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2" y="1905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CHAO XÌN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NHÓM TÔI LÀ </a:t>
            </a:r>
          </a:p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NHÓM 3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33528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=&gt;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Nhờ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vậy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nhiều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năm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mùa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màng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bội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thu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nghệp:Thủ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khá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triển,bao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FFC000"/>
                </a:solidFill>
              </a:rPr>
              <a:t>+, </a:t>
            </a:r>
            <a:r>
              <a:rPr lang="en-US" dirty="0" err="1">
                <a:solidFill>
                  <a:srgbClr val="FFC000"/>
                </a:solidFill>
              </a:rPr>
              <a:t>Thủ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công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nghệp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nhà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nước</a:t>
            </a:r>
            <a:r>
              <a:rPr lang="en-US" dirty="0">
                <a:solidFill>
                  <a:srgbClr val="FFC000"/>
                </a:solidFill>
              </a:rPr>
              <a:t>: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Đúc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3174382"/>
            <a:ext cx="4752109" cy="37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nghệp:Thủ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triển,bao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C000"/>
                </a:solidFill>
              </a:rPr>
              <a:t>+, </a:t>
            </a:r>
            <a:r>
              <a:rPr lang="en-US" dirty="0" err="1">
                <a:solidFill>
                  <a:srgbClr val="FFC000"/>
                </a:solidFill>
              </a:rPr>
              <a:t>Thủ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công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nghệp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nhà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nước</a:t>
            </a:r>
            <a:r>
              <a:rPr lang="en-US" dirty="0">
                <a:solidFill>
                  <a:srgbClr val="FFC000"/>
                </a:solidFill>
              </a:rPr>
              <a:t>: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Đúc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binh</a:t>
            </a:r>
            <a:r>
              <a:rPr lang="en-US" dirty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39" y="3429000"/>
            <a:ext cx="503836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nghệp:Thủ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triển,bao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C000"/>
                </a:solidFill>
              </a:rPr>
              <a:t>+, </a:t>
            </a:r>
            <a:r>
              <a:rPr lang="en-US" dirty="0" err="1">
                <a:solidFill>
                  <a:srgbClr val="FFC000"/>
                </a:solidFill>
              </a:rPr>
              <a:t>Thủ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công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nghệp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nhà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nước</a:t>
            </a:r>
            <a:r>
              <a:rPr lang="en-US" dirty="0">
                <a:solidFill>
                  <a:srgbClr val="FFC000"/>
                </a:solidFill>
              </a:rPr>
              <a:t>: </a:t>
            </a:r>
          </a:p>
          <a:p>
            <a:r>
              <a:rPr lang="en-US" dirty="0"/>
              <a:t>- </a:t>
            </a:r>
            <a:r>
              <a:rPr lang="en-US" dirty="0" err="1"/>
              <a:t>Đúc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Dệt</a:t>
            </a:r>
            <a:r>
              <a:rPr lang="en-US" dirty="0" smtClean="0"/>
              <a:t> </a:t>
            </a:r>
            <a:r>
              <a:rPr lang="en-US" dirty="0" err="1" smtClean="0"/>
              <a:t>lụa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99130"/>
            <a:ext cx="5237018" cy="365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nghệp:Thủ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triển,bao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+, </a:t>
            </a:r>
            <a:r>
              <a:rPr lang="en-US" dirty="0" err="1" smtClean="0">
                <a:solidFill>
                  <a:srgbClr val="FF0000"/>
                </a:solidFill>
              </a:rPr>
              <a:t>Thủ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nghệp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34" y="3187644"/>
            <a:ext cx="5105400" cy="3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nghệp:Thủ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triển,bao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+, </a:t>
            </a:r>
            <a:r>
              <a:rPr lang="en-US" dirty="0" err="1">
                <a:solidFill>
                  <a:srgbClr val="FF0000"/>
                </a:solidFill>
              </a:rPr>
              <a:t>Thủ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nghệp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sức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35108"/>
            <a:ext cx="5029200" cy="35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nghệp:Thủ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triển,bao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+, </a:t>
            </a:r>
            <a:r>
              <a:rPr lang="en-US" dirty="0" err="1">
                <a:solidFill>
                  <a:srgbClr val="FF0000"/>
                </a:solidFill>
              </a:rPr>
              <a:t>Thủ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nghệp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sức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Đúc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1294"/>
            <a:ext cx="3422073" cy="38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nghệp:Thủ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triển,bao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+, </a:t>
            </a:r>
            <a:r>
              <a:rPr lang="en-US" dirty="0" err="1">
                <a:solidFill>
                  <a:srgbClr val="FF0000"/>
                </a:solidFill>
              </a:rPr>
              <a:t>Thủ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nghệp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sức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Đúc</a:t>
            </a:r>
            <a:r>
              <a:rPr lang="en-US" dirty="0"/>
              <a:t> </a:t>
            </a:r>
            <a:r>
              <a:rPr lang="en-US" dirty="0" err="1"/>
              <a:t>đồng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Ươm</a:t>
            </a:r>
            <a:r>
              <a:rPr lang="en-US" dirty="0" smtClean="0"/>
              <a:t> </a:t>
            </a:r>
            <a:r>
              <a:rPr lang="en-US" dirty="0" err="1" smtClean="0"/>
              <a:t>tơ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90" y="3276600"/>
            <a:ext cx="514551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những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vật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trình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nổi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tiếng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thợ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thủ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thời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Lý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tạo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+,</a:t>
            </a:r>
            <a:r>
              <a:rPr lang="en-US" dirty="0" err="1" smtClean="0"/>
              <a:t>Chuông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82" y="2438400"/>
            <a:ext cx="43963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di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do </a:t>
            </a:r>
            <a:r>
              <a:rPr lang="en-US" dirty="0" err="1"/>
              <a:t>thợ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+,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+,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1787"/>
            <a:ext cx="3810000" cy="45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62"/>
            <a:ext cx="8229600" cy="3348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Tình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kinh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tế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xã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hội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Lý</a:t>
            </a:r>
            <a:r>
              <a:rPr lang="en-US" sz="4400" dirty="0">
                <a:solidFill>
                  <a:srgbClr val="FF0000"/>
                </a:solidFill>
              </a:rPr>
              <a:t> (1009 – 1225</a:t>
            </a:r>
            <a:r>
              <a:rPr lang="en-US" sz="4400" dirty="0" smtClean="0">
                <a:solidFill>
                  <a:srgbClr val="FF0000"/>
                </a:solidFill>
              </a:rPr>
              <a:t>) :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000" dirty="0" smtClean="0"/>
              <a:t>a</a:t>
            </a:r>
            <a:r>
              <a:rPr lang="en-US" sz="4000" dirty="0" smtClean="0">
                <a:solidFill>
                  <a:srgbClr val="00B050"/>
                </a:solidFill>
              </a:rPr>
              <a:t>,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Tình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hình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kinh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tế</a:t>
            </a:r>
            <a:endParaRPr lang="en-US" sz="4000" dirty="0" smtClean="0">
              <a:solidFill>
                <a:srgbClr val="00B050"/>
              </a:solidFill>
            </a:endParaRPr>
          </a:p>
          <a:p>
            <a:r>
              <a:rPr lang="en-US" sz="4000" dirty="0"/>
              <a:t>b</a:t>
            </a:r>
            <a:r>
              <a:rPr lang="en-US" sz="4000" dirty="0" smtClean="0">
                <a:solidFill>
                  <a:srgbClr val="00B0F0"/>
                </a:solidFill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</a:rPr>
              <a:t>Tình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hình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xã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hội</a:t>
            </a:r>
            <a:endParaRPr lang="en-US" sz="4000" dirty="0">
              <a:solidFill>
                <a:srgbClr val="00B0F0"/>
              </a:solidFill>
            </a:endParaRPr>
          </a:p>
          <a:p>
            <a:endParaRPr lang="en-US" sz="4000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50520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7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Thương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nghiệp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: ở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địa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phương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,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chợ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một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trung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tâm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trao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đổi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hàng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hóa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Cảng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Vân</a:t>
            </a:r>
            <a:r>
              <a:rPr lang="en-US" dirty="0" smtClean="0"/>
              <a:t> </a:t>
            </a:r>
            <a:r>
              <a:rPr lang="en-US" dirty="0" err="1" smtClean="0"/>
              <a:t>Đồn</a:t>
            </a:r>
            <a:r>
              <a:rPr lang="en-US" dirty="0" smtClean="0"/>
              <a:t>(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nay)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buôn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sầm</a:t>
            </a:r>
            <a:r>
              <a:rPr lang="en-US" dirty="0" smtClean="0"/>
              <a:t> </a:t>
            </a:r>
            <a:r>
              <a:rPr lang="en-US" dirty="0" err="1" smtClean="0"/>
              <a:t>uất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ảnh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Cảng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Biển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Đôn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8113"/>
            <a:ext cx="5181600" cy="26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84634" y="5139559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4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err="1">
                <a:solidFill>
                  <a:srgbClr val="0070C0"/>
                </a:solidFill>
              </a:rPr>
              <a:t>Tạm</a:t>
            </a:r>
            <a:r>
              <a:rPr lang="en-US" sz="7300" dirty="0">
                <a:solidFill>
                  <a:srgbClr val="0070C0"/>
                </a:solidFill>
              </a:rPr>
              <a:t> </a:t>
            </a:r>
            <a:r>
              <a:rPr lang="en-US" sz="7300" dirty="0" err="1">
                <a:solidFill>
                  <a:srgbClr val="0070C0"/>
                </a:solidFill>
              </a:rPr>
              <a:t>biệt</a:t>
            </a:r>
            <a:r>
              <a:rPr lang="en-US" sz="7300" dirty="0">
                <a:solidFill>
                  <a:srgbClr val="0070C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6000" dirty="0" err="1" smtClean="0"/>
              <a:t>Cảm</a:t>
            </a:r>
            <a:r>
              <a:rPr lang="en-US" sz="6000" dirty="0" smtClean="0"/>
              <a:t> </a:t>
            </a:r>
            <a:r>
              <a:rPr lang="en-US" sz="6000" dirty="0" err="1" smtClean="0"/>
              <a:t>ơn</a:t>
            </a:r>
            <a:r>
              <a:rPr lang="en-US" sz="6000" dirty="0" smtClean="0"/>
              <a:t> </a:t>
            </a:r>
            <a:r>
              <a:rPr lang="en-US" sz="6000" dirty="0" err="1" smtClean="0"/>
              <a:t>các</a:t>
            </a:r>
            <a:r>
              <a:rPr lang="en-US" sz="6000" dirty="0" smtClean="0"/>
              <a:t> </a:t>
            </a:r>
            <a:r>
              <a:rPr lang="en-US" sz="6000" dirty="0" err="1" smtClean="0"/>
              <a:t>bạn</a:t>
            </a:r>
            <a:r>
              <a:rPr lang="en-US" sz="6000" dirty="0" smtClean="0"/>
              <a:t> </a:t>
            </a:r>
            <a:r>
              <a:rPr lang="en-US" sz="6000" dirty="0" err="1" smtClean="0"/>
              <a:t>đã</a:t>
            </a:r>
            <a:r>
              <a:rPr lang="en-US" sz="6000" dirty="0" smtClean="0"/>
              <a:t> </a:t>
            </a:r>
            <a:r>
              <a:rPr lang="en-US" sz="6000" dirty="0" err="1" smtClean="0"/>
              <a:t>lắng</a:t>
            </a:r>
            <a:r>
              <a:rPr lang="en-US" sz="6000" dirty="0" smtClean="0"/>
              <a:t> </a:t>
            </a:r>
            <a:r>
              <a:rPr lang="en-US" sz="6000" dirty="0" err="1" smtClean="0"/>
              <a:t>nghe</a:t>
            </a:r>
            <a:endParaRPr lang="en-US" sz="6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6477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a, </a:t>
            </a:r>
            <a:r>
              <a:rPr lang="en-US" dirty="0" err="1" smtClean="0">
                <a:solidFill>
                  <a:srgbClr val="00B050"/>
                </a:solidFill>
              </a:rPr>
              <a:t>Tình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kinh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tế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+ </a:t>
            </a:r>
            <a:r>
              <a:rPr lang="en-US" sz="4000" dirty="0" err="1" smtClean="0"/>
              <a:t>Nông</a:t>
            </a:r>
            <a:r>
              <a:rPr lang="en-US" sz="4000" dirty="0" smtClean="0"/>
              <a:t> </a:t>
            </a:r>
            <a:r>
              <a:rPr lang="en-US" sz="4000" dirty="0" err="1" smtClean="0"/>
              <a:t>nghiệp</a:t>
            </a:r>
            <a:r>
              <a:rPr lang="en-US" sz="4000" dirty="0" smtClean="0"/>
              <a:t>: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Lý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biện</a:t>
            </a:r>
            <a:r>
              <a:rPr lang="en-US" sz="4000" dirty="0" smtClean="0"/>
              <a:t> </a:t>
            </a:r>
            <a:r>
              <a:rPr lang="en-US" sz="4000" dirty="0" err="1" smtClean="0"/>
              <a:t>pháp</a:t>
            </a:r>
            <a:r>
              <a:rPr lang="en-US" sz="4000" dirty="0" smtClean="0"/>
              <a:t> </a:t>
            </a:r>
            <a:r>
              <a:rPr lang="en-US" sz="4000" dirty="0" err="1" smtClean="0"/>
              <a:t>thúc</a:t>
            </a:r>
            <a:r>
              <a:rPr lang="en-US" sz="4000" dirty="0" smtClean="0"/>
              <a:t> </a:t>
            </a:r>
            <a:r>
              <a:rPr lang="en-US" sz="4000" dirty="0" err="1" smtClean="0"/>
              <a:t>đẩy</a:t>
            </a:r>
            <a:r>
              <a:rPr lang="en-US" sz="4000" dirty="0" smtClean="0"/>
              <a:t> </a:t>
            </a:r>
            <a:r>
              <a:rPr lang="en-US" sz="4000" dirty="0" err="1" smtClean="0"/>
              <a:t>sản</a:t>
            </a:r>
            <a:r>
              <a:rPr lang="en-US" sz="4000" dirty="0" smtClean="0"/>
              <a:t> </a:t>
            </a:r>
            <a:r>
              <a:rPr lang="en-US" sz="4000" dirty="0" err="1" smtClean="0"/>
              <a:t>xuất</a:t>
            </a:r>
            <a:r>
              <a:rPr lang="en-US" sz="4000" dirty="0" smtClean="0"/>
              <a:t> </a:t>
            </a:r>
            <a:r>
              <a:rPr lang="en-US" sz="4000" dirty="0" err="1" smtClean="0"/>
              <a:t>nông</a:t>
            </a:r>
            <a:r>
              <a:rPr lang="en-US" sz="4000" dirty="0" smtClean="0"/>
              <a:t> </a:t>
            </a:r>
            <a:r>
              <a:rPr lang="en-US" sz="4000" dirty="0" err="1" smtClean="0"/>
              <a:t>nghiệp</a:t>
            </a:r>
            <a:r>
              <a:rPr lang="en-US" sz="4000" dirty="0" smtClean="0"/>
              <a:t> </a:t>
            </a:r>
            <a:r>
              <a:rPr lang="en-US" sz="4000" dirty="0" err="1" smtClean="0"/>
              <a:t>như</a:t>
            </a:r>
            <a:r>
              <a:rPr lang="en-US" sz="4000" dirty="0" smtClean="0"/>
              <a:t>: </a:t>
            </a:r>
          </a:p>
          <a:p>
            <a:pPr marL="0" indent="0">
              <a:buNone/>
            </a:pPr>
            <a:r>
              <a:rPr lang="en-US" sz="4000" dirty="0" smtClean="0"/>
              <a:t>                 </a:t>
            </a:r>
          </a:p>
        </p:txBody>
      </p:sp>
      <p:sp>
        <p:nvSpPr>
          <p:cNvPr id="5" name="AutoShape 7" descr="Thuận Thiên đại bảo” – Đồng tiền đầu tiên của nhà Lý - HOÀNG THÀNH THĂNG 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Thuận Thiên đại bảo” – Đồng tiền đầu tiên của nhà Lý - HOÀNG THÀNH THĂNG 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Thuận Thiên đại bảo” – Đồng tiền đầu tiên của nhà Lý - HOÀNG THÀNH THĂNG 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vi-VN" dirty="0"/>
              <a:t> </a:t>
            </a:r>
            <a:r>
              <a:rPr lang="en-US" dirty="0" smtClean="0">
                <a:solidFill>
                  <a:srgbClr val="FFC000"/>
                </a:solidFill>
              </a:rPr>
              <a:t>+, </a:t>
            </a:r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vi-VN" dirty="0" smtClean="0">
                <a:solidFill>
                  <a:srgbClr val="FFC000"/>
                </a:solidFill>
              </a:rPr>
              <a:t>hi </a:t>
            </a:r>
            <a:r>
              <a:rPr lang="vi-VN" dirty="0">
                <a:solidFill>
                  <a:srgbClr val="FFC000"/>
                </a:solidFill>
              </a:rPr>
              <a:t>hành chính sách </a:t>
            </a:r>
            <a:r>
              <a:rPr lang="en-US" dirty="0" smtClean="0">
                <a:solidFill>
                  <a:srgbClr val="FFC000"/>
                </a:solidFill>
              </a:rPr>
              <a:t>“</a:t>
            </a:r>
            <a:r>
              <a:rPr lang="vi-VN" dirty="0" smtClean="0">
                <a:solidFill>
                  <a:srgbClr val="FFC000"/>
                </a:solidFill>
              </a:rPr>
              <a:t>ngụ </a:t>
            </a:r>
            <a:r>
              <a:rPr lang="vi-VN" dirty="0">
                <a:solidFill>
                  <a:srgbClr val="FFC000"/>
                </a:solidFill>
              </a:rPr>
              <a:t>binh ư </a:t>
            </a:r>
            <a:r>
              <a:rPr lang="vi-VN" dirty="0" smtClean="0">
                <a:solidFill>
                  <a:srgbClr val="FFC000"/>
                </a:solidFill>
              </a:rPr>
              <a:t>nông</a:t>
            </a:r>
            <a:r>
              <a:rPr lang="en-US" dirty="0" smtClean="0">
                <a:solidFill>
                  <a:srgbClr val="FFC0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7" y="3235036"/>
            <a:ext cx="552215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+, </a:t>
            </a:r>
            <a:r>
              <a:rPr lang="vi-VN" dirty="0" smtClean="0">
                <a:solidFill>
                  <a:srgbClr val="FF0000"/>
                </a:solidFill>
              </a:rPr>
              <a:t>cày </a:t>
            </a:r>
            <a:r>
              <a:rPr lang="vi-VN" dirty="0">
                <a:solidFill>
                  <a:srgbClr val="FF0000"/>
                </a:solidFill>
              </a:rPr>
              <a:t>ruộng tịch điền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3318164"/>
            <a:ext cx="622883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+, </a:t>
            </a:r>
            <a:r>
              <a:rPr lang="en-US" b="1" dirty="0" err="1" smtClean="0">
                <a:solidFill>
                  <a:srgbClr val="0070C0"/>
                </a:solidFill>
              </a:rPr>
              <a:t>Bảo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trâu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bò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45" y="2972666"/>
            <a:ext cx="539847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+, </a:t>
            </a:r>
            <a:r>
              <a:rPr lang="en-US" dirty="0" err="1" smtClean="0">
                <a:solidFill>
                  <a:srgbClr val="92D050"/>
                </a:solidFill>
              </a:rPr>
              <a:t>Khai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khẩn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đất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hoang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91" y="3200400"/>
            <a:ext cx="685100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+, </a:t>
            </a:r>
            <a:r>
              <a:rPr lang="en-US" dirty="0" err="1" smtClean="0">
                <a:solidFill>
                  <a:srgbClr val="C00000"/>
                </a:solidFill>
              </a:rPr>
              <a:t>Đào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kênh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mương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182216"/>
            <a:ext cx="60801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a, </a:t>
            </a:r>
            <a:r>
              <a:rPr lang="en-US" dirty="0" err="1">
                <a:solidFill>
                  <a:srgbClr val="00B050"/>
                </a:solidFill>
              </a:rPr>
              <a:t>Tình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+, </a:t>
            </a:r>
            <a:r>
              <a:rPr lang="en-US" dirty="0" err="1" smtClean="0">
                <a:solidFill>
                  <a:srgbClr val="002060"/>
                </a:solidFill>
              </a:rPr>
              <a:t>Đắp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đê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phòng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1" y="3276600"/>
            <a:ext cx="755765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660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CHAO XÌN </vt:lpstr>
      <vt:lpstr>PowerPoint Presentation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a, Tình hình kinh tế</vt:lpstr>
      <vt:lpstr>b, Tình hình xã hội  </vt:lpstr>
      <vt:lpstr>Tạm biệt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CHAO XÌN</dc:title>
  <dc:creator>Lã Phươnggggg</dc:creator>
  <cp:lastModifiedBy>DELL</cp:lastModifiedBy>
  <cp:revision>36</cp:revision>
  <dcterms:created xsi:type="dcterms:W3CDTF">2006-08-16T00:00:00Z</dcterms:created>
  <dcterms:modified xsi:type="dcterms:W3CDTF">2026-02-09T03:31:01Z</dcterms:modified>
</cp:coreProperties>
</file>