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E7363-388D-4A8A-A315-C9BAEF210AAA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vi-V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0E4CE42-8C8B-40FF-8DD4-E3AC68A8D167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349632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vi-V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0E4CE42-8C8B-40FF-8DD4-E3AC68A8D167}" type="slidenum">
              <a:rPr lang="vi-VN" smtClean="0"/>
              <a:t>1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931211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8513150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236153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8257166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1635313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757548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440426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32608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4161377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883799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553852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vi-V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23036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vi-V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vi-V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D4ACF9-D6FF-4303-B68F-907FD955AA7D}" type="datetimeFigureOut">
              <a:rPr lang="vi-VN" smtClean="0"/>
              <a:t>15/03/2026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BB43C6-C850-4A98-A330-AFEDF4CE9FCC}" type="slidenum">
              <a:rPr lang="vi-VN" smtClean="0"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784671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60649"/>
            <a:ext cx="7772400" cy="1440159"/>
          </a:xfrm>
        </p:spPr>
        <p:txBody>
          <a:bodyPr/>
          <a:lstStyle/>
          <a:p>
            <a:r>
              <a:rPr lang="en-US" dirty="0" err="1" smtClean="0"/>
              <a:t>Tổ</a:t>
            </a:r>
            <a:r>
              <a:rPr lang="en-US" dirty="0" smtClean="0"/>
              <a:t> 2</a:t>
            </a:r>
            <a:endParaRPr lang="vi-VN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1560" y="1772816"/>
            <a:ext cx="7992888" cy="4248472"/>
          </a:xfrm>
        </p:spPr>
        <p:txBody>
          <a:bodyPr/>
          <a:lstStyle/>
          <a:p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Đoạn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3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BC 1:Các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hoạt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động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mà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trẻ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tham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gia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cùng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với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thú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cưng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thường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là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sự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vận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động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thể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chất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thích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hợp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với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cả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bé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trai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và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bé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gái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BC 2:Nhìn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chung,các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gia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đình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thường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dành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nhiều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thời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gian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ngoài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trời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hơn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khi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nuôi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những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thú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1">
                    <a:lumMod val="50000"/>
                  </a:schemeClr>
                </a:solidFill>
              </a:rPr>
              <a:t>cưng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  <a:endParaRPr lang="vi-VN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11995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Đoạn</a:t>
            </a:r>
            <a:r>
              <a:rPr lang="en-US" dirty="0" smtClean="0"/>
              <a:t> 3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BC 3: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Khám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phá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về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sự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cần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thiết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phải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vận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động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của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các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vật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nuôi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cũng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giúp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trẻ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áp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dụng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những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hiểu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biết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về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vận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động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để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có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sức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khỏe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cho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bản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thân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LL 1:Các con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vật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nuôi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trong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nhà,đặc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biệt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là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các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loài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chó,cần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sự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luyện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tập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và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chơi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đùa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LL 2:Ánh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nắng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mặt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trời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và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không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khí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trong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lành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rất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tốt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cho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tất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cả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mọi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3">
                    <a:lumMod val="50000"/>
                  </a:schemeClr>
                </a:solidFill>
              </a:rPr>
              <a:t>người</a:t>
            </a:r>
            <a:r>
              <a:rPr lang="en-US" dirty="0" smtClean="0">
                <a:solidFill>
                  <a:schemeClr val="accent3">
                    <a:lumMod val="50000"/>
                  </a:schemeClr>
                </a:solidFill>
              </a:rPr>
              <a:t>.</a:t>
            </a:r>
            <a:endParaRPr lang="vi-VN" dirty="0">
              <a:solidFill>
                <a:schemeClr val="accent3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48672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Đoạn</a:t>
            </a:r>
            <a:r>
              <a:rPr lang="en-US" dirty="0" smtClean="0"/>
              <a:t> 4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BC 1:Một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số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trẻ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nhỏ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thường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có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cảm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giác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thoải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mái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khi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ở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cạnh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những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vật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nuôi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hơn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là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khi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ở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khác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BC 2:Cũng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giống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như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lớn,trẻ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thường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thích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ở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những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thú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cưng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khi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cảm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thấy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buồn,giận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giữ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hay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khó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chịu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BC 3:Thật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kì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diệu,những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vật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nuôi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sẽ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mang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đến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sự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yên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bình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trong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mọi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tình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huống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và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luôn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dành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cho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con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người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một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tình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yêu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vô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điều</a:t>
            </a:r>
            <a:r>
              <a:rPr lang="en-US" dirty="0" smtClean="0">
                <a:solidFill>
                  <a:schemeClr val="accent2">
                    <a:lumMod val="75000"/>
                  </a:schemeClr>
                </a:solidFill>
              </a:rPr>
              <a:t> </a:t>
            </a:r>
            <a:r>
              <a:rPr lang="en-US" dirty="0" err="1" smtClean="0">
                <a:solidFill>
                  <a:schemeClr val="accent2">
                    <a:lumMod val="75000"/>
                  </a:schemeClr>
                </a:solidFill>
              </a:rPr>
              <a:t>kiện</a:t>
            </a:r>
            <a:r>
              <a:rPr lang="en-US" dirty="0"/>
              <a:t>.</a:t>
            </a:r>
            <a:endParaRPr lang="vi-VN" dirty="0"/>
          </a:p>
        </p:txBody>
      </p:sp>
    </p:spTree>
    <p:extLst>
      <p:ext uri="{BB962C8B-B14F-4D97-AF65-F5344CB8AC3E}">
        <p14:creationId xmlns:p14="http://schemas.microsoft.com/office/powerpoint/2010/main" val="826758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Đoạn</a:t>
            </a:r>
            <a:r>
              <a:rPr lang="en-US" dirty="0" smtClean="0"/>
              <a:t> 4</a:t>
            </a:r>
            <a:endParaRPr lang="vi-V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229600" cy="4104455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</a:rPr>
              <a:t>LL 1:Các con </a:t>
            </a:r>
            <a:r>
              <a:rPr lang="en-US" dirty="0" err="1" smtClean="0">
                <a:solidFill>
                  <a:srgbClr val="FF0000"/>
                </a:solidFill>
              </a:rPr>
              <a:t>vật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nuôi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trong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nhà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có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xu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hướng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mang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lại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một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cảm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giác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bình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yên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cho</a:t>
            </a:r>
            <a:r>
              <a:rPr lang="en-US" dirty="0" smtClean="0">
                <a:solidFill>
                  <a:srgbClr val="FF0000"/>
                </a:solidFill>
              </a:rPr>
              <a:t> </a:t>
            </a:r>
            <a:r>
              <a:rPr lang="en-US" dirty="0" err="1" smtClean="0">
                <a:solidFill>
                  <a:srgbClr val="FF0000"/>
                </a:solidFill>
              </a:rPr>
              <a:t>trẻ</a:t>
            </a:r>
            <a:r>
              <a:rPr lang="en-US" dirty="0" smtClean="0">
                <a:solidFill>
                  <a:srgbClr val="FF0000"/>
                </a:solidFill>
              </a:rPr>
              <a:t>.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002060"/>
                </a:solidFill>
              </a:rPr>
              <a:t>                       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                       BÀI LÀM CỦA TỔ 2 ĐẾN ĐÂY</a:t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        ĐÃ HẾT CẢM ƠN CÔ VÀ CÁC BẠN ĐÃ CHÚ</a:t>
            </a:r>
          </a:p>
          <a:p>
            <a:pPr marL="0" indent="0">
              <a:buNone/>
            </a:pP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                                    Ý XEM!</a:t>
            </a:r>
          </a:p>
        </p:txBody>
      </p:sp>
    </p:spTree>
    <p:extLst>
      <p:ext uri="{BB962C8B-B14F-4D97-AF65-F5344CB8AC3E}">
        <p14:creationId xmlns:p14="http://schemas.microsoft.com/office/powerpoint/2010/main" val="17309075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200">
        <p14:prism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241</Words>
  <Application>Microsoft Office PowerPoint</Application>
  <PresentationFormat>On-screen Show (4:3)</PresentationFormat>
  <Paragraphs>18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Tổ 2</vt:lpstr>
      <vt:lpstr>Đoạn 3</vt:lpstr>
      <vt:lpstr>Đoạn 4</vt:lpstr>
      <vt:lpstr>Đoạn 4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Tổ 2</dc:title>
  <dc:creator>AutoBVT</dc:creator>
  <cp:lastModifiedBy>AutoBVT</cp:lastModifiedBy>
  <cp:revision>5</cp:revision>
  <dcterms:created xsi:type="dcterms:W3CDTF">2026-03-15T12:50:52Z</dcterms:created>
  <dcterms:modified xsi:type="dcterms:W3CDTF">2026-03-15T13:32:12Z</dcterms:modified>
</cp:coreProperties>
</file>