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493" r:id="rId4"/>
    <p:sldId id="260" r:id="rId5"/>
    <p:sldId id="262" r:id="rId6"/>
    <p:sldId id="491" r:id="rId7"/>
    <p:sldId id="492" r:id="rId8"/>
    <p:sldId id="494" r:id="rId9"/>
    <p:sldId id="482" r:id="rId10"/>
    <p:sldId id="504" r:id="rId11"/>
    <p:sldId id="484" r:id="rId12"/>
    <p:sldId id="478" r:id="rId13"/>
    <p:sldId id="495" r:id="rId14"/>
    <p:sldId id="500" r:id="rId15"/>
    <p:sldId id="501" r:id="rId16"/>
    <p:sldId id="275" r:id="rId17"/>
    <p:sldId id="503" r:id="rId18"/>
    <p:sldId id="496" r:id="rId19"/>
    <p:sldId id="269" r:id="rId20"/>
    <p:sldId id="497" r:id="rId21"/>
    <p:sldId id="4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EAC6379-6543-C266-FB64-E7D9A6FCF744}"/>
              </a:ext>
            </a:extLst>
          </p:cNvPr>
          <p:cNvSpPr/>
          <p:nvPr/>
        </p:nvSpPr>
        <p:spPr>
          <a:xfrm>
            <a:off x="4051580" y="60961"/>
            <a:ext cx="4504764" cy="63304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0C1B5-847F-9232-7BBB-7AD617BE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3113"/>
              </p:ext>
            </p:extLst>
          </p:nvPr>
        </p:nvGraphicFramePr>
        <p:xfrm>
          <a:off x="196948" y="1477107"/>
          <a:ext cx="11816861" cy="5193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2522">
                  <a:extLst>
                    <a:ext uri="{9D8B030D-6E8A-4147-A177-3AD203B41FA5}">
                      <a16:colId xmlns:a16="http://schemas.microsoft.com/office/drawing/2014/main" val="3489084102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3175047062"/>
                    </a:ext>
                  </a:extLst>
                </a:gridCol>
                <a:gridCol w="2106023">
                  <a:extLst>
                    <a:ext uri="{9D8B030D-6E8A-4147-A177-3AD203B41FA5}">
                      <a16:colId xmlns:a16="http://schemas.microsoft.com/office/drawing/2014/main" val="1607420231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2135738735"/>
                    </a:ext>
                  </a:extLst>
                </a:gridCol>
                <a:gridCol w="1925788">
                  <a:extLst>
                    <a:ext uri="{9D8B030D-6E8A-4147-A177-3AD203B41FA5}">
                      <a16:colId xmlns:a16="http://schemas.microsoft.com/office/drawing/2014/main" val="1441673140"/>
                    </a:ext>
                  </a:extLst>
                </a:gridCol>
                <a:gridCol w="1877642">
                  <a:extLst>
                    <a:ext uri="{9D8B030D-6E8A-4147-A177-3AD203B41FA5}">
                      <a16:colId xmlns:a16="http://schemas.microsoft.com/office/drawing/2014/main" val="2992758597"/>
                    </a:ext>
                  </a:extLst>
                </a:gridCol>
              </a:tblGrid>
              <a:tr h="618358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31896"/>
                  </a:ext>
                </a:extLst>
              </a:tr>
              <a:tr h="971291"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48188"/>
                  </a:ext>
                </a:extLst>
              </a:tr>
              <a:tr h="17443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74851"/>
                  </a:ext>
                </a:extLst>
              </a:tr>
              <a:tr h="12367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…………………....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………….……………….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………………………………………………........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14359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2FCF6056-A51D-F86C-59DE-781F8C8C73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2"/>
            <a:ext cx="1406769" cy="2115124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F00518E-CA1D-7315-024B-9BE5A5194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83" y="55710"/>
            <a:ext cx="1275470" cy="19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300688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73612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SGK/108)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THIẾU NHI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73" y="2224854"/>
            <a:ext cx="6290050" cy="1188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bài văn giới thiệu một cuốn sách mà em đã đọc.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49241"/>
              </p:ext>
            </p:extLst>
          </p:nvPr>
        </p:nvGraphicFramePr>
        <p:xfrm>
          <a:off x="0" y="829992"/>
          <a:ext cx="12192000" cy="6352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47794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95588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433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33455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……………………………………………………………………………………………………………………………………………………………...………………………………….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…………………………………………………………………………………………………………………………………………..…………………..……………………………….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FA370690-C930-801D-6C8B-2A216C455FB8}"/>
              </a:ext>
            </a:extLst>
          </p:cNvPr>
          <p:cNvSpPr/>
          <p:nvPr/>
        </p:nvSpPr>
        <p:spPr>
          <a:xfrm>
            <a:off x="4389120" y="0"/>
            <a:ext cx="3587262" cy="633046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8941B2-E8FD-D7F7-0552-D052328A69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2110600" cy="9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1253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Thanh Tuyen</dc:creator>
  <cp:lastModifiedBy>Ngo Thanh Tuyen</cp:lastModifiedBy>
  <cp:revision>58</cp:revision>
  <dcterms:created xsi:type="dcterms:W3CDTF">2023-06-25T10:01:48Z</dcterms:created>
  <dcterms:modified xsi:type="dcterms:W3CDTF">2023-06-29T09:24:22Z</dcterms:modified>
</cp:coreProperties>
</file>