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76" y="2165477"/>
            <a:ext cx="807485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5" y="796077"/>
            <a:ext cx="464903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75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981" y="1472417"/>
            <a:ext cx="1973617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25" y="2118748"/>
            <a:ext cx="4543865" cy="483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Ngổn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475" y="1472417"/>
            <a:ext cx="2215671" cy="51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388" y="2159179"/>
            <a:ext cx="6335150" cy="429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07" y="1569470"/>
            <a:ext cx="6096000" cy="2387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1.Nội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061595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9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23546"/>
            <a:ext cx="1085205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051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688" y="4724341"/>
            <a:ext cx="1069848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020" y="1386590"/>
            <a:ext cx="8178019" cy="24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20" y="625980"/>
            <a:ext cx="698620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2" y="1516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85" y="1238841"/>
            <a:ext cx="2989921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20" y="1679731"/>
            <a:ext cx="558512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462" y="4027780"/>
            <a:ext cx="6096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1817" y="1208833"/>
            <a:ext cx="457849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3197" y="1794923"/>
            <a:ext cx="5054991" cy="390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3113"/>
              </p:ext>
            </p:extLst>
          </p:nvPr>
        </p:nvGraphicFramePr>
        <p:xfrm>
          <a:off x="1363468" y="1170758"/>
          <a:ext cx="9961024" cy="5232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9395"/>
                <a:gridCol w="49816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nhìn nhận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bé của nhân vật “tôi”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sau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556" y="310872"/>
            <a:ext cx="727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403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44" y="1087973"/>
            <a:ext cx="1142765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" y="4892459"/>
            <a:ext cx="11146302" cy="18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498" y="1517284"/>
            <a:ext cx="8721969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1167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Tìm hiểu chung</vt:lpstr>
      <vt:lpstr>I. Tìm hiểu chung</vt:lpstr>
      <vt:lpstr>II. Đọc hiểu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 </vt:lpstr>
      <vt:lpstr>III. LUYỆN TẬP</vt:lpstr>
      <vt:lpstr>IV. Vận dụng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2023-07-11T06:47:53Z</dcterms:created>
  <dcterms:modified xsi:type="dcterms:W3CDTF">2023-07-11T07:12:35Z</dcterms:modified>
</cp:coreProperties>
</file>