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14"/>
  </p:notesMasterIdLst>
  <p:sldIdLst>
    <p:sldId id="256" r:id="rId2"/>
    <p:sldId id="257" r:id="rId3"/>
    <p:sldId id="258" r:id="rId4"/>
    <p:sldId id="297" r:id="rId5"/>
    <p:sldId id="298" r:id="rId6"/>
    <p:sldId id="259" r:id="rId7"/>
    <p:sldId id="260" r:id="rId8"/>
    <p:sldId id="261" r:id="rId9"/>
    <p:sldId id="262" r:id="rId10"/>
    <p:sldId id="267" r:id="rId11"/>
    <p:sldId id="263" r:id="rId12"/>
    <p:sldId id="265" r:id="rId13"/>
  </p:sldIdLst>
  <p:sldSz cx="9144000" cy="5143500" type="screen16x9"/>
  <p:notesSz cx="6858000" cy="9144000"/>
  <p:embeddedFontLst>
    <p:embeddedFont>
      <p:font typeface="Bebas Neue" panose="020B0606020202050201" pitchFamily="34" charset="77"/>
      <p:regular r:id="rId15"/>
    </p:embeddedFont>
    <p:embeddedFont>
      <p:font typeface="Cormorant Garamond" pitchFamily="2" charset="77"/>
      <p:regular r:id="rId16"/>
      <p:bold r:id="rId17"/>
      <p:italic r:id="rId18"/>
      <p:boldItalic r:id="rId19"/>
    </p:embeddedFont>
    <p:embeddedFont>
      <p:font typeface="Cormorant Garamond SemiBold" pitchFamily="2" charset="77"/>
      <p:regular r:id="rId20"/>
      <p:bold r:id="rId21"/>
      <p:italic r:id="rId22"/>
      <p:boldItalic r:id="rId23"/>
    </p:embeddedFont>
    <p:embeddedFont>
      <p:font typeface="Nunito Light" panose="020F0302020204030204" pitchFamily="34" charset="0"/>
      <p:regular r:id="rId24"/>
      <p:italic r:id="rId25"/>
    </p:embeddedFont>
    <p:embeddedFont>
      <p:font typeface="Raleway" pitchFamily="2" charset="77"/>
      <p:regular r:id="rId26"/>
      <p:bold r:id="rId27"/>
      <p:italic r:id="rId28"/>
      <p:boldItalic r:id="rId29"/>
    </p:embeddedFont>
    <p:embeddedFont>
      <p:font typeface="Spectral Medium" panose="02020602060000000000" pitchFamily="18" charset="77"/>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C679C42-0406-4721-A0AC-5314B5577D64}">
  <a:tblStyle styleId="{8C679C42-0406-4721-A0AC-5314B5577D6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369AEC1-9EE6-4EAA-9A1F-D271E92C35E8}"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826"/>
    <p:restoredTop sz="94629"/>
  </p:normalViewPr>
  <p:slideViewPr>
    <p:cSldViewPr snapToGrid="0">
      <p:cViewPr varScale="1">
        <p:scale>
          <a:sx n="75" d="100"/>
          <a:sy n="75" d="100"/>
        </p:scale>
        <p:origin x="40" y="1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21" Type="http://schemas.openxmlformats.org/officeDocument/2006/relationships/font" Target="fonts/font7.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50c6572153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50c657215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1125d80b419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1125d80b419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125d80b41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1125d80b41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1ff18b49f31_1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1ff18b49f31_1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0fb8bc67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0fb8bc67f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ff18b49f31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ff18b49f31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ff18b49f31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ff18b49f31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3228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ff18b49f31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ff18b49f31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2932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3376c3136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13376c3136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125d80b419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1125d80b419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10860aa57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10860aa57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1125d80b41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1125d80b41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2.png"/><Relationship Id="rId4" Type="http://schemas.openxmlformats.org/officeDocument/2006/relationships/image" Target="../media/image2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730850" y="1059350"/>
            <a:ext cx="5682300" cy="24237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rgbClr val="191919"/>
              </a:buClr>
              <a:buSzPts val="5200"/>
              <a:buNone/>
              <a:defRPr sz="4800"/>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1730775" y="3483050"/>
            <a:ext cx="5682300" cy="409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pic>
        <p:nvPicPr>
          <p:cNvPr id="11" name="Google Shape;11;p2"/>
          <p:cNvPicPr preferRelativeResize="0"/>
          <p:nvPr/>
        </p:nvPicPr>
        <p:blipFill>
          <a:blip r:embed="rId2">
            <a:alphaModFix/>
          </a:blip>
          <a:stretch>
            <a:fillRect/>
          </a:stretch>
        </p:blipFill>
        <p:spPr>
          <a:xfrm rot="-2920969">
            <a:off x="-2162206" y="-1170334"/>
            <a:ext cx="5220488" cy="3410665"/>
          </a:xfrm>
          <a:prstGeom prst="rect">
            <a:avLst/>
          </a:prstGeom>
          <a:noFill/>
          <a:ln>
            <a:noFill/>
          </a:ln>
        </p:spPr>
      </p:pic>
      <p:pic>
        <p:nvPicPr>
          <p:cNvPr id="12" name="Google Shape;12;p2"/>
          <p:cNvPicPr preferRelativeResize="0"/>
          <p:nvPr/>
        </p:nvPicPr>
        <p:blipFill rotWithShape="1">
          <a:blip r:embed="rId3">
            <a:alphaModFix/>
          </a:blip>
          <a:srcRect l="19015" t="20111" r="12359" b="12760"/>
          <a:stretch/>
        </p:blipFill>
        <p:spPr>
          <a:xfrm>
            <a:off x="6506150" y="-1190606"/>
            <a:ext cx="3762074" cy="2973882"/>
          </a:xfrm>
          <a:prstGeom prst="rect">
            <a:avLst/>
          </a:prstGeom>
          <a:noFill/>
          <a:ln>
            <a:noFill/>
          </a:ln>
        </p:spPr>
      </p:pic>
      <p:pic>
        <p:nvPicPr>
          <p:cNvPr id="13" name="Google Shape;13;p2"/>
          <p:cNvPicPr preferRelativeResize="0"/>
          <p:nvPr/>
        </p:nvPicPr>
        <p:blipFill>
          <a:blip r:embed="rId4">
            <a:alphaModFix/>
          </a:blip>
          <a:stretch>
            <a:fillRect/>
          </a:stretch>
        </p:blipFill>
        <p:spPr>
          <a:xfrm rot="-3526456">
            <a:off x="6550432" y="2966385"/>
            <a:ext cx="3756927" cy="2674624"/>
          </a:xfrm>
          <a:prstGeom prst="rect">
            <a:avLst/>
          </a:prstGeom>
          <a:noFill/>
          <a:ln>
            <a:noFill/>
          </a:ln>
        </p:spPr>
      </p:pic>
      <p:pic>
        <p:nvPicPr>
          <p:cNvPr id="14" name="Google Shape;14;p2"/>
          <p:cNvPicPr preferRelativeResize="0"/>
          <p:nvPr/>
        </p:nvPicPr>
        <p:blipFill rotWithShape="1">
          <a:blip r:embed="rId5">
            <a:alphaModFix/>
          </a:blip>
          <a:srcRect l="15675" t="15775"/>
          <a:stretch/>
        </p:blipFill>
        <p:spPr>
          <a:xfrm rot="2228036">
            <a:off x="-731463" y="3259736"/>
            <a:ext cx="4025528" cy="269752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0" name="Google Shape;70;p13"/>
          <p:cNvSpPr txBox="1">
            <a:spLocks noGrp="1"/>
          </p:cNvSpPr>
          <p:nvPr>
            <p:ph type="title" idx="2" hasCustomPrompt="1"/>
          </p:nvPr>
        </p:nvSpPr>
        <p:spPr>
          <a:xfrm>
            <a:off x="715100" y="1331025"/>
            <a:ext cx="8673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4200">
                <a:latin typeface="Cormorant Garamond"/>
                <a:ea typeface="Cormorant Garamond"/>
                <a:cs typeface="Cormorant Garamond"/>
                <a:sym typeface="Cormorant Garamon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1" name="Google Shape;71;p13"/>
          <p:cNvSpPr txBox="1">
            <a:spLocks noGrp="1"/>
          </p:cNvSpPr>
          <p:nvPr>
            <p:ph type="title" idx="3" hasCustomPrompt="1"/>
          </p:nvPr>
        </p:nvSpPr>
        <p:spPr>
          <a:xfrm>
            <a:off x="715100" y="2797950"/>
            <a:ext cx="8673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4200">
                <a:latin typeface="Cormorant Garamond"/>
                <a:ea typeface="Cormorant Garamond"/>
                <a:cs typeface="Cormorant Garamond"/>
                <a:sym typeface="Cormorant Garamon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2" name="Google Shape;72;p13"/>
          <p:cNvSpPr txBox="1">
            <a:spLocks noGrp="1"/>
          </p:cNvSpPr>
          <p:nvPr>
            <p:ph type="title" idx="4" hasCustomPrompt="1"/>
          </p:nvPr>
        </p:nvSpPr>
        <p:spPr>
          <a:xfrm>
            <a:off x="2918600" y="1331025"/>
            <a:ext cx="8673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4200">
                <a:latin typeface="Cormorant Garamond"/>
                <a:ea typeface="Cormorant Garamond"/>
                <a:cs typeface="Cormorant Garamond"/>
                <a:sym typeface="Cormorant Garamon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3" name="Google Shape;73;p13"/>
          <p:cNvSpPr txBox="1">
            <a:spLocks noGrp="1"/>
          </p:cNvSpPr>
          <p:nvPr>
            <p:ph type="title" idx="5" hasCustomPrompt="1"/>
          </p:nvPr>
        </p:nvSpPr>
        <p:spPr>
          <a:xfrm>
            <a:off x="2918600" y="2797950"/>
            <a:ext cx="8673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4200">
                <a:latin typeface="Cormorant Garamond"/>
                <a:ea typeface="Cormorant Garamond"/>
                <a:cs typeface="Cormorant Garamond"/>
                <a:sym typeface="Cormorant Garamon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4" name="Google Shape;74;p13"/>
          <p:cNvSpPr txBox="1">
            <a:spLocks noGrp="1"/>
          </p:cNvSpPr>
          <p:nvPr>
            <p:ph type="title" idx="6" hasCustomPrompt="1"/>
          </p:nvPr>
        </p:nvSpPr>
        <p:spPr>
          <a:xfrm>
            <a:off x="5718750" y="1331025"/>
            <a:ext cx="8673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4200">
                <a:latin typeface="Cormorant Garamond"/>
                <a:ea typeface="Cormorant Garamond"/>
                <a:cs typeface="Cormorant Garamond"/>
                <a:sym typeface="Cormorant Garamon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5" name="Google Shape;75;p13"/>
          <p:cNvSpPr txBox="1">
            <a:spLocks noGrp="1"/>
          </p:cNvSpPr>
          <p:nvPr>
            <p:ph type="title" idx="7" hasCustomPrompt="1"/>
          </p:nvPr>
        </p:nvSpPr>
        <p:spPr>
          <a:xfrm>
            <a:off x="5718750" y="2797950"/>
            <a:ext cx="8673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4200">
                <a:latin typeface="Cormorant Garamond"/>
                <a:ea typeface="Cormorant Garamond"/>
                <a:cs typeface="Cormorant Garamond"/>
                <a:sym typeface="Cormorant Garamon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6" name="Google Shape;76;p13"/>
          <p:cNvSpPr txBox="1">
            <a:spLocks noGrp="1"/>
          </p:cNvSpPr>
          <p:nvPr>
            <p:ph type="subTitle" idx="1"/>
          </p:nvPr>
        </p:nvSpPr>
        <p:spPr>
          <a:xfrm>
            <a:off x="715100" y="1832075"/>
            <a:ext cx="2203500" cy="67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Font typeface="Raleway"/>
              <a:buNone/>
              <a:defRPr sz="2000">
                <a:solidFill>
                  <a:schemeClr val="dk1"/>
                </a:solidFill>
                <a:latin typeface="Cormorant Garamond SemiBold"/>
                <a:ea typeface="Cormorant Garamond SemiBold"/>
                <a:cs typeface="Cormorant Garamond SemiBold"/>
                <a:sym typeface="Cormorant Garamond SemiBold"/>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77" name="Google Shape;77;p13"/>
          <p:cNvSpPr txBox="1">
            <a:spLocks noGrp="1"/>
          </p:cNvSpPr>
          <p:nvPr>
            <p:ph type="subTitle" idx="8"/>
          </p:nvPr>
        </p:nvSpPr>
        <p:spPr>
          <a:xfrm>
            <a:off x="2918600" y="1832075"/>
            <a:ext cx="2203500" cy="67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Font typeface="Raleway"/>
              <a:buNone/>
              <a:defRPr sz="2000">
                <a:solidFill>
                  <a:schemeClr val="dk1"/>
                </a:solidFill>
                <a:latin typeface="Cormorant Garamond SemiBold"/>
                <a:ea typeface="Cormorant Garamond SemiBold"/>
                <a:cs typeface="Cormorant Garamond SemiBold"/>
                <a:sym typeface="Cormorant Garamond SemiBold"/>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78" name="Google Shape;78;p13"/>
          <p:cNvSpPr txBox="1">
            <a:spLocks noGrp="1"/>
          </p:cNvSpPr>
          <p:nvPr>
            <p:ph type="subTitle" idx="9"/>
          </p:nvPr>
        </p:nvSpPr>
        <p:spPr>
          <a:xfrm>
            <a:off x="5718750" y="1832075"/>
            <a:ext cx="2203500" cy="67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Font typeface="Raleway"/>
              <a:buNone/>
              <a:defRPr sz="2000">
                <a:solidFill>
                  <a:schemeClr val="dk1"/>
                </a:solidFill>
                <a:latin typeface="Cormorant Garamond SemiBold"/>
                <a:ea typeface="Cormorant Garamond SemiBold"/>
                <a:cs typeface="Cormorant Garamond SemiBold"/>
                <a:sym typeface="Cormorant Garamond SemiBold"/>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79" name="Google Shape;79;p13"/>
          <p:cNvSpPr txBox="1">
            <a:spLocks noGrp="1"/>
          </p:cNvSpPr>
          <p:nvPr>
            <p:ph type="subTitle" idx="13"/>
          </p:nvPr>
        </p:nvSpPr>
        <p:spPr>
          <a:xfrm>
            <a:off x="715100" y="3299000"/>
            <a:ext cx="2203500" cy="67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Font typeface="Raleway"/>
              <a:buNone/>
              <a:defRPr sz="2000">
                <a:solidFill>
                  <a:schemeClr val="dk1"/>
                </a:solidFill>
                <a:latin typeface="Cormorant Garamond SemiBold"/>
                <a:ea typeface="Cormorant Garamond SemiBold"/>
                <a:cs typeface="Cormorant Garamond SemiBold"/>
                <a:sym typeface="Cormorant Garamond SemiBold"/>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80" name="Google Shape;80;p13"/>
          <p:cNvSpPr txBox="1">
            <a:spLocks noGrp="1"/>
          </p:cNvSpPr>
          <p:nvPr>
            <p:ph type="subTitle" idx="14"/>
          </p:nvPr>
        </p:nvSpPr>
        <p:spPr>
          <a:xfrm>
            <a:off x="2918600" y="3299000"/>
            <a:ext cx="2203500" cy="67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Font typeface="Raleway"/>
              <a:buNone/>
              <a:defRPr sz="2000">
                <a:solidFill>
                  <a:schemeClr val="dk1"/>
                </a:solidFill>
                <a:latin typeface="Cormorant Garamond SemiBold"/>
                <a:ea typeface="Cormorant Garamond SemiBold"/>
                <a:cs typeface="Cormorant Garamond SemiBold"/>
                <a:sym typeface="Cormorant Garamond SemiBold"/>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81" name="Google Shape;81;p13"/>
          <p:cNvSpPr txBox="1">
            <a:spLocks noGrp="1"/>
          </p:cNvSpPr>
          <p:nvPr>
            <p:ph type="subTitle" idx="15"/>
          </p:nvPr>
        </p:nvSpPr>
        <p:spPr>
          <a:xfrm>
            <a:off x="5718750" y="3299000"/>
            <a:ext cx="2203500" cy="67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Font typeface="Raleway"/>
              <a:buNone/>
              <a:defRPr sz="2000">
                <a:solidFill>
                  <a:schemeClr val="dk1"/>
                </a:solidFill>
                <a:latin typeface="Cormorant Garamond SemiBold"/>
                <a:ea typeface="Cormorant Garamond SemiBold"/>
                <a:cs typeface="Cormorant Garamond SemiBold"/>
                <a:sym typeface="Cormorant Garamond SemiBold"/>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pic>
        <p:nvPicPr>
          <p:cNvPr id="82" name="Google Shape;82;p13"/>
          <p:cNvPicPr preferRelativeResize="0"/>
          <p:nvPr/>
        </p:nvPicPr>
        <p:blipFill>
          <a:blip r:embed="rId2">
            <a:alphaModFix/>
          </a:blip>
          <a:stretch>
            <a:fillRect/>
          </a:stretch>
        </p:blipFill>
        <p:spPr>
          <a:xfrm>
            <a:off x="-98307" y="3800075"/>
            <a:ext cx="2420265" cy="2469350"/>
          </a:xfrm>
          <a:prstGeom prst="rect">
            <a:avLst/>
          </a:prstGeom>
          <a:noFill/>
          <a:ln>
            <a:noFill/>
          </a:ln>
        </p:spPr>
      </p:pic>
      <p:pic>
        <p:nvPicPr>
          <p:cNvPr id="83" name="Google Shape;83;p13"/>
          <p:cNvPicPr preferRelativeResize="0"/>
          <p:nvPr/>
        </p:nvPicPr>
        <p:blipFill>
          <a:blip r:embed="rId3">
            <a:alphaModFix/>
          </a:blip>
          <a:stretch>
            <a:fillRect/>
          </a:stretch>
        </p:blipFill>
        <p:spPr>
          <a:xfrm rot="-4533318">
            <a:off x="7390921" y="4029500"/>
            <a:ext cx="1276032" cy="2469349"/>
          </a:xfrm>
          <a:prstGeom prst="rect">
            <a:avLst/>
          </a:prstGeom>
          <a:noFill/>
          <a:ln>
            <a:noFill/>
          </a:ln>
        </p:spPr>
      </p:pic>
      <p:pic>
        <p:nvPicPr>
          <p:cNvPr id="84" name="Google Shape;84;p13"/>
          <p:cNvPicPr preferRelativeResize="0"/>
          <p:nvPr/>
        </p:nvPicPr>
        <p:blipFill>
          <a:blip r:embed="rId4">
            <a:alphaModFix/>
          </a:blip>
          <a:stretch>
            <a:fillRect/>
          </a:stretch>
        </p:blipFill>
        <p:spPr>
          <a:xfrm rot="-4051285">
            <a:off x="7846229" y="3878024"/>
            <a:ext cx="1718818" cy="2469350"/>
          </a:xfrm>
          <a:prstGeom prst="rect">
            <a:avLst/>
          </a:prstGeom>
          <a:noFill/>
          <a:ln>
            <a:noFill/>
          </a:ln>
        </p:spPr>
      </p:pic>
      <p:pic>
        <p:nvPicPr>
          <p:cNvPr id="85" name="Google Shape;85;p13"/>
          <p:cNvPicPr preferRelativeResize="0"/>
          <p:nvPr/>
        </p:nvPicPr>
        <p:blipFill>
          <a:blip r:embed="rId5">
            <a:alphaModFix/>
          </a:blip>
          <a:stretch>
            <a:fillRect/>
          </a:stretch>
        </p:blipFill>
        <p:spPr>
          <a:xfrm rot="-2421614">
            <a:off x="8031480" y="3186673"/>
            <a:ext cx="2108068" cy="2469351"/>
          </a:xfrm>
          <a:prstGeom prst="rect">
            <a:avLst/>
          </a:prstGeom>
          <a:noFill/>
          <a:ln>
            <a:noFill/>
          </a:ln>
        </p:spPr>
      </p:pic>
      <p:pic>
        <p:nvPicPr>
          <p:cNvPr id="86" name="Google Shape;86;p13"/>
          <p:cNvPicPr preferRelativeResize="0"/>
          <p:nvPr/>
        </p:nvPicPr>
        <p:blipFill>
          <a:blip r:embed="rId6">
            <a:alphaModFix/>
          </a:blip>
          <a:stretch>
            <a:fillRect/>
          </a:stretch>
        </p:blipFill>
        <p:spPr>
          <a:xfrm>
            <a:off x="5390539" y="4029500"/>
            <a:ext cx="2619324" cy="2469349"/>
          </a:xfrm>
          <a:prstGeom prst="rect">
            <a:avLst/>
          </a:prstGeom>
          <a:noFill/>
          <a:ln>
            <a:noFill/>
          </a:ln>
        </p:spPr>
      </p:pic>
      <p:pic>
        <p:nvPicPr>
          <p:cNvPr id="87" name="Google Shape;87;p13"/>
          <p:cNvPicPr preferRelativeResize="0"/>
          <p:nvPr/>
        </p:nvPicPr>
        <p:blipFill>
          <a:blip r:embed="rId7">
            <a:alphaModFix/>
          </a:blip>
          <a:stretch>
            <a:fillRect/>
          </a:stretch>
        </p:blipFill>
        <p:spPr>
          <a:xfrm rot="-1853179">
            <a:off x="-556724" y="3178624"/>
            <a:ext cx="1256973" cy="24693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7" name="Google Shape;97;p15"/>
          <p:cNvSpPr txBox="1">
            <a:spLocks noGrp="1"/>
          </p:cNvSpPr>
          <p:nvPr>
            <p:ph type="subTitle" idx="1"/>
          </p:nvPr>
        </p:nvSpPr>
        <p:spPr>
          <a:xfrm>
            <a:off x="804275" y="2432550"/>
            <a:ext cx="2511300" cy="8004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Cormorant Garamond SemiBold"/>
                <a:ea typeface="Cormorant Garamond SemiBold"/>
                <a:cs typeface="Cormorant Garamond SemiBold"/>
                <a:sym typeface="Cormorant Garamond Semi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98" name="Google Shape;98;p15"/>
          <p:cNvSpPr txBox="1">
            <a:spLocks noGrp="1"/>
          </p:cNvSpPr>
          <p:nvPr>
            <p:ph type="subTitle" idx="2"/>
          </p:nvPr>
        </p:nvSpPr>
        <p:spPr>
          <a:xfrm>
            <a:off x="804275" y="3232975"/>
            <a:ext cx="2511300" cy="91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9" name="Google Shape;99;p15"/>
          <p:cNvSpPr txBox="1">
            <a:spLocks noGrp="1"/>
          </p:cNvSpPr>
          <p:nvPr>
            <p:ph type="subTitle" idx="3"/>
          </p:nvPr>
        </p:nvSpPr>
        <p:spPr>
          <a:xfrm>
            <a:off x="3315576" y="3232975"/>
            <a:ext cx="2511300" cy="91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0" name="Google Shape;100;p15"/>
          <p:cNvSpPr txBox="1">
            <a:spLocks noGrp="1"/>
          </p:cNvSpPr>
          <p:nvPr>
            <p:ph type="subTitle" idx="4"/>
          </p:nvPr>
        </p:nvSpPr>
        <p:spPr>
          <a:xfrm>
            <a:off x="5826875" y="3229375"/>
            <a:ext cx="2511300" cy="92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1" name="Google Shape;101;p15"/>
          <p:cNvSpPr txBox="1">
            <a:spLocks noGrp="1"/>
          </p:cNvSpPr>
          <p:nvPr>
            <p:ph type="subTitle" idx="5"/>
          </p:nvPr>
        </p:nvSpPr>
        <p:spPr>
          <a:xfrm>
            <a:off x="3315576" y="2432550"/>
            <a:ext cx="2511300" cy="8004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Cormorant Garamond SemiBold"/>
                <a:ea typeface="Cormorant Garamond SemiBold"/>
                <a:cs typeface="Cormorant Garamond SemiBold"/>
                <a:sym typeface="Cormorant Garamond Semi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02" name="Google Shape;102;p15"/>
          <p:cNvSpPr txBox="1">
            <a:spLocks noGrp="1"/>
          </p:cNvSpPr>
          <p:nvPr>
            <p:ph type="subTitle" idx="6"/>
          </p:nvPr>
        </p:nvSpPr>
        <p:spPr>
          <a:xfrm>
            <a:off x="5826875" y="2429250"/>
            <a:ext cx="2511300" cy="8037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Cormorant Garamond SemiBold"/>
                <a:ea typeface="Cormorant Garamond SemiBold"/>
                <a:cs typeface="Cormorant Garamond SemiBold"/>
                <a:sym typeface="Cormorant Garamond Semi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pic>
        <p:nvPicPr>
          <p:cNvPr id="103" name="Google Shape;103;p15"/>
          <p:cNvPicPr preferRelativeResize="0"/>
          <p:nvPr/>
        </p:nvPicPr>
        <p:blipFill>
          <a:blip r:embed="rId2">
            <a:alphaModFix/>
          </a:blip>
          <a:stretch>
            <a:fillRect/>
          </a:stretch>
        </p:blipFill>
        <p:spPr>
          <a:xfrm rot="86298">
            <a:off x="-1658652" y="2618690"/>
            <a:ext cx="2721528" cy="2565692"/>
          </a:xfrm>
          <a:prstGeom prst="rect">
            <a:avLst/>
          </a:prstGeom>
          <a:noFill/>
          <a:ln>
            <a:noFill/>
          </a:ln>
        </p:spPr>
      </p:pic>
      <p:pic>
        <p:nvPicPr>
          <p:cNvPr id="104" name="Google Shape;104;p15"/>
          <p:cNvPicPr preferRelativeResize="0"/>
          <p:nvPr/>
        </p:nvPicPr>
        <p:blipFill>
          <a:blip r:embed="rId3">
            <a:alphaModFix/>
          </a:blip>
          <a:stretch>
            <a:fillRect/>
          </a:stretch>
        </p:blipFill>
        <p:spPr>
          <a:xfrm rot="6741918">
            <a:off x="-539882" y="3549483"/>
            <a:ext cx="1905824" cy="2738025"/>
          </a:xfrm>
          <a:prstGeom prst="rect">
            <a:avLst/>
          </a:prstGeom>
          <a:noFill/>
          <a:ln>
            <a:noFill/>
          </a:ln>
        </p:spPr>
      </p:pic>
      <p:pic>
        <p:nvPicPr>
          <p:cNvPr id="105" name="Google Shape;105;p15"/>
          <p:cNvPicPr preferRelativeResize="0"/>
          <p:nvPr/>
        </p:nvPicPr>
        <p:blipFill>
          <a:blip r:embed="rId4">
            <a:alphaModFix/>
          </a:blip>
          <a:stretch>
            <a:fillRect/>
          </a:stretch>
        </p:blipFill>
        <p:spPr>
          <a:xfrm rot="-4144981">
            <a:off x="7780805" y="771350"/>
            <a:ext cx="3692093" cy="311385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116"/>
        <p:cNvGrpSpPr/>
        <p:nvPr/>
      </p:nvGrpSpPr>
      <p:grpSpPr>
        <a:xfrm>
          <a:off x="0" y="0"/>
          <a:ext cx="0" cy="0"/>
          <a:chOff x="0" y="0"/>
          <a:chExt cx="0" cy="0"/>
        </a:xfrm>
      </p:grpSpPr>
      <p:sp>
        <p:nvSpPr>
          <p:cNvPr id="117" name="Google Shape;117;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18" name="Google Shape;118;p17"/>
          <p:cNvSpPr txBox="1">
            <a:spLocks noGrp="1"/>
          </p:cNvSpPr>
          <p:nvPr>
            <p:ph type="subTitle" idx="1"/>
          </p:nvPr>
        </p:nvSpPr>
        <p:spPr>
          <a:xfrm>
            <a:off x="720000" y="1740925"/>
            <a:ext cx="3816900" cy="4254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Cormorant Garamond SemiBold"/>
                <a:ea typeface="Cormorant Garamond SemiBold"/>
                <a:cs typeface="Cormorant Garamond SemiBold"/>
                <a:sym typeface="Cormorant Garamond Semi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19" name="Google Shape;119;p17"/>
          <p:cNvSpPr txBox="1">
            <a:spLocks noGrp="1"/>
          </p:cNvSpPr>
          <p:nvPr>
            <p:ph type="subTitle" idx="2"/>
          </p:nvPr>
        </p:nvSpPr>
        <p:spPr>
          <a:xfrm>
            <a:off x="720000" y="2166375"/>
            <a:ext cx="3816900" cy="678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20" name="Google Shape;120;p17"/>
          <p:cNvSpPr txBox="1">
            <a:spLocks noGrp="1"/>
          </p:cNvSpPr>
          <p:nvPr>
            <p:ph type="subTitle" idx="3"/>
          </p:nvPr>
        </p:nvSpPr>
        <p:spPr>
          <a:xfrm>
            <a:off x="4611902" y="2166375"/>
            <a:ext cx="3816900" cy="678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21" name="Google Shape;121;p17"/>
          <p:cNvSpPr txBox="1">
            <a:spLocks noGrp="1"/>
          </p:cNvSpPr>
          <p:nvPr>
            <p:ph type="subTitle" idx="4"/>
          </p:nvPr>
        </p:nvSpPr>
        <p:spPr>
          <a:xfrm>
            <a:off x="720000" y="3914700"/>
            <a:ext cx="3816900" cy="678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22" name="Google Shape;122;p17"/>
          <p:cNvSpPr txBox="1">
            <a:spLocks noGrp="1"/>
          </p:cNvSpPr>
          <p:nvPr>
            <p:ph type="subTitle" idx="5"/>
          </p:nvPr>
        </p:nvSpPr>
        <p:spPr>
          <a:xfrm>
            <a:off x="4611902" y="3914700"/>
            <a:ext cx="3816900" cy="678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23" name="Google Shape;123;p17"/>
          <p:cNvSpPr txBox="1">
            <a:spLocks noGrp="1"/>
          </p:cNvSpPr>
          <p:nvPr>
            <p:ph type="subTitle" idx="6"/>
          </p:nvPr>
        </p:nvSpPr>
        <p:spPr>
          <a:xfrm>
            <a:off x="720000" y="3489325"/>
            <a:ext cx="3816900" cy="4254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Cormorant Garamond SemiBold"/>
                <a:ea typeface="Cormorant Garamond SemiBold"/>
                <a:cs typeface="Cormorant Garamond SemiBold"/>
                <a:sym typeface="Cormorant Garamond Semi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24" name="Google Shape;124;p17"/>
          <p:cNvSpPr txBox="1">
            <a:spLocks noGrp="1"/>
          </p:cNvSpPr>
          <p:nvPr>
            <p:ph type="subTitle" idx="7"/>
          </p:nvPr>
        </p:nvSpPr>
        <p:spPr>
          <a:xfrm>
            <a:off x="4611900" y="1740925"/>
            <a:ext cx="3816900" cy="4254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Cormorant Garamond SemiBold"/>
                <a:ea typeface="Cormorant Garamond SemiBold"/>
                <a:cs typeface="Cormorant Garamond SemiBold"/>
                <a:sym typeface="Cormorant Garamond Semi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25" name="Google Shape;125;p17"/>
          <p:cNvSpPr txBox="1">
            <a:spLocks noGrp="1"/>
          </p:cNvSpPr>
          <p:nvPr>
            <p:ph type="subTitle" idx="8"/>
          </p:nvPr>
        </p:nvSpPr>
        <p:spPr>
          <a:xfrm>
            <a:off x="4611900" y="3489325"/>
            <a:ext cx="3816900" cy="4254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Cormorant Garamond SemiBold"/>
                <a:ea typeface="Cormorant Garamond SemiBold"/>
                <a:cs typeface="Cormorant Garamond SemiBold"/>
                <a:sym typeface="Cormorant Garamond Semi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pic>
        <p:nvPicPr>
          <p:cNvPr id="126" name="Google Shape;126;p17"/>
          <p:cNvPicPr preferRelativeResize="0"/>
          <p:nvPr/>
        </p:nvPicPr>
        <p:blipFill>
          <a:blip r:embed="rId2">
            <a:alphaModFix/>
          </a:blip>
          <a:stretch>
            <a:fillRect/>
          </a:stretch>
        </p:blipFill>
        <p:spPr>
          <a:xfrm rot="2077930">
            <a:off x="-1025250" y="540174"/>
            <a:ext cx="1626010" cy="2826902"/>
          </a:xfrm>
          <a:prstGeom prst="rect">
            <a:avLst/>
          </a:prstGeom>
          <a:noFill/>
          <a:ln>
            <a:noFill/>
          </a:ln>
        </p:spPr>
      </p:pic>
      <p:pic>
        <p:nvPicPr>
          <p:cNvPr id="127" name="Google Shape;127;p17"/>
          <p:cNvPicPr preferRelativeResize="0"/>
          <p:nvPr/>
        </p:nvPicPr>
        <p:blipFill rotWithShape="1">
          <a:blip r:embed="rId3">
            <a:alphaModFix/>
          </a:blip>
          <a:srcRect l="29505" t="14292" r="19588" b="13775"/>
          <a:stretch/>
        </p:blipFill>
        <p:spPr>
          <a:xfrm rot="448361">
            <a:off x="-581025" y="3212137"/>
            <a:ext cx="1295401" cy="2514600"/>
          </a:xfrm>
          <a:prstGeom prst="rect">
            <a:avLst/>
          </a:prstGeom>
          <a:noFill/>
          <a:ln>
            <a:noFill/>
          </a:ln>
        </p:spPr>
      </p:pic>
      <p:pic>
        <p:nvPicPr>
          <p:cNvPr id="128" name="Google Shape;128;p17"/>
          <p:cNvPicPr preferRelativeResize="0"/>
          <p:nvPr/>
        </p:nvPicPr>
        <p:blipFill>
          <a:blip r:embed="rId4">
            <a:alphaModFix/>
          </a:blip>
          <a:stretch>
            <a:fillRect/>
          </a:stretch>
        </p:blipFill>
        <p:spPr>
          <a:xfrm rot="1178402">
            <a:off x="7933872" y="2860675"/>
            <a:ext cx="2167449" cy="3217525"/>
          </a:xfrm>
          <a:prstGeom prst="rect">
            <a:avLst/>
          </a:prstGeom>
          <a:noFill/>
          <a:ln>
            <a:noFill/>
          </a:ln>
        </p:spPr>
      </p:pic>
      <p:pic>
        <p:nvPicPr>
          <p:cNvPr id="129" name="Google Shape;129;p17"/>
          <p:cNvPicPr preferRelativeResize="0"/>
          <p:nvPr/>
        </p:nvPicPr>
        <p:blipFill>
          <a:blip r:embed="rId5">
            <a:alphaModFix/>
          </a:blip>
          <a:stretch>
            <a:fillRect/>
          </a:stretch>
        </p:blipFill>
        <p:spPr>
          <a:xfrm rot="-2577388">
            <a:off x="8404439" y="787888"/>
            <a:ext cx="2058849" cy="233147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CUSTOM_1">
    <p:spTree>
      <p:nvGrpSpPr>
        <p:cNvPr id="1" name="Shape 146"/>
        <p:cNvGrpSpPr/>
        <p:nvPr/>
      </p:nvGrpSpPr>
      <p:grpSpPr>
        <a:xfrm>
          <a:off x="0" y="0"/>
          <a:ext cx="0" cy="0"/>
          <a:chOff x="0" y="0"/>
          <a:chExt cx="0" cy="0"/>
        </a:xfrm>
      </p:grpSpPr>
      <p:sp>
        <p:nvSpPr>
          <p:cNvPr id="147" name="Google Shape;147;p19"/>
          <p:cNvSpPr txBox="1">
            <a:spLocks noGrp="1"/>
          </p:cNvSpPr>
          <p:nvPr>
            <p:ph type="title"/>
          </p:nvPr>
        </p:nvSpPr>
        <p:spPr>
          <a:xfrm>
            <a:off x="715100" y="445025"/>
            <a:ext cx="6360300" cy="11955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148" name="Google Shape;148;p19"/>
          <p:cNvPicPr preferRelativeResize="0"/>
          <p:nvPr/>
        </p:nvPicPr>
        <p:blipFill>
          <a:blip r:embed="rId2">
            <a:alphaModFix/>
          </a:blip>
          <a:stretch>
            <a:fillRect/>
          </a:stretch>
        </p:blipFill>
        <p:spPr>
          <a:xfrm rot="-2351312">
            <a:off x="7819526" y="-1028285"/>
            <a:ext cx="2447773" cy="2717745"/>
          </a:xfrm>
          <a:prstGeom prst="rect">
            <a:avLst/>
          </a:prstGeom>
          <a:noFill/>
          <a:ln>
            <a:noFill/>
          </a:ln>
        </p:spPr>
      </p:pic>
      <p:pic>
        <p:nvPicPr>
          <p:cNvPr id="149" name="Google Shape;149;p19"/>
          <p:cNvPicPr preferRelativeResize="0"/>
          <p:nvPr/>
        </p:nvPicPr>
        <p:blipFill>
          <a:blip r:embed="rId3">
            <a:alphaModFix/>
          </a:blip>
          <a:stretch>
            <a:fillRect/>
          </a:stretch>
        </p:blipFill>
        <p:spPr>
          <a:xfrm rot="8728324">
            <a:off x="-803379" y="2984699"/>
            <a:ext cx="2053719" cy="3247601"/>
          </a:xfrm>
          <a:prstGeom prst="rect">
            <a:avLst/>
          </a:prstGeom>
          <a:noFill/>
          <a:ln>
            <a:noFill/>
          </a:ln>
        </p:spPr>
      </p:pic>
      <p:pic>
        <p:nvPicPr>
          <p:cNvPr id="150" name="Google Shape;150;p19"/>
          <p:cNvPicPr preferRelativeResize="0"/>
          <p:nvPr/>
        </p:nvPicPr>
        <p:blipFill>
          <a:blip r:embed="rId4">
            <a:alphaModFix/>
          </a:blip>
          <a:stretch>
            <a:fillRect/>
          </a:stretch>
        </p:blipFill>
        <p:spPr>
          <a:xfrm rot="-7505815">
            <a:off x="7050638" y="-1116732"/>
            <a:ext cx="2434672" cy="243699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69"/>
        <p:cNvGrpSpPr/>
        <p:nvPr/>
      </p:nvGrpSpPr>
      <p:grpSpPr>
        <a:xfrm>
          <a:off x="0" y="0"/>
          <a:ext cx="0" cy="0"/>
          <a:chOff x="0" y="0"/>
          <a:chExt cx="0" cy="0"/>
        </a:xfrm>
      </p:grpSpPr>
      <p:pic>
        <p:nvPicPr>
          <p:cNvPr id="170" name="Google Shape;170;p23"/>
          <p:cNvPicPr preferRelativeResize="0"/>
          <p:nvPr/>
        </p:nvPicPr>
        <p:blipFill>
          <a:blip r:embed="rId2">
            <a:alphaModFix/>
          </a:blip>
          <a:stretch>
            <a:fillRect/>
          </a:stretch>
        </p:blipFill>
        <p:spPr>
          <a:xfrm rot="682428">
            <a:off x="7484775" y="1428750"/>
            <a:ext cx="2783177" cy="4838700"/>
          </a:xfrm>
          <a:prstGeom prst="rect">
            <a:avLst/>
          </a:prstGeom>
          <a:noFill/>
          <a:ln>
            <a:noFill/>
          </a:ln>
        </p:spPr>
      </p:pic>
      <p:pic>
        <p:nvPicPr>
          <p:cNvPr id="171" name="Google Shape;171;p23"/>
          <p:cNvPicPr preferRelativeResize="0"/>
          <p:nvPr/>
        </p:nvPicPr>
        <p:blipFill>
          <a:blip r:embed="rId3">
            <a:alphaModFix/>
          </a:blip>
          <a:stretch>
            <a:fillRect/>
          </a:stretch>
        </p:blipFill>
        <p:spPr>
          <a:xfrm>
            <a:off x="6638325" y="3249925"/>
            <a:ext cx="2505674" cy="2362201"/>
          </a:xfrm>
          <a:prstGeom prst="rect">
            <a:avLst/>
          </a:prstGeom>
          <a:noFill/>
          <a:ln>
            <a:noFill/>
          </a:ln>
        </p:spPr>
      </p:pic>
      <p:pic>
        <p:nvPicPr>
          <p:cNvPr id="172" name="Google Shape;172;p23"/>
          <p:cNvPicPr preferRelativeResize="0"/>
          <p:nvPr/>
        </p:nvPicPr>
        <p:blipFill>
          <a:blip r:embed="rId4">
            <a:alphaModFix/>
          </a:blip>
          <a:stretch>
            <a:fillRect/>
          </a:stretch>
        </p:blipFill>
        <p:spPr>
          <a:xfrm rot="7504052">
            <a:off x="-766435" y="-1644302"/>
            <a:ext cx="3437069" cy="361587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73"/>
        <p:cNvGrpSpPr/>
        <p:nvPr/>
      </p:nvGrpSpPr>
      <p:grpSpPr>
        <a:xfrm>
          <a:off x="0" y="0"/>
          <a:ext cx="0" cy="0"/>
          <a:chOff x="0" y="0"/>
          <a:chExt cx="0" cy="0"/>
        </a:xfrm>
      </p:grpSpPr>
      <p:pic>
        <p:nvPicPr>
          <p:cNvPr id="174" name="Google Shape;174;p24"/>
          <p:cNvPicPr preferRelativeResize="0"/>
          <p:nvPr/>
        </p:nvPicPr>
        <p:blipFill>
          <a:blip r:embed="rId2">
            <a:alphaModFix/>
          </a:blip>
          <a:stretch>
            <a:fillRect/>
          </a:stretch>
        </p:blipFill>
        <p:spPr>
          <a:xfrm>
            <a:off x="-1581150" y="3535674"/>
            <a:ext cx="5130501" cy="3284225"/>
          </a:xfrm>
          <a:prstGeom prst="rect">
            <a:avLst/>
          </a:prstGeom>
          <a:noFill/>
          <a:ln>
            <a:noFill/>
          </a:ln>
        </p:spPr>
      </p:pic>
      <p:pic>
        <p:nvPicPr>
          <p:cNvPr id="175" name="Google Shape;175;p24"/>
          <p:cNvPicPr preferRelativeResize="0"/>
          <p:nvPr/>
        </p:nvPicPr>
        <p:blipFill>
          <a:blip r:embed="rId3">
            <a:alphaModFix/>
          </a:blip>
          <a:stretch>
            <a:fillRect/>
          </a:stretch>
        </p:blipFill>
        <p:spPr>
          <a:xfrm rot="-6747432">
            <a:off x="6654502" y="-1638298"/>
            <a:ext cx="4832645" cy="407578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2391900" y="2104724"/>
            <a:ext cx="4360200" cy="1650600"/>
          </a:xfrm>
          <a:prstGeom prst="rect">
            <a:avLst/>
          </a:prstGeom>
        </p:spPr>
        <p:txBody>
          <a:bodyPr spcFirstLastPara="1" wrap="square" lIns="91425" tIns="91425" rIns="91425" bIns="91425" anchor="t" anchorCtr="0">
            <a:noAutofit/>
          </a:bodyPr>
          <a:lstStyle>
            <a:lvl1pPr lvl="0" algn="ctr">
              <a:spcBef>
                <a:spcPts val="0"/>
              </a:spcBef>
              <a:spcAft>
                <a:spcPts val="0"/>
              </a:spcAft>
              <a:buSzPts val="5000"/>
              <a:buNone/>
              <a:defRPr sz="5000"/>
            </a:lvl1pPr>
            <a:lvl2pPr lvl="1" algn="ctr">
              <a:spcBef>
                <a:spcPts val="0"/>
              </a:spcBef>
              <a:spcAft>
                <a:spcPts val="0"/>
              </a:spcAft>
              <a:buSzPts val="5000"/>
              <a:buNone/>
              <a:defRPr sz="5000"/>
            </a:lvl2pPr>
            <a:lvl3pPr lvl="2" algn="ctr">
              <a:spcBef>
                <a:spcPts val="0"/>
              </a:spcBef>
              <a:spcAft>
                <a:spcPts val="0"/>
              </a:spcAft>
              <a:buSzPts val="5000"/>
              <a:buNone/>
              <a:defRPr sz="5000"/>
            </a:lvl3pPr>
            <a:lvl4pPr lvl="3" algn="ctr">
              <a:spcBef>
                <a:spcPts val="0"/>
              </a:spcBef>
              <a:spcAft>
                <a:spcPts val="0"/>
              </a:spcAft>
              <a:buSzPts val="5000"/>
              <a:buNone/>
              <a:defRPr sz="5000"/>
            </a:lvl4pPr>
            <a:lvl5pPr lvl="4" algn="ctr">
              <a:spcBef>
                <a:spcPts val="0"/>
              </a:spcBef>
              <a:spcAft>
                <a:spcPts val="0"/>
              </a:spcAft>
              <a:buSzPts val="5000"/>
              <a:buNone/>
              <a:defRPr sz="5000"/>
            </a:lvl5pPr>
            <a:lvl6pPr lvl="5" algn="ctr">
              <a:spcBef>
                <a:spcPts val="0"/>
              </a:spcBef>
              <a:spcAft>
                <a:spcPts val="0"/>
              </a:spcAft>
              <a:buSzPts val="5000"/>
              <a:buNone/>
              <a:defRPr sz="5000"/>
            </a:lvl6pPr>
            <a:lvl7pPr lvl="6" algn="ctr">
              <a:spcBef>
                <a:spcPts val="0"/>
              </a:spcBef>
              <a:spcAft>
                <a:spcPts val="0"/>
              </a:spcAft>
              <a:buSzPts val="5000"/>
              <a:buNone/>
              <a:defRPr sz="5000"/>
            </a:lvl7pPr>
            <a:lvl8pPr lvl="7" algn="ctr">
              <a:spcBef>
                <a:spcPts val="0"/>
              </a:spcBef>
              <a:spcAft>
                <a:spcPts val="0"/>
              </a:spcAft>
              <a:buSzPts val="5000"/>
              <a:buNone/>
              <a:defRPr sz="5000"/>
            </a:lvl8pPr>
            <a:lvl9pPr lvl="8" algn="ctr">
              <a:spcBef>
                <a:spcPts val="0"/>
              </a:spcBef>
              <a:spcAft>
                <a:spcPts val="0"/>
              </a:spcAft>
              <a:buSzPts val="5000"/>
              <a:buNone/>
              <a:defRPr sz="5000"/>
            </a:lvl9pPr>
          </a:lstStyle>
          <a:p>
            <a:endParaRPr/>
          </a:p>
        </p:txBody>
      </p:sp>
      <p:sp>
        <p:nvSpPr>
          <p:cNvPr id="17" name="Google Shape;17;p3"/>
          <p:cNvSpPr txBox="1">
            <a:spLocks noGrp="1"/>
          </p:cNvSpPr>
          <p:nvPr>
            <p:ph type="title" idx="2" hasCustomPrompt="1"/>
          </p:nvPr>
        </p:nvSpPr>
        <p:spPr>
          <a:xfrm>
            <a:off x="3691950" y="882225"/>
            <a:ext cx="1760100" cy="12225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6000"/>
              <a:buNone/>
              <a:defRPr sz="10000">
                <a:latin typeface="Cormorant Garamond"/>
                <a:ea typeface="Cormorant Garamond"/>
                <a:cs typeface="Cormorant Garamond"/>
                <a:sym typeface="Cormorant Garamond"/>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pic>
        <p:nvPicPr>
          <p:cNvPr id="18" name="Google Shape;18;p3"/>
          <p:cNvPicPr preferRelativeResize="0"/>
          <p:nvPr/>
        </p:nvPicPr>
        <p:blipFill>
          <a:blip r:embed="rId2">
            <a:alphaModFix/>
          </a:blip>
          <a:stretch>
            <a:fillRect/>
          </a:stretch>
        </p:blipFill>
        <p:spPr>
          <a:xfrm rot="-424770">
            <a:off x="6435018" y="2106366"/>
            <a:ext cx="3769828" cy="277269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subTitle" idx="1"/>
          </p:nvPr>
        </p:nvSpPr>
        <p:spPr>
          <a:xfrm>
            <a:off x="1369500" y="2253425"/>
            <a:ext cx="2750100" cy="713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2400"/>
              <a:buFont typeface="Bebas Neue"/>
              <a:buNone/>
              <a:defRPr sz="2000">
                <a:solidFill>
                  <a:schemeClr val="dk1"/>
                </a:solidFill>
                <a:latin typeface="Cormorant Garamond SemiBold"/>
                <a:ea typeface="Cormorant Garamond SemiBold"/>
                <a:cs typeface="Cormorant Garamond SemiBold"/>
                <a:sym typeface="Cormorant Garamond SemiBold"/>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6" name="Google Shape;26;p5"/>
          <p:cNvSpPr txBox="1">
            <a:spLocks noGrp="1"/>
          </p:cNvSpPr>
          <p:nvPr>
            <p:ph type="subTitle" idx="2"/>
          </p:nvPr>
        </p:nvSpPr>
        <p:spPr>
          <a:xfrm>
            <a:off x="5024388" y="2253425"/>
            <a:ext cx="2750100" cy="713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Cormorant Garamond SemiBold"/>
                <a:ea typeface="Cormorant Garamond SemiBold"/>
                <a:cs typeface="Cormorant Garamond SemiBold"/>
                <a:sym typeface="Cormorant Garamond Semi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7" name="Google Shape;27;p5"/>
          <p:cNvSpPr txBox="1">
            <a:spLocks noGrp="1"/>
          </p:cNvSpPr>
          <p:nvPr>
            <p:ph type="subTitle" idx="3"/>
          </p:nvPr>
        </p:nvSpPr>
        <p:spPr>
          <a:xfrm>
            <a:off x="1369500" y="2966825"/>
            <a:ext cx="2750100" cy="106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8" name="Google Shape;28;p5"/>
          <p:cNvSpPr txBox="1">
            <a:spLocks noGrp="1"/>
          </p:cNvSpPr>
          <p:nvPr>
            <p:ph type="subTitle" idx="4"/>
          </p:nvPr>
        </p:nvSpPr>
        <p:spPr>
          <a:xfrm>
            <a:off x="5024395" y="2966825"/>
            <a:ext cx="2750100" cy="106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9" name="Google Shape;29;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30" name="Google Shape;30;p5"/>
          <p:cNvPicPr preferRelativeResize="0"/>
          <p:nvPr/>
        </p:nvPicPr>
        <p:blipFill>
          <a:blip r:embed="rId2">
            <a:alphaModFix/>
          </a:blip>
          <a:stretch>
            <a:fillRect/>
          </a:stretch>
        </p:blipFill>
        <p:spPr>
          <a:xfrm rot="-979339">
            <a:off x="8161551" y="2403250"/>
            <a:ext cx="2654723" cy="2104575"/>
          </a:xfrm>
          <a:prstGeom prst="rect">
            <a:avLst/>
          </a:prstGeom>
          <a:noFill/>
          <a:ln>
            <a:noFill/>
          </a:ln>
        </p:spPr>
      </p:pic>
      <p:pic>
        <p:nvPicPr>
          <p:cNvPr id="31" name="Google Shape;31;p5"/>
          <p:cNvPicPr preferRelativeResize="0"/>
          <p:nvPr/>
        </p:nvPicPr>
        <p:blipFill>
          <a:blip r:embed="rId3">
            <a:alphaModFix/>
          </a:blip>
          <a:stretch>
            <a:fillRect/>
          </a:stretch>
        </p:blipFill>
        <p:spPr>
          <a:xfrm rot="-3197944">
            <a:off x="7104079" y="1255034"/>
            <a:ext cx="3202668" cy="2355537"/>
          </a:xfrm>
          <a:prstGeom prst="rect">
            <a:avLst/>
          </a:prstGeom>
          <a:noFill/>
          <a:ln>
            <a:noFill/>
          </a:ln>
        </p:spPr>
      </p:pic>
      <p:pic>
        <p:nvPicPr>
          <p:cNvPr id="32" name="Google Shape;32;p5"/>
          <p:cNvPicPr preferRelativeResize="0"/>
          <p:nvPr/>
        </p:nvPicPr>
        <p:blipFill>
          <a:blip r:embed="rId4">
            <a:alphaModFix/>
          </a:blip>
          <a:stretch>
            <a:fillRect/>
          </a:stretch>
        </p:blipFill>
        <p:spPr>
          <a:xfrm rot="-2528387">
            <a:off x="-1124426" y="3146525"/>
            <a:ext cx="2865858" cy="2923950"/>
          </a:xfrm>
          <a:prstGeom prst="rect">
            <a:avLst/>
          </a:prstGeom>
          <a:noFill/>
          <a:ln>
            <a:noFill/>
          </a:ln>
        </p:spPr>
      </p:pic>
      <p:pic>
        <p:nvPicPr>
          <p:cNvPr id="33" name="Google Shape;33;p5"/>
          <p:cNvPicPr preferRelativeResize="0"/>
          <p:nvPr/>
        </p:nvPicPr>
        <p:blipFill>
          <a:blip r:embed="rId5">
            <a:alphaModFix/>
          </a:blip>
          <a:stretch>
            <a:fillRect/>
          </a:stretch>
        </p:blipFill>
        <p:spPr>
          <a:xfrm rot="-8588445">
            <a:off x="-2085" y="3903650"/>
            <a:ext cx="1849059" cy="292394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36" name="Google Shape;36;p6"/>
          <p:cNvPicPr preferRelativeResize="0"/>
          <p:nvPr/>
        </p:nvPicPr>
        <p:blipFill rotWithShape="1">
          <a:blip r:embed="rId2">
            <a:alphaModFix/>
          </a:blip>
          <a:srcRect/>
          <a:stretch/>
        </p:blipFill>
        <p:spPr>
          <a:xfrm rot="2004328" flipH="1">
            <a:off x="-1352980" y="2858263"/>
            <a:ext cx="2106364" cy="2467338"/>
          </a:xfrm>
          <a:prstGeom prst="rect">
            <a:avLst/>
          </a:prstGeom>
          <a:noFill/>
          <a:ln>
            <a:noFill/>
          </a:ln>
        </p:spPr>
      </p:pic>
      <p:pic>
        <p:nvPicPr>
          <p:cNvPr id="37" name="Google Shape;37;p6"/>
          <p:cNvPicPr preferRelativeResize="0"/>
          <p:nvPr/>
        </p:nvPicPr>
        <p:blipFill>
          <a:blip r:embed="rId3">
            <a:alphaModFix/>
          </a:blip>
          <a:stretch>
            <a:fillRect/>
          </a:stretch>
        </p:blipFill>
        <p:spPr>
          <a:xfrm rot="10800000">
            <a:off x="7683658" y="-864999"/>
            <a:ext cx="2464988" cy="246733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720000" y="927450"/>
            <a:ext cx="3793800" cy="118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500"/>
              <a:buNone/>
              <a:defRPr/>
            </a:lvl1pPr>
            <a:lvl2pPr lvl="1" rtl="0">
              <a:lnSpc>
                <a:spcPct val="100000"/>
              </a:lnSpc>
              <a:spcBef>
                <a:spcPts val="0"/>
              </a:spcBef>
              <a:spcAft>
                <a:spcPts val="0"/>
              </a:spcAft>
              <a:buSzPts val="3000"/>
              <a:buNone/>
              <a:defRPr/>
            </a:lvl2pPr>
            <a:lvl3pPr lvl="2" rtl="0">
              <a:lnSpc>
                <a:spcPct val="100000"/>
              </a:lnSpc>
              <a:spcBef>
                <a:spcPts val="0"/>
              </a:spcBef>
              <a:spcAft>
                <a:spcPts val="0"/>
              </a:spcAft>
              <a:buSzPts val="3000"/>
              <a:buNone/>
              <a:defRPr/>
            </a:lvl3pPr>
            <a:lvl4pPr lvl="3" rtl="0">
              <a:lnSpc>
                <a:spcPct val="100000"/>
              </a:lnSpc>
              <a:spcBef>
                <a:spcPts val="0"/>
              </a:spcBef>
              <a:spcAft>
                <a:spcPts val="0"/>
              </a:spcAft>
              <a:buSzPts val="3000"/>
              <a:buNone/>
              <a:defRPr/>
            </a:lvl4pPr>
            <a:lvl5pPr lvl="4" rtl="0">
              <a:lnSpc>
                <a:spcPct val="100000"/>
              </a:lnSpc>
              <a:spcBef>
                <a:spcPts val="0"/>
              </a:spcBef>
              <a:spcAft>
                <a:spcPts val="0"/>
              </a:spcAft>
              <a:buSzPts val="3000"/>
              <a:buNone/>
              <a:defRPr/>
            </a:lvl5pPr>
            <a:lvl6pPr lvl="5" rtl="0">
              <a:lnSpc>
                <a:spcPct val="100000"/>
              </a:lnSpc>
              <a:spcBef>
                <a:spcPts val="0"/>
              </a:spcBef>
              <a:spcAft>
                <a:spcPts val="0"/>
              </a:spcAft>
              <a:buSzPts val="3000"/>
              <a:buNone/>
              <a:defRPr/>
            </a:lvl6pPr>
            <a:lvl7pPr lvl="6" rtl="0">
              <a:lnSpc>
                <a:spcPct val="100000"/>
              </a:lnSpc>
              <a:spcBef>
                <a:spcPts val="0"/>
              </a:spcBef>
              <a:spcAft>
                <a:spcPts val="0"/>
              </a:spcAft>
              <a:buSzPts val="3000"/>
              <a:buNone/>
              <a:defRPr/>
            </a:lvl7pPr>
            <a:lvl8pPr lvl="7" rtl="0">
              <a:lnSpc>
                <a:spcPct val="100000"/>
              </a:lnSpc>
              <a:spcBef>
                <a:spcPts val="0"/>
              </a:spcBef>
              <a:spcAft>
                <a:spcPts val="0"/>
              </a:spcAft>
              <a:buSzPts val="3000"/>
              <a:buNone/>
              <a:defRPr/>
            </a:lvl8pPr>
            <a:lvl9pPr lvl="8" rtl="0">
              <a:lnSpc>
                <a:spcPct val="100000"/>
              </a:lnSpc>
              <a:spcBef>
                <a:spcPts val="0"/>
              </a:spcBef>
              <a:spcAft>
                <a:spcPts val="0"/>
              </a:spcAft>
              <a:buSzPts val="3000"/>
              <a:buNone/>
              <a:defRPr/>
            </a:lvl9pPr>
          </a:lstStyle>
          <a:p>
            <a:endParaRPr/>
          </a:p>
        </p:txBody>
      </p:sp>
      <p:sp>
        <p:nvSpPr>
          <p:cNvPr id="40" name="Google Shape;40;p7"/>
          <p:cNvSpPr txBox="1">
            <a:spLocks noGrp="1"/>
          </p:cNvSpPr>
          <p:nvPr>
            <p:ph type="body" idx="1"/>
          </p:nvPr>
        </p:nvSpPr>
        <p:spPr>
          <a:xfrm>
            <a:off x="720000" y="2115450"/>
            <a:ext cx="3793800" cy="21006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Nunito Light"/>
              <a:buChar char="●"/>
              <a:defRPr/>
            </a:lvl1pPr>
            <a:lvl2pPr marL="914400" lvl="1" indent="-304800" rtl="0">
              <a:lnSpc>
                <a:spcPct val="100000"/>
              </a:lnSpc>
              <a:spcBef>
                <a:spcPts val="0"/>
              </a:spcBef>
              <a:spcAft>
                <a:spcPts val="0"/>
              </a:spcAft>
              <a:buClr>
                <a:srgbClr val="E76A28"/>
              </a:buClr>
              <a:buSzPts val="1200"/>
              <a:buFont typeface="Nunito Light"/>
              <a:buChar char="○"/>
              <a:defRPr/>
            </a:lvl2pPr>
            <a:lvl3pPr marL="1371600" lvl="2" indent="-304800" rtl="0">
              <a:lnSpc>
                <a:spcPct val="100000"/>
              </a:lnSpc>
              <a:spcBef>
                <a:spcPts val="0"/>
              </a:spcBef>
              <a:spcAft>
                <a:spcPts val="0"/>
              </a:spcAft>
              <a:buClr>
                <a:srgbClr val="E76A28"/>
              </a:buClr>
              <a:buSzPts val="1200"/>
              <a:buFont typeface="Nunito Light"/>
              <a:buChar char="■"/>
              <a:defRPr/>
            </a:lvl3pPr>
            <a:lvl4pPr marL="1828800" lvl="3" indent="-304800" rtl="0">
              <a:lnSpc>
                <a:spcPct val="100000"/>
              </a:lnSpc>
              <a:spcBef>
                <a:spcPts val="0"/>
              </a:spcBef>
              <a:spcAft>
                <a:spcPts val="0"/>
              </a:spcAft>
              <a:buClr>
                <a:srgbClr val="E76A28"/>
              </a:buClr>
              <a:buSzPts val="1200"/>
              <a:buFont typeface="Nunito Light"/>
              <a:buChar char="●"/>
              <a:defRPr/>
            </a:lvl4pPr>
            <a:lvl5pPr marL="2286000" lvl="4" indent="-304800" rtl="0">
              <a:lnSpc>
                <a:spcPct val="100000"/>
              </a:lnSpc>
              <a:spcBef>
                <a:spcPts val="0"/>
              </a:spcBef>
              <a:spcAft>
                <a:spcPts val="0"/>
              </a:spcAft>
              <a:buClr>
                <a:srgbClr val="E76A28"/>
              </a:buClr>
              <a:buSzPts val="1200"/>
              <a:buFont typeface="Nunito Light"/>
              <a:buChar char="○"/>
              <a:defRPr/>
            </a:lvl5pPr>
            <a:lvl6pPr marL="2743200" lvl="5" indent="-304800" rtl="0">
              <a:lnSpc>
                <a:spcPct val="100000"/>
              </a:lnSpc>
              <a:spcBef>
                <a:spcPts val="0"/>
              </a:spcBef>
              <a:spcAft>
                <a:spcPts val="0"/>
              </a:spcAft>
              <a:buClr>
                <a:srgbClr val="999999"/>
              </a:buClr>
              <a:buSzPts val="1200"/>
              <a:buFont typeface="Nunito Light"/>
              <a:buChar char="■"/>
              <a:defRPr/>
            </a:lvl6pPr>
            <a:lvl7pPr marL="3200400" lvl="6" indent="-304800" rtl="0">
              <a:lnSpc>
                <a:spcPct val="100000"/>
              </a:lnSpc>
              <a:spcBef>
                <a:spcPts val="0"/>
              </a:spcBef>
              <a:spcAft>
                <a:spcPts val="0"/>
              </a:spcAft>
              <a:buClr>
                <a:srgbClr val="999999"/>
              </a:buClr>
              <a:buSzPts val="1200"/>
              <a:buFont typeface="Nunito Light"/>
              <a:buChar char="●"/>
              <a:defRPr/>
            </a:lvl7pPr>
            <a:lvl8pPr marL="3657600" lvl="7" indent="-304800" rtl="0">
              <a:lnSpc>
                <a:spcPct val="100000"/>
              </a:lnSpc>
              <a:spcBef>
                <a:spcPts val="0"/>
              </a:spcBef>
              <a:spcAft>
                <a:spcPts val="0"/>
              </a:spcAft>
              <a:buClr>
                <a:srgbClr val="999999"/>
              </a:buClr>
              <a:buSzPts val="1200"/>
              <a:buFont typeface="Nunito Light"/>
              <a:buChar char="○"/>
              <a:defRPr/>
            </a:lvl8pPr>
            <a:lvl9pPr marL="4114800" lvl="8" indent="-304800" rtl="0">
              <a:lnSpc>
                <a:spcPct val="100000"/>
              </a:lnSpc>
              <a:spcBef>
                <a:spcPts val="0"/>
              </a:spcBef>
              <a:spcAft>
                <a:spcPts val="0"/>
              </a:spcAft>
              <a:buClr>
                <a:srgbClr val="999999"/>
              </a:buClr>
              <a:buSzPts val="1200"/>
              <a:buFont typeface="Nunito Light"/>
              <a:buChar char="■"/>
              <a:defRPr/>
            </a:lvl9pPr>
          </a:lstStyle>
          <a:p>
            <a:endParaRPr/>
          </a:p>
        </p:txBody>
      </p:sp>
      <p:sp>
        <p:nvSpPr>
          <p:cNvPr id="41" name="Google Shape;41;p7"/>
          <p:cNvSpPr>
            <a:spLocks noGrp="1"/>
          </p:cNvSpPr>
          <p:nvPr>
            <p:ph type="pic" idx="2"/>
          </p:nvPr>
        </p:nvSpPr>
        <p:spPr>
          <a:xfrm flipH="1">
            <a:off x="5631000" y="0"/>
            <a:ext cx="3513000" cy="5143500"/>
          </a:xfrm>
          <a:prstGeom prst="rect">
            <a:avLst/>
          </a:prstGeom>
          <a:noFill/>
          <a:ln>
            <a:noFill/>
          </a:ln>
        </p:spPr>
      </p:sp>
      <p:pic>
        <p:nvPicPr>
          <p:cNvPr id="42" name="Google Shape;42;p7"/>
          <p:cNvPicPr preferRelativeResize="0"/>
          <p:nvPr/>
        </p:nvPicPr>
        <p:blipFill>
          <a:blip r:embed="rId2">
            <a:alphaModFix/>
          </a:blip>
          <a:stretch>
            <a:fillRect/>
          </a:stretch>
        </p:blipFill>
        <p:spPr>
          <a:xfrm rot="-6142133">
            <a:off x="-1746636" y="139750"/>
            <a:ext cx="3270416" cy="2194048"/>
          </a:xfrm>
          <a:prstGeom prst="rect">
            <a:avLst/>
          </a:prstGeom>
          <a:noFill/>
          <a:ln>
            <a:noFill/>
          </a:ln>
        </p:spPr>
      </p:pic>
      <p:pic>
        <p:nvPicPr>
          <p:cNvPr id="43" name="Google Shape;43;p7"/>
          <p:cNvPicPr preferRelativeResize="0"/>
          <p:nvPr/>
        </p:nvPicPr>
        <p:blipFill>
          <a:blip r:embed="rId3">
            <a:alphaModFix/>
          </a:blip>
          <a:stretch>
            <a:fillRect/>
          </a:stretch>
        </p:blipFill>
        <p:spPr>
          <a:xfrm rot="2227414">
            <a:off x="-1634374" y="3320272"/>
            <a:ext cx="3325999" cy="26877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pic>
        <p:nvPicPr>
          <p:cNvPr id="46" name="Google Shape;46;p8"/>
          <p:cNvPicPr preferRelativeResize="0"/>
          <p:nvPr/>
        </p:nvPicPr>
        <p:blipFill>
          <a:blip r:embed="rId2">
            <a:alphaModFix/>
          </a:blip>
          <a:stretch>
            <a:fillRect/>
          </a:stretch>
        </p:blipFill>
        <p:spPr>
          <a:xfrm rot="4209446">
            <a:off x="-772914" y="2932200"/>
            <a:ext cx="2976028" cy="3130873"/>
          </a:xfrm>
          <a:prstGeom prst="rect">
            <a:avLst/>
          </a:prstGeom>
          <a:noFill/>
          <a:ln>
            <a:noFill/>
          </a:ln>
        </p:spPr>
      </p:pic>
      <p:pic>
        <p:nvPicPr>
          <p:cNvPr id="47" name="Google Shape;47;p8"/>
          <p:cNvPicPr preferRelativeResize="0"/>
          <p:nvPr/>
        </p:nvPicPr>
        <p:blipFill>
          <a:blip r:embed="rId3">
            <a:alphaModFix/>
          </a:blip>
          <a:stretch>
            <a:fillRect/>
          </a:stretch>
        </p:blipFill>
        <p:spPr>
          <a:xfrm rot="-6785100">
            <a:off x="6464699" y="-1057365"/>
            <a:ext cx="4866004" cy="345942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2241425" y="1293100"/>
            <a:ext cx="46611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0" name="Google Shape;50;p9"/>
          <p:cNvSpPr txBox="1">
            <a:spLocks noGrp="1"/>
          </p:cNvSpPr>
          <p:nvPr>
            <p:ph type="subTitle" idx="1"/>
          </p:nvPr>
        </p:nvSpPr>
        <p:spPr>
          <a:xfrm>
            <a:off x="2241475" y="2168600"/>
            <a:ext cx="4661100" cy="168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pic>
        <p:nvPicPr>
          <p:cNvPr id="51" name="Google Shape;51;p9"/>
          <p:cNvPicPr preferRelativeResize="0"/>
          <p:nvPr/>
        </p:nvPicPr>
        <p:blipFill>
          <a:blip r:embed="rId2">
            <a:alphaModFix/>
          </a:blip>
          <a:stretch>
            <a:fillRect/>
          </a:stretch>
        </p:blipFill>
        <p:spPr>
          <a:xfrm>
            <a:off x="-405807" y="3647675"/>
            <a:ext cx="2420265" cy="2469350"/>
          </a:xfrm>
          <a:prstGeom prst="rect">
            <a:avLst/>
          </a:prstGeom>
          <a:noFill/>
          <a:ln>
            <a:noFill/>
          </a:ln>
        </p:spPr>
      </p:pic>
      <p:pic>
        <p:nvPicPr>
          <p:cNvPr id="52" name="Google Shape;52;p9"/>
          <p:cNvPicPr preferRelativeResize="0"/>
          <p:nvPr/>
        </p:nvPicPr>
        <p:blipFill>
          <a:blip r:embed="rId3">
            <a:alphaModFix/>
          </a:blip>
          <a:stretch>
            <a:fillRect/>
          </a:stretch>
        </p:blipFill>
        <p:spPr>
          <a:xfrm rot="-4500007">
            <a:off x="7856224" y="3174842"/>
            <a:ext cx="1546747" cy="2993216"/>
          </a:xfrm>
          <a:prstGeom prst="rect">
            <a:avLst/>
          </a:prstGeom>
          <a:noFill/>
          <a:ln>
            <a:noFill/>
          </a:ln>
        </p:spPr>
      </p:pic>
      <p:pic>
        <p:nvPicPr>
          <p:cNvPr id="53" name="Google Shape;53;p9"/>
          <p:cNvPicPr preferRelativeResize="0"/>
          <p:nvPr/>
        </p:nvPicPr>
        <p:blipFill>
          <a:blip r:embed="rId4">
            <a:alphaModFix/>
          </a:blip>
          <a:stretch>
            <a:fillRect/>
          </a:stretch>
        </p:blipFill>
        <p:spPr>
          <a:xfrm rot="1576935">
            <a:off x="576847" y="3595463"/>
            <a:ext cx="2136486" cy="3069402"/>
          </a:xfrm>
          <a:prstGeom prst="rect">
            <a:avLst/>
          </a:prstGeom>
          <a:noFill/>
          <a:ln>
            <a:noFill/>
          </a:ln>
        </p:spPr>
      </p:pic>
      <p:pic>
        <p:nvPicPr>
          <p:cNvPr id="54" name="Google Shape;54;p9"/>
          <p:cNvPicPr preferRelativeResize="0"/>
          <p:nvPr/>
        </p:nvPicPr>
        <p:blipFill>
          <a:blip r:embed="rId5">
            <a:alphaModFix/>
          </a:blip>
          <a:stretch>
            <a:fillRect/>
          </a:stretch>
        </p:blipFill>
        <p:spPr>
          <a:xfrm rot="9599260">
            <a:off x="154486" y="-968873"/>
            <a:ext cx="2567680" cy="3007743"/>
          </a:xfrm>
          <a:prstGeom prst="rect">
            <a:avLst/>
          </a:prstGeom>
          <a:noFill/>
          <a:ln>
            <a:noFill/>
          </a:ln>
        </p:spPr>
      </p:pic>
      <p:pic>
        <p:nvPicPr>
          <p:cNvPr id="55" name="Google Shape;55;p9"/>
          <p:cNvPicPr preferRelativeResize="0"/>
          <p:nvPr/>
        </p:nvPicPr>
        <p:blipFill>
          <a:blip r:embed="rId6">
            <a:alphaModFix/>
          </a:blip>
          <a:stretch>
            <a:fillRect/>
          </a:stretch>
        </p:blipFill>
        <p:spPr>
          <a:xfrm rot="-3068884">
            <a:off x="7550838" y="2694676"/>
            <a:ext cx="2619321" cy="2469347"/>
          </a:xfrm>
          <a:prstGeom prst="rect">
            <a:avLst/>
          </a:prstGeom>
          <a:noFill/>
          <a:ln>
            <a:noFill/>
          </a:ln>
        </p:spPr>
      </p:pic>
      <p:pic>
        <p:nvPicPr>
          <p:cNvPr id="56" name="Google Shape;56;p9"/>
          <p:cNvPicPr preferRelativeResize="0"/>
          <p:nvPr/>
        </p:nvPicPr>
        <p:blipFill>
          <a:blip r:embed="rId7">
            <a:alphaModFix/>
          </a:blip>
          <a:stretch>
            <a:fillRect/>
          </a:stretch>
        </p:blipFill>
        <p:spPr>
          <a:xfrm rot="10800000">
            <a:off x="6679008" y="-984424"/>
            <a:ext cx="2464988" cy="246733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sp>
        <p:nvSpPr>
          <p:cNvPr id="61" name="Google Shape;61;p11"/>
          <p:cNvSpPr txBox="1">
            <a:spLocks noGrp="1"/>
          </p:cNvSpPr>
          <p:nvPr>
            <p:ph type="title" hasCustomPrompt="1"/>
          </p:nvPr>
        </p:nvSpPr>
        <p:spPr>
          <a:xfrm>
            <a:off x="2573250" y="1666812"/>
            <a:ext cx="3997500" cy="10965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62" name="Google Shape;62;p11"/>
          <p:cNvSpPr txBox="1">
            <a:spLocks noGrp="1"/>
          </p:cNvSpPr>
          <p:nvPr>
            <p:ph type="subTitle" idx="1"/>
          </p:nvPr>
        </p:nvSpPr>
        <p:spPr>
          <a:xfrm>
            <a:off x="2573250" y="2763288"/>
            <a:ext cx="39975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pic>
        <p:nvPicPr>
          <p:cNvPr id="63" name="Google Shape;63;p11"/>
          <p:cNvPicPr preferRelativeResize="0"/>
          <p:nvPr/>
        </p:nvPicPr>
        <p:blipFill>
          <a:blip r:embed="rId2">
            <a:alphaModFix/>
          </a:blip>
          <a:stretch>
            <a:fillRect/>
          </a:stretch>
        </p:blipFill>
        <p:spPr>
          <a:xfrm rot="4119052">
            <a:off x="1219890" y="2922195"/>
            <a:ext cx="2043805" cy="4015074"/>
          </a:xfrm>
          <a:prstGeom prst="rect">
            <a:avLst/>
          </a:prstGeom>
          <a:noFill/>
          <a:ln>
            <a:noFill/>
          </a:ln>
        </p:spPr>
      </p:pic>
      <p:pic>
        <p:nvPicPr>
          <p:cNvPr id="64" name="Google Shape;64;p11"/>
          <p:cNvPicPr preferRelativeResize="0"/>
          <p:nvPr/>
        </p:nvPicPr>
        <p:blipFill>
          <a:blip r:embed="rId3">
            <a:alphaModFix/>
          </a:blip>
          <a:stretch>
            <a:fillRect/>
          </a:stretch>
        </p:blipFill>
        <p:spPr>
          <a:xfrm>
            <a:off x="-881002" y="3103782"/>
            <a:ext cx="3192199" cy="3009423"/>
          </a:xfrm>
          <a:prstGeom prst="rect">
            <a:avLst/>
          </a:prstGeom>
          <a:noFill/>
          <a:ln>
            <a:noFill/>
          </a:ln>
        </p:spPr>
      </p:pic>
      <p:pic>
        <p:nvPicPr>
          <p:cNvPr id="65" name="Google Shape;65;p11"/>
          <p:cNvPicPr preferRelativeResize="0"/>
          <p:nvPr/>
        </p:nvPicPr>
        <p:blipFill>
          <a:blip r:embed="rId4">
            <a:alphaModFix/>
          </a:blip>
          <a:stretch>
            <a:fillRect/>
          </a:stretch>
        </p:blipFill>
        <p:spPr>
          <a:xfrm rot="10800000">
            <a:off x="6168829" y="-1029380"/>
            <a:ext cx="4520151" cy="3324524"/>
          </a:xfrm>
          <a:prstGeom prst="rect">
            <a:avLst/>
          </a:prstGeom>
          <a:noFill/>
          <a:ln>
            <a:noFill/>
          </a:ln>
        </p:spPr>
      </p:pic>
      <p:pic>
        <p:nvPicPr>
          <p:cNvPr id="66" name="Google Shape;66;p11"/>
          <p:cNvPicPr preferRelativeResize="0"/>
          <p:nvPr/>
        </p:nvPicPr>
        <p:blipFill>
          <a:blip r:embed="rId5">
            <a:alphaModFix/>
          </a:blip>
          <a:stretch>
            <a:fillRect/>
          </a:stretch>
        </p:blipFill>
        <p:spPr>
          <a:xfrm rot="-6541477">
            <a:off x="5548171" y="-1834922"/>
            <a:ext cx="2178532" cy="435706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Cormorant Garamond SemiBold"/>
              <a:buNone/>
              <a:defRPr sz="3500">
                <a:solidFill>
                  <a:schemeClr val="dk1"/>
                </a:solidFill>
                <a:latin typeface="Cormorant Garamond SemiBold"/>
                <a:ea typeface="Cormorant Garamond SemiBold"/>
                <a:cs typeface="Cormorant Garamond SemiBold"/>
                <a:sym typeface="Cormorant Garamond SemiBold"/>
              </a:defRPr>
            </a:lvl1pPr>
            <a:lvl2pPr lvl="1"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2pPr>
            <a:lvl3pPr lvl="2"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3pPr>
            <a:lvl4pPr lvl="3"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4pPr>
            <a:lvl5pPr lvl="4"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5pPr>
            <a:lvl6pPr lvl="5"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6pPr>
            <a:lvl7pPr lvl="6"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7pPr>
            <a:lvl8pPr lvl="7"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8pPr>
            <a:lvl9pPr lvl="8"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Spectral Medium"/>
              <a:buChar char="●"/>
              <a:defRPr sz="1200">
                <a:solidFill>
                  <a:schemeClr val="dk1"/>
                </a:solidFill>
                <a:latin typeface="Spectral Medium"/>
                <a:ea typeface="Spectral Medium"/>
                <a:cs typeface="Spectral Medium"/>
                <a:sym typeface="Spectral Medium"/>
              </a:defRPr>
            </a:lvl1pPr>
            <a:lvl2pPr marL="914400" lvl="1" indent="-304800">
              <a:lnSpc>
                <a:spcPct val="100000"/>
              </a:lnSpc>
              <a:spcBef>
                <a:spcPts val="0"/>
              </a:spcBef>
              <a:spcAft>
                <a:spcPts val="0"/>
              </a:spcAft>
              <a:buClr>
                <a:schemeClr val="dk1"/>
              </a:buClr>
              <a:buSzPts val="1200"/>
              <a:buFont typeface="Spectral Medium"/>
              <a:buChar char="○"/>
              <a:defRPr sz="1200">
                <a:solidFill>
                  <a:schemeClr val="dk1"/>
                </a:solidFill>
                <a:latin typeface="Spectral Medium"/>
                <a:ea typeface="Spectral Medium"/>
                <a:cs typeface="Spectral Medium"/>
                <a:sym typeface="Spectral Medium"/>
              </a:defRPr>
            </a:lvl2pPr>
            <a:lvl3pPr marL="1371600" lvl="2" indent="-304800">
              <a:lnSpc>
                <a:spcPct val="100000"/>
              </a:lnSpc>
              <a:spcBef>
                <a:spcPts val="0"/>
              </a:spcBef>
              <a:spcAft>
                <a:spcPts val="0"/>
              </a:spcAft>
              <a:buClr>
                <a:schemeClr val="dk1"/>
              </a:buClr>
              <a:buSzPts val="1200"/>
              <a:buFont typeface="Spectral Medium"/>
              <a:buChar char="■"/>
              <a:defRPr sz="1200">
                <a:solidFill>
                  <a:schemeClr val="dk1"/>
                </a:solidFill>
                <a:latin typeface="Spectral Medium"/>
                <a:ea typeface="Spectral Medium"/>
                <a:cs typeface="Spectral Medium"/>
                <a:sym typeface="Spectral Medium"/>
              </a:defRPr>
            </a:lvl3pPr>
            <a:lvl4pPr marL="1828800" lvl="3" indent="-304800">
              <a:lnSpc>
                <a:spcPct val="100000"/>
              </a:lnSpc>
              <a:spcBef>
                <a:spcPts val="0"/>
              </a:spcBef>
              <a:spcAft>
                <a:spcPts val="0"/>
              </a:spcAft>
              <a:buClr>
                <a:schemeClr val="dk1"/>
              </a:buClr>
              <a:buSzPts val="1200"/>
              <a:buFont typeface="Spectral Medium"/>
              <a:buChar char="●"/>
              <a:defRPr sz="1200">
                <a:solidFill>
                  <a:schemeClr val="dk1"/>
                </a:solidFill>
                <a:latin typeface="Spectral Medium"/>
                <a:ea typeface="Spectral Medium"/>
                <a:cs typeface="Spectral Medium"/>
                <a:sym typeface="Spectral Medium"/>
              </a:defRPr>
            </a:lvl4pPr>
            <a:lvl5pPr marL="2286000" lvl="4" indent="-304800">
              <a:lnSpc>
                <a:spcPct val="100000"/>
              </a:lnSpc>
              <a:spcBef>
                <a:spcPts val="0"/>
              </a:spcBef>
              <a:spcAft>
                <a:spcPts val="0"/>
              </a:spcAft>
              <a:buClr>
                <a:schemeClr val="dk1"/>
              </a:buClr>
              <a:buSzPts val="1200"/>
              <a:buFont typeface="Spectral Medium"/>
              <a:buChar char="○"/>
              <a:defRPr sz="1200">
                <a:solidFill>
                  <a:schemeClr val="dk1"/>
                </a:solidFill>
                <a:latin typeface="Spectral Medium"/>
                <a:ea typeface="Spectral Medium"/>
                <a:cs typeface="Spectral Medium"/>
                <a:sym typeface="Spectral Medium"/>
              </a:defRPr>
            </a:lvl5pPr>
            <a:lvl6pPr marL="2743200" lvl="5" indent="-304800">
              <a:lnSpc>
                <a:spcPct val="100000"/>
              </a:lnSpc>
              <a:spcBef>
                <a:spcPts val="0"/>
              </a:spcBef>
              <a:spcAft>
                <a:spcPts val="0"/>
              </a:spcAft>
              <a:buClr>
                <a:schemeClr val="dk1"/>
              </a:buClr>
              <a:buSzPts val="1200"/>
              <a:buFont typeface="Spectral Medium"/>
              <a:buChar char="■"/>
              <a:defRPr sz="1200">
                <a:solidFill>
                  <a:schemeClr val="dk1"/>
                </a:solidFill>
                <a:latin typeface="Spectral Medium"/>
                <a:ea typeface="Spectral Medium"/>
                <a:cs typeface="Spectral Medium"/>
                <a:sym typeface="Spectral Medium"/>
              </a:defRPr>
            </a:lvl6pPr>
            <a:lvl7pPr marL="3200400" lvl="6" indent="-304800">
              <a:lnSpc>
                <a:spcPct val="100000"/>
              </a:lnSpc>
              <a:spcBef>
                <a:spcPts val="0"/>
              </a:spcBef>
              <a:spcAft>
                <a:spcPts val="0"/>
              </a:spcAft>
              <a:buClr>
                <a:schemeClr val="dk1"/>
              </a:buClr>
              <a:buSzPts val="1200"/>
              <a:buFont typeface="Spectral Medium"/>
              <a:buChar char="●"/>
              <a:defRPr sz="1200">
                <a:solidFill>
                  <a:schemeClr val="dk1"/>
                </a:solidFill>
                <a:latin typeface="Spectral Medium"/>
                <a:ea typeface="Spectral Medium"/>
                <a:cs typeface="Spectral Medium"/>
                <a:sym typeface="Spectral Medium"/>
              </a:defRPr>
            </a:lvl7pPr>
            <a:lvl8pPr marL="3657600" lvl="7" indent="-304800">
              <a:lnSpc>
                <a:spcPct val="100000"/>
              </a:lnSpc>
              <a:spcBef>
                <a:spcPts val="0"/>
              </a:spcBef>
              <a:spcAft>
                <a:spcPts val="0"/>
              </a:spcAft>
              <a:buClr>
                <a:schemeClr val="dk1"/>
              </a:buClr>
              <a:buSzPts val="1200"/>
              <a:buFont typeface="Spectral Medium"/>
              <a:buChar char="○"/>
              <a:defRPr sz="1200">
                <a:solidFill>
                  <a:schemeClr val="dk1"/>
                </a:solidFill>
                <a:latin typeface="Spectral Medium"/>
                <a:ea typeface="Spectral Medium"/>
                <a:cs typeface="Spectral Medium"/>
                <a:sym typeface="Spectral Medium"/>
              </a:defRPr>
            </a:lvl8pPr>
            <a:lvl9pPr marL="4114800" lvl="8" indent="-304800">
              <a:lnSpc>
                <a:spcPct val="100000"/>
              </a:lnSpc>
              <a:spcBef>
                <a:spcPts val="0"/>
              </a:spcBef>
              <a:spcAft>
                <a:spcPts val="0"/>
              </a:spcAft>
              <a:buClr>
                <a:schemeClr val="dk1"/>
              </a:buClr>
              <a:buSzPts val="1200"/>
              <a:buFont typeface="Spectral Medium"/>
              <a:buChar char="■"/>
              <a:defRPr sz="1200">
                <a:solidFill>
                  <a:schemeClr val="dk1"/>
                </a:solidFill>
                <a:latin typeface="Spectral Medium"/>
                <a:ea typeface="Spectral Medium"/>
                <a:cs typeface="Spectral Medium"/>
                <a:sym typeface="Spectral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1" r:id="rId11"/>
    <p:sldLayoutId id="2147483663" r:id="rId12"/>
    <p:sldLayoutId id="2147483665" r:id="rId13"/>
    <p:sldLayoutId id="2147483669" r:id="rId14"/>
    <p:sldLayoutId id="2147483670"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3.png"/><Relationship Id="rId4" Type="http://schemas.openxmlformats.org/officeDocument/2006/relationships/image" Target="../media/image2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6.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2.png"/><Relationship Id="rId4" Type="http://schemas.openxmlformats.org/officeDocument/2006/relationships/image" Target="../media/image13.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185"/>
        <p:cNvGrpSpPr/>
        <p:nvPr/>
      </p:nvGrpSpPr>
      <p:grpSpPr>
        <a:xfrm>
          <a:off x="0" y="0"/>
          <a:ext cx="0" cy="0"/>
          <a:chOff x="0" y="0"/>
          <a:chExt cx="0" cy="0"/>
        </a:xfrm>
      </p:grpSpPr>
      <p:pic>
        <p:nvPicPr>
          <p:cNvPr id="186" name="Google Shape;186;p28"/>
          <p:cNvPicPr preferRelativeResize="0"/>
          <p:nvPr/>
        </p:nvPicPr>
        <p:blipFill rotWithShape="1">
          <a:blip r:embed="rId3">
            <a:alphaModFix/>
          </a:blip>
          <a:srcRect l="5100" r="-5100"/>
          <a:stretch/>
        </p:blipFill>
        <p:spPr>
          <a:xfrm>
            <a:off x="8100724" y="-730625"/>
            <a:ext cx="2028225" cy="3207251"/>
          </a:xfrm>
          <a:prstGeom prst="rect">
            <a:avLst/>
          </a:prstGeom>
          <a:noFill/>
          <a:ln>
            <a:noFill/>
          </a:ln>
        </p:spPr>
      </p:pic>
      <p:sp>
        <p:nvSpPr>
          <p:cNvPr id="187" name="Google Shape;187;p28"/>
          <p:cNvSpPr txBox="1">
            <a:spLocks noGrp="1"/>
          </p:cNvSpPr>
          <p:nvPr>
            <p:ph type="ctrTitle"/>
          </p:nvPr>
        </p:nvSpPr>
        <p:spPr>
          <a:xfrm>
            <a:off x="1730850" y="1059350"/>
            <a:ext cx="5682300" cy="2423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dirty="0">
                <a:solidFill>
                  <a:srgbClr val="212529"/>
                </a:solidFill>
              </a:rPr>
              <a:t>THỰC HÀNH</a:t>
            </a:r>
            <a:br>
              <a:rPr lang="vi-VN" dirty="0">
                <a:solidFill>
                  <a:srgbClr val="212529"/>
                </a:solidFill>
              </a:rPr>
            </a:br>
            <a:r>
              <a:rPr lang="vi-VN" dirty="0">
                <a:solidFill>
                  <a:srgbClr val="212529"/>
                </a:solidFill>
              </a:rPr>
              <a:t>TIẾNG VIỆT</a:t>
            </a:r>
            <a:endParaRPr dirty="0"/>
          </a:p>
        </p:txBody>
      </p:sp>
      <p:sp>
        <p:nvSpPr>
          <p:cNvPr id="188" name="Google Shape;188;p28"/>
          <p:cNvSpPr txBox="1">
            <a:spLocks noGrp="1"/>
          </p:cNvSpPr>
          <p:nvPr>
            <p:ph type="subTitle" idx="1"/>
          </p:nvPr>
        </p:nvSpPr>
        <p:spPr>
          <a:xfrm>
            <a:off x="1730775" y="3483050"/>
            <a:ext cx="5682300" cy="60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PHẠM THỊ KIM DUNG</a:t>
            </a:r>
          </a:p>
          <a:p>
            <a:pPr marL="0" lvl="0" indent="0" algn="ctr" rtl="0">
              <a:spcBef>
                <a:spcPts val="0"/>
              </a:spcBef>
              <a:spcAft>
                <a:spcPts val="0"/>
              </a:spcAft>
              <a:buNone/>
            </a:pPr>
            <a:r>
              <a:rPr lang="en" dirty="0"/>
              <a:t>0336032445</a:t>
            </a:r>
            <a:endParaRPr dirty="0"/>
          </a:p>
        </p:txBody>
      </p:sp>
      <p:pic>
        <p:nvPicPr>
          <p:cNvPr id="189" name="Google Shape;189;p28"/>
          <p:cNvPicPr preferRelativeResize="0"/>
          <p:nvPr/>
        </p:nvPicPr>
        <p:blipFill rotWithShape="1">
          <a:blip r:embed="rId4">
            <a:alphaModFix/>
          </a:blip>
          <a:srcRect l="789" t="3420" r="-789" b="-3420"/>
          <a:stretch/>
        </p:blipFill>
        <p:spPr>
          <a:xfrm rot="-4446265">
            <a:off x="4412220" y="-1879201"/>
            <a:ext cx="3293485" cy="2674623"/>
          </a:xfrm>
          <a:prstGeom prst="rect">
            <a:avLst/>
          </a:prstGeom>
          <a:noFill/>
          <a:ln>
            <a:noFill/>
          </a:ln>
        </p:spPr>
      </p:pic>
      <p:pic>
        <p:nvPicPr>
          <p:cNvPr id="190" name="Google Shape;190;p28"/>
          <p:cNvPicPr preferRelativeResize="0"/>
          <p:nvPr/>
        </p:nvPicPr>
        <p:blipFill>
          <a:blip r:embed="rId5">
            <a:alphaModFix/>
          </a:blip>
          <a:stretch>
            <a:fillRect/>
          </a:stretch>
        </p:blipFill>
        <p:spPr>
          <a:xfrm rot="2823549">
            <a:off x="5577601" y="4034312"/>
            <a:ext cx="2408919" cy="2674625"/>
          </a:xfrm>
          <a:prstGeom prst="rect">
            <a:avLst/>
          </a:prstGeom>
          <a:noFill/>
          <a:ln>
            <a:noFill/>
          </a:ln>
        </p:spPr>
      </p:pic>
      <p:pic>
        <p:nvPicPr>
          <p:cNvPr id="191" name="Google Shape;191;p28"/>
          <p:cNvPicPr preferRelativeResize="0"/>
          <p:nvPr/>
        </p:nvPicPr>
        <p:blipFill>
          <a:blip r:embed="rId6">
            <a:alphaModFix/>
          </a:blip>
          <a:stretch>
            <a:fillRect/>
          </a:stretch>
        </p:blipFill>
        <p:spPr>
          <a:xfrm rot="4624280">
            <a:off x="-1238861" y="3462802"/>
            <a:ext cx="3373792" cy="2674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5" name="TextBox 4">
            <a:extLst>
              <a:ext uri="{FF2B5EF4-FFF2-40B4-BE49-F238E27FC236}">
                <a16:creationId xmlns:a16="http://schemas.microsoft.com/office/drawing/2014/main" id="{FA3E28C1-39F9-E9D6-1619-7A1B125A7394}"/>
              </a:ext>
            </a:extLst>
          </p:cNvPr>
          <p:cNvSpPr txBox="1"/>
          <p:nvPr/>
        </p:nvSpPr>
        <p:spPr>
          <a:xfrm>
            <a:off x="1274234" y="725299"/>
            <a:ext cx="6206066" cy="3227230"/>
          </a:xfrm>
          <a:prstGeom prst="rect">
            <a:avLst/>
          </a:prstGeom>
          <a:noFill/>
        </p:spPr>
        <p:txBody>
          <a:bodyPr wrap="square">
            <a:spAutoFit/>
          </a:bodyPr>
          <a:lstStyle/>
          <a:p>
            <a:pPr algn="just">
              <a:lnSpc>
                <a:spcPct val="150000"/>
              </a:lnSpc>
              <a:tabLst>
                <a:tab pos="57150" algn="l"/>
              </a:tabLst>
            </a:pPr>
            <a:r>
              <a:rPr lang="vi-VN" sz="3500" kern="100" dirty="0">
                <a:solidFill>
                  <a:srgbClr val="000000"/>
                </a:solidFill>
                <a:effectLst/>
                <a:latin typeface="Times New Roman" panose="02020603050405020304" pitchFamily="18" charset="0"/>
                <a:ea typeface="SimSun" panose="02010600030101010101" pitchFamily="2" charset="-122"/>
              </a:rPr>
              <a:t>V</a:t>
            </a:r>
            <a:r>
              <a:rPr lang="nl-NL" sz="3500" kern="100" dirty="0" err="1">
                <a:solidFill>
                  <a:srgbClr val="000000"/>
                </a:solidFill>
                <a:effectLst/>
                <a:latin typeface="Times New Roman" panose="02020603050405020304" pitchFamily="18" charset="0"/>
                <a:ea typeface="SimSun" panose="02010600030101010101" pitchFamily="2" charset="-122"/>
              </a:rPr>
              <a:t>iết</a:t>
            </a:r>
            <a:r>
              <a:rPr lang="nl-NL" sz="3500" kern="100" dirty="0">
                <a:solidFill>
                  <a:srgbClr val="000000"/>
                </a:solidFill>
                <a:effectLst/>
                <a:latin typeface="Times New Roman" panose="02020603050405020304" pitchFamily="18" charset="0"/>
                <a:ea typeface="SimSun" panose="02010600030101010101" pitchFamily="2" charset="-122"/>
              </a:rPr>
              <a:t> </a:t>
            </a:r>
            <a:r>
              <a:rPr lang="nl-NL" sz="3500" kern="100" dirty="0" err="1">
                <a:solidFill>
                  <a:srgbClr val="000000"/>
                </a:solidFill>
                <a:effectLst/>
                <a:latin typeface="Times New Roman" panose="02020603050405020304" pitchFamily="18" charset="0"/>
                <a:ea typeface="SimSun" panose="02010600030101010101" pitchFamily="2" charset="-122"/>
              </a:rPr>
              <a:t>đoạn</a:t>
            </a:r>
            <a:r>
              <a:rPr lang="nl-NL" sz="3500" kern="100" dirty="0">
                <a:solidFill>
                  <a:srgbClr val="000000"/>
                </a:solidFill>
                <a:effectLst/>
                <a:latin typeface="Times New Roman" panose="02020603050405020304" pitchFamily="18" charset="0"/>
                <a:ea typeface="SimSun" panose="02010600030101010101" pitchFamily="2" charset="-122"/>
              </a:rPr>
              <a:t> </a:t>
            </a:r>
            <a:r>
              <a:rPr lang="nl-NL" sz="3500" kern="100" dirty="0" err="1">
                <a:solidFill>
                  <a:srgbClr val="000000"/>
                </a:solidFill>
                <a:effectLst/>
                <a:latin typeface="Times New Roman" panose="02020603050405020304" pitchFamily="18" charset="0"/>
                <a:ea typeface="SimSun" panose="02010600030101010101" pitchFamily="2" charset="-122"/>
              </a:rPr>
              <a:t>văn</a:t>
            </a:r>
            <a:r>
              <a:rPr lang="nl-NL" sz="3500" kern="100" dirty="0">
                <a:solidFill>
                  <a:srgbClr val="000000"/>
                </a:solidFill>
                <a:effectLst/>
                <a:latin typeface="Times New Roman" panose="02020603050405020304" pitchFamily="18" charset="0"/>
                <a:ea typeface="SimSun" panose="02010600030101010101" pitchFamily="2" charset="-122"/>
              </a:rPr>
              <a:t>  (</a:t>
            </a:r>
            <a:r>
              <a:rPr lang="nl-NL" sz="3500" kern="100" dirty="0" err="1">
                <a:solidFill>
                  <a:srgbClr val="000000"/>
                </a:solidFill>
                <a:effectLst/>
                <a:latin typeface="Times New Roman" panose="02020603050405020304" pitchFamily="18" charset="0"/>
                <a:ea typeface="SimSun" panose="02010600030101010101" pitchFamily="2" charset="-122"/>
              </a:rPr>
              <a:t>khoảng</a:t>
            </a:r>
            <a:r>
              <a:rPr lang="vi-VN" sz="3500" kern="100" dirty="0">
                <a:solidFill>
                  <a:srgbClr val="000000"/>
                </a:solidFill>
                <a:effectLst/>
                <a:latin typeface="Times New Roman" panose="02020603050405020304" pitchFamily="18" charset="0"/>
                <a:ea typeface="SimSun" panose="02010600030101010101" pitchFamily="2" charset="-122"/>
              </a:rPr>
              <a:t> 6 – 8 dòng) nêu ý kiến của em về hiện tượng sử dụng biệt ngữ xã hội trên mạng xã hội hiện nay. </a:t>
            </a:r>
            <a:endParaRPr lang="en-VN" sz="3500" kern="100" dirty="0">
              <a:effectLst/>
              <a:latin typeface="Times New Roman" panose="02020603050405020304" pitchFamily="18" charset="0"/>
              <a:ea typeface="SimSun"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1" name="TextBox 20">
            <a:extLst>
              <a:ext uri="{FF2B5EF4-FFF2-40B4-BE49-F238E27FC236}">
                <a16:creationId xmlns:a16="http://schemas.microsoft.com/office/drawing/2014/main" id="{15B85728-8C1B-CF4F-F623-6234C6DB5439}"/>
              </a:ext>
            </a:extLst>
          </p:cNvPr>
          <p:cNvSpPr txBox="1"/>
          <p:nvPr/>
        </p:nvSpPr>
        <p:spPr>
          <a:xfrm>
            <a:off x="766233" y="390717"/>
            <a:ext cx="7835899" cy="4555093"/>
          </a:xfrm>
          <a:prstGeom prst="rect">
            <a:avLst/>
          </a:prstGeom>
          <a:noFill/>
        </p:spPr>
        <p:txBody>
          <a:bodyPr wrap="square">
            <a:spAutoFit/>
          </a:bodyPr>
          <a:lstStyle/>
          <a:p>
            <a:pPr algn="just">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 	Hiện nay, trên mạng xã hội xuất hiện phổ biến hiện tượng sử dụng biệt ngữ xã hội, đặc biệt là trong giới trẻ. Đây là hiện tượng bình thường, phản ánh sự vận động của ngôn ngữ dưới tác động của các nhân tố tâm lí, xã hội và phương tiện giao tiếp mới (Internet). Hiện tượng này, xét ở góc độ nào đó, cũng có khía cạnh tích cực (chẳng hạn: đáp ứng nhu cầu, sở thích giao tiếp của một nhóm xã hội nhất định). Tuy nhiên, việc sử dụng biệt ngữ xã hội cần có chừng mực để không ảnh hưởng đến việc giao tiếp trong môi trường giao tiếp chính thức và ý thức giữ gìn sự trong sáng của tiếng Việt.</a:t>
            </a:r>
            <a:endParaRPr lang="en-VN" sz="2000" kern="100" dirty="0">
              <a:effectLst/>
              <a:latin typeface="Times New Roman" panose="02020603050405020304" pitchFamily="18" charset="0"/>
              <a:ea typeface="SimSun" panose="02010600030101010101" pitchFamily="2" charset="-122"/>
            </a:endParaRPr>
          </a:p>
          <a:p>
            <a:pPr algn="r"/>
            <a:r>
              <a:rPr lang="vi-VN" sz="2000" kern="100" dirty="0">
                <a:solidFill>
                  <a:srgbClr val="000000"/>
                </a:solidFill>
                <a:effectLst/>
                <a:latin typeface="Times New Roman" panose="02020603050405020304" pitchFamily="18" charset="0"/>
                <a:ea typeface="SimSun" panose="02010600030101010101" pitchFamily="2" charset="-122"/>
              </a:rPr>
              <a:t>(Nguồn: SGV ngữ văn 8 cánh diều)</a:t>
            </a:r>
            <a:r>
              <a:rPr lang="en-VN" sz="2000" dirty="0">
                <a:effectLst/>
              </a:rPr>
              <a:t> </a:t>
            </a:r>
            <a:endParaRPr lang="en-VN"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37"/>
          <p:cNvSpPr txBox="1">
            <a:spLocks noGrp="1"/>
          </p:cNvSpPr>
          <p:nvPr>
            <p:ph type="title"/>
          </p:nvPr>
        </p:nvSpPr>
        <p:spPr>
          <a:xfrm>
            <a:off x="1143736" y="2349234"/>
            <a:ext cx="6943283" cy="109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THANK YOU</a:t>
            </a:r>
            <a:endParaRPr dirty="0"/>
          </a:p>
        </p:txBody>
      </p:sp>
      <p:sp>
        <p:nvSpPr>
          <p:cNvPr id="355" name="Google Shape;355;p37"/>
          <p:cNvSpPr txBox="1">
            <a:spLocks noGrp="1"/>
          </p:cNvSpPr>
          <p:nvPr>
            <p:ph type="subTitle" idx="1"/>
          </p:nvPr>
        </p:nvSpPr>
        <p:spPr>
          <a:xfrm>
            <a:off x="2573250" y="3403201"/>
            <a:ext cx="3997500" cy="713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pic>
        <p:nvPicPr>
          <p:cNvPr id="356" name="Google Shape;356;p37"/>
          <p:cNvPicPr preferRelativeResize="0"/>
          <p:nvPr/>
        </p:nvPicPr>
        <p:blipFill>
          <a:blip r:embed="rId3">
            <a:alphaModFix/>
          </a:blip>
          <a:stretch>
            <a:fillRect/>
          </a:stretch>
        </p:blipFill>
        <p:spPr>
          <a:xfrm rot="-2700000">
            <a:off x="-1865626" y="-1470997"/>
            <a:ext cx="5507926" cy="3921170"/>
          </a:xfrm>
          <a:prstGeom prst="rect">
            <a:avLst/>
          </a:prstGeom>
          <a:noFill/>
          <a:ln>
            <a:noFill/>
          </a:ln>
        </p:spPr>
      </p:pic>
      <p:pic>
        <p:nvPicPr>
          <p:cNvPr id="357" name="Google Shape;357;p37"/>
          <p:cNvPicPr preferRelativeResize="0"/>
          <p:nvPr/>
        </p:nvPicPr>
        <p:blipFill>
          <a:blip r:embed="rId4">
            <a:alphaModFix/>
          </a:blip>
          <a:stretch>
            <a:fillRect/>
          </a:stretch>
        </p:blipFill>
        <p:spPr>
          <a:xfrm rot="-2327126">
            <a:off x="5093388" y="2935058"/>
            <a:ext cx="5333147" cy="340353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201" name="Google Shape;201;p29"/>
          <p:cNvPicPr preferRelativeResize="0"/>
          <p:nvPr/>
        </p:nvPicPr>
        <p:blipFill>
          <a:blip r:embed="rId3">
            <a:alphaModFix/>
          </a:blip>
          <a:stretch>
            <a:fillRect/>
          </a:stretch>
        </p:blipFill>
        <p:spPr>
          <a:xfrm rot="7931685">
            <a:off x="7538128" y="-851064"/>
            <a:ext cx="1324349" cy="2467340"/>
          </a:xfrm>
          <a:prstGeom prst="rect">
            <a:avLst/>
          </a:prstGeom>
          <a:noFill/>
          <a:ln>
            <a:noFill/>
          </a:ln>
        </p:spPr>
      </p:pic>
      <p:pic>
        <p:nvPicPr>
          <p:cNvPr id="202" name="Google Shape;202;p29"/>
          <p:cNvPicPr preferRelativeResize="0"/>
          <p:nvPr/>
        </p:nvPicPr>
        <p:blipFill>
          <a:blip r:embed="rId4">
            <a:alphaModFix/>
          </a:blip>
          <a:stretch>
            <a:fillRect/>
          </a:stretch>
        </p:blipFill>
        <p:spPr>
          <a:xfrm>
            <a:off x="6282456" y="3928313"/>
            <a:ext cx="3866189" cy="2467335"/>
          </a:xfrm>
          <a:prstGeom prst="rect">
            <a:avLst/>
          </a:prstGeom>
          <a:noFill/>
          <a:ln>
            <a:noFill/>
          </a:ln>
        </p:spPr>
      </p:pic>
      <p:sp>
        <p:nvSpPr>
          <p:cNvPr id="5" name="TextBox 4">
            <a:extLst>
              <a:ext uri="{FF2B5EF4-FFF2-40B4-BE49-F238E27FC236}">
                <a16:creationId xmlns:a16="http://schemas.microsoft.com/office/drawing/2014/main" id="{24174E14-93EC-DEDF-CC94-5F54BD3CE084}"/>
              </a:ext>
            </a:extLst>
          </p:cNvPr>
          <p:cNvSpPr txBox="1"/>
          <p:nvPr/>
        </p:nvSpPr>
        <p:spPr>
          <a:xfrm>
            <a:off x="1172634" y="554178"/>
            <a:ext cx="6002866" cy="4035144"/>
          </a:xfrm>
          <a:prstGeom prst="rect">
            <a:avLst/>
          </a:prstGeom>
          <a:noFill/>
        </p:spPr>
        <p:txBody>
          <a:bodyPr wrap="square">
            <a:spAutoFit/>
          </a:bodyPr>
          <a:lstStyle/>
          <a:p>
            <a:pPr algn="just">
              <a:lnSpc>
                <a:spcPct val="150000"/>
              </a:lnSpc>
            </a:pPr>
            <a:r>
              <a:rPr lang="vi-VN" sz="3500" kern="100" dirty="0">
                <a:solidFill>
                  <a:srgbClr val="000000"/>
                </a:solidFill>
                <a:effectLst/>
                <a:latin typeface="Times New Roman" panose="02020603050405020304" pitchFamily="18" charset="0"/>
                <a:ea typeface="SimSun" panose="02010600030101010101" pitchFamily="2" charset="-122"/>
              </a:rPr>
              <a:t>Hiện nay trên mạng xã hội facebook có 1 group đang ngày càng đông thành viên có tên là “Flex đến hơi thở cuối cùng”. Bạn hiểu thế nào về từ “flex”?</a:t>
            </a:r>
            <a:endParaRPr lang="en-VN" sz="3500" kern="100" dirty="0">
              <a:effectLst/>
              <a:latin typeface="Times New Roman" panose="02020603050405020304" pitchFamily="18" charset="0"/>
              <a:ea typeface="SimSun"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20" name="Google Shape;220;p30"/>
          <p:cNvPicPr preferRelativeResize="0"/>
          <p:nvPr/>
        </p:nvPicPr>
        <p:blipFill>
          <a:blip r:embed="rId3">
            <a:alphaModFix/>
          </a:blip>
          <a:stretch>
            <a:fillRect/>
          </a:stretch>
        </p:blipFill>
        <p:spPr>
          <a:xfrm rot="-9164598">
            <a:off x="7010011" y="-1645200"/>
            <a:ext cx="2976028" cy="3130872"/>
          </a:xfrm>
          <a:prstGeom prst="rect">
            <a:avLst/>
          </a:prstGeom>
          <a:noFill/>
          <a:ln>
            <a:noFill/>
          </a:ln>
        </p:spPr>
      </p:pic>
      <p:sp>
        <p:nvSpPr>
          <p:cNvPr id="29" name="TextBox 28">
            <a:extLst>
              <a:ext uri="{FF2B5EF4-FFF2-40B4-BE49-F238E27FC236}">
                <a16:creationId xmlns:a16="http://schemas.microsoft.com/office/drawing/2014/main" id="{2E33C8EC-A382-6D96-B7C1-0DE25318E7D3}"/>
              </a:ext>
            </a:extLst>
          </p:cNvPr>
          <p:cNvSpPr txBox="1"/>
          <p:nvPr/>
        </p:nvSpPr>
        <p:spPr>
          <a:xfrm>
            <a:off x="548567" y="340002"/>
            <a:ext cx="7494766" cy="4191981"/>
          </a:xfrm>
          <a:prstGeom prst="rect">
            <a:avLst/>
          </a:prstGeom>
          <a:noFill/>
        </p:spPr>
        <p:txBody>
          <a:bodyPr wrap="square">
            <a:spAutoFit/>
          </a:bodyPr>
          <a:lstStyle/>
          <a:p>
            <a:pPr algn="just">
              <a:lnSpc>
                <a:spcPct val="150000"/>
              </a:lnSpc>
            </a:pPr>
            <a:r>
              <a:rPr lang="en-VN" sz="2000" b="1" kern="100" dirty="0">
                <a:solidFill>
                  <a:srgbClr val="000000"/>
                </a:solidFill>
                <a:effectLst/>
                <a:latin typeface="Times New Roman" panose="02020603050405020304" pitchFamily="18" charset="0"/>
                <a:ea typeface="SimSun" panose="02010600030101010101" pitchFamily="2" charset="-122"/>
              </a:rPr>
              <a:t>I. Lí thuyết</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en-VN" sz="2000" b="1" i="1" kern="100" dirty="0">
                <a:solidFill>
                  <a:srgbClr val="000000"/>
                </a:solidFill>
                <a:effectLst/>
                <a:latin typeface="Times New Roman" panose="02020603050405020304" pitchFamily="18" charset="0"/>
                <a:ea typeface="SimSun" panose="02010600030101010101" pitchFamily="2" charset="-122"/>
              </a:rPr>
              <a:t>1. Từ</a:t>
            </a:r>
            <a:r>
              <a:rPr lang="vi-VN" sz="2000" b="1" i="1" kern="100" dirty="0">
                <a:solidFill>
                  <a:srgbClr val="000000"/>
                </a:solidFill>
                <a:effectLst/>
                <a:latin typeface="Times New Roman" panose="02020603050405020304" pitchFamily="18" charset="0"/>
                <a:ea typeface="SimSun" panose="02010600030101010101" pitchFamily="2" charset="-122"/>
              </a:rPr>
              <a:t> toàn dân</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en-VN" sz="2000" kern="100" dirty="0">
                <a:solidFill>
                  <a:srgbClr val="000000"/>
                </a:solidFill>
                <a:effectLst/>
                <a:latin typeface="Times New Roman" panose="02020603050405020304" pitchFamily="18" charset="0"/>
                <a:ea typeface="SimSun" panose="02010600030101010101" pitchFamily="2" charset="-122"/>
              </a:rPr>
              <a:t>-  </a:t>
            </a:r>
            <a:r>
              <a:rPr lang="vi-VN" sz="2000" kern="100" dirty="0">
                <a:solidFill>
                  <a:srgbClr val="000000"/>
                </a:solidFill>
                <a:effectLst/>
                <a:latin typeface="Times New Roman" panose="02020603050405020304" pitchFamily="18" charset="0"/>
                <a:ea typeface="SimSun" panose="02010600030101010101" pitchFamily="2" charset="-122"/>
              </a:rPr>
              <a:t>Từ ngữ được sử dụng rộng rãi trong mọi vùng miền của đất nước. </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vi-VN" sz="2000" i="1" kern="100" dirty="0">
                <a:solidFill>
                  <a:srgbClr val="000000"/>
                </a:solidFill>
                <a:effectLst/>
                <a:latin typeface="Times New Roman" panose="02020603050405020304" pitchFamily="18" charset="0"/>
                <a:ea typeface="SimSun" panose="02010600030101010101" pitchFamily="2" charset="-122"/>
              </a:rPr>
              <a:t>VD: cha, mẹ, sắn, ngô, gì, nào, sao, thế,… </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 Là khối từ ngữ cơ bản và có số lượng lớn nhất của ngôn ngữ.</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 Từ ngữ toàn dân không chỉ có vai trò quan trọng trong giao tiếp ở mọi lĩnh vực của đời sống xã hội mà còn là cơ sở cho sự thống nhất ngôn ngữ. Hiểu được nghĩa và sử dụng đúng từ ngữ toàn dân là điều kiện để giao tiếp có hiệu quả.</a:t>
            </a:r>
            <a:endParaRPr lang="en-VN" sz="2000" kern="100" dirty="0">
              <a:effectLst/>
              <a:latin typeface="Times New Roman" panose="02020603050405020304" pitchFamily="18" charset="0"/>
              <a:ea typeface="SimSun"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20" name="Google Shape;220;p30"/>
          <p:cNvPicPr preferRelativeResize="0"/>
          <p:nvPr/>
        </p:nvPicPr>
        <p:blipFill>
          <a:blip r:embed="rId3">
            <a:alphaModFix/>
          </a:blip>
          <a:stretch>
            <a:fillRect/>
          </a:stretch>
        </p:blipFill>
        <p:spPr>
          <a:xfrm rot="-9164598">
            <a:off x="7010011" y="-1645200"/>
            <a:ext cx="2976028" cy="3130872"/>
          </a:xfrm>
          <a:prstGeom prst="rect">
            <a:avLst/>
          </a:prstGeom>
          <a:noFill/>
          <a:ln>
            <a:noFill/>
          </a:ln>
        </p:spPr>
      </p:pic>
      <p:sp>
        <p:nvSpPr>
          <p:cNvPr id="29" name="TextBox 28">
            <a:extLst>
              <a:ext uri="{FF2B5EF4-FFF2-40B4-BE49-F238E27FC236}">
                <a16:creationId xmlns:a16="http://schemas.microsoft.com/office/drawing/2014/main" id="{2E33C8EC-A382-6D96-B7C1-0DE25318E7D3}"/>
              </a:ext>
            </a:extLst>
          </p:cNvPr>
          <p:cNvSpPr txBox="1"/>
          <p:nvPr/>
        </p:nvSpPr>
        <p:spPr>
          <a:xfrm>
            <a:off x="548567" y="340002"/>
            <a:ext cx="7494766" cy="3781997"/>
          </a:xfrm>
          <a:prstGeom prst="rect">
            <a:avLst/>
          </a:prstGeom>
          <a:noFill/>
        </p:spPr>
        <p:txBody>
          <a:bodyPr wrap="square">
            <a:spAutoFit/>
          </a:bodyPr>
          <a:lstStyle/>
          <a:p>
            <a:pPr algn="just">
              <a:lnSpc>
                <a:spcPct val="150000"/>
              </a:lnSpc>
            </a:pPr>
            <a:r>
              <a:rPr lang="vi-VN" sz="1800" b="1" kern="100" dirty="0">
                <a:solidFill>
                  <a:srgbClr val="000000"/>
                </a:solidFill>
                <a:effectLst/>
                <a:latin typeface="Times New Roman" panose="02020603050405020304" pitchFamily="18" charset="0"/>
                <a:ea typeface="SimSun" panose="02010600030101010101" pitchFamily="2" charset="-122"/>
              </a:rPr>
              <a:t>2. Từ ngữ địa phương</a:t>
            </a:r>
            <a:endParaRPr lang="en-VN" sz="1800" kern="100" dirty="0">
              <a:effectLst/>
              <a:latin typeface="Times New Roman" panose="02020603050405020304" pitchFamily="18" charset="0"/>
              <a:ea typeface="SimSun" panose="02010600030101010101" pitchFamily="2" charset="-122"/>
            </a:endParaRPr>
          </a:p>
          <a:p>
            <a:pPr algn="just">
              <a:lnSpc>
                <a:spcPct val="150000"/>
              </a:lnSpc>
            </a:pPr>
            <a:r>
              <a:rPr lang="vi-VN" sz="1800" kern="100" dirty="0">
                <a:solidFill>
                  <a:srgbClr val="000000"/>
                </a:solidFill>
                <a:effectLst/>
                <a:latin typeface="Times New Roman" panose="02020603050405020304" pitchFamily="18" charset="0"/>
                <a:ea typeface="SimSun" panose="02010600030101010101" pitchFamily="2" charset="-122"/>
              </a:rPr>
              <a:t>- Là những từ ngữ được sử dụng ở một vùng miền nhất định.</a:t>
            </a:r>
            <a:endParaRPr lang="en-VN" sz="1800" kern="100" dirty="0">
              <a:effectLst/>
              <a:latin typeface="Times New Roman" panose="02020603050405020304" pitchFamily="18" charset="0"/>
              <a:ea typeface="SimSun" panose="02010600030101010101" pitchFamily="2" charset="-122"/>
            </a:endParaRPr>
          </a:p>
          <a:p>
            <a:pPr algn="just">
              <a:lnSpc>
                <a:spcPct val="150000"/>
              </a:lnSpc>
            </a:pPr>
            <a:r>
              <a:rPr lang="vi-VN" sz="1800" i="1" kern="100" dirty="0">
                <a:solidFill>
                  <a:srgbClr val="000000"/>
                </a:solidFill>
                <a:effectLst/>
                <a:latin typeface="Times New Roman" panose="02020603050405020304" pitchFamily="18" charset="0"/>
                <a:ea typeface="SimSun" panose="02010600030101010101" pitchFamily="2" charset="-122"/>
              </a:rPr>
              <a:t>VD: thầy, u, mì, bắp, chi, răng, rứa,…</a:t>
            </a:r>
            <a:endParaRPr lang="en-VN" sz="1800" kern="100" dirty="0">
              <a:effectLst/>
              <a:latin typeface="Times New Roman" panose="02020603050405020304" pitchFamily="18" charset="0"/>
              <a:ea typeface="SimSun" panose="02010600030101010101" pitchFamily="2" charset="-122"/>
            </a:endParaRPr>
          </a:p>
          <a:p>
            <a:pPr algn="just">
              <a:lnSpc>
                <a:spcPct val="150000"/>
              </a:lnSpc>
            </a:pPr>
            <a:r>
              <a:rPr lang="vi-VN" sz="1800" kern="100" dirty="0">
                <a:solidFill>
                  <a:srgbClr val="000000"/>
                </a:solidFill>
                <a:effectLst/>
                <a:latin typeface="Times New Roman" panose="02020603050405020304" pitchFamily="18" charset="0"/>
                <a:ea typeface="SimSun" panose="02010600030101010101" pitchFamily="2" charset="-122"/>
              </a:rPr>
              <a:t>- Số lượng không lớn, phạm vi dùng hạn chế</a:t>
            </a:r>
            <a:endParaRPr lang="en-VN" sz="1800" kern="100" dirty="0">
              <a:effectLst/>
              <a:latin typeface="Times New Roman" panose="02020603050405020304" pitchFamily="18" charset="0"/>
              <a:ea typeface="SimSun" panose="02010600030101010101" pitchFamily="2" charset="-122"/>
            </a:endParaRPr>
          </a:p>
          <a:p>
            <a:pPr algn="just">
              <a:lnSpc>
                <a:spcPct val="150000"/>
              </a:lnSpc>
            </a:pPr>
            <a:r>
              <a:rPr lang="vi-VN" sz="1800" kern="100" dirty="0">
                <a:solidFill>
                  <a:srgbClr val="000000"/>
                </a:solidFill>
                <a:effectLst/>
                <a:latin typeface="Times New Roman" panose="02020603050405020304" pitchFamily="18" charset="0"/>
                <a:ea typeface="SimSun" panose="02010600030101010101" pitchFamily="2" charset="-122"/>
              </a:rPr>
              <a:t>- Phản ánh nét riêng của con người, sự vật mỗi vùng miền, có vai trò quan trọng đối với hoạt động giao tiếp trong sinh hoạt hằng ngày và đối với sáng tác văn chương.</a:t>
            </a:r>
            <a:endParaRPr lang="en-VN" sz="1800" kern="100" dirty="0">
              <a:effectLst/>
              <a:latin typeface="Times New Roman" panose="02020603050405020304" pitchFamily="18" charset="0"/>
              <a:ea typeface="SimSun" panose="02010600030101010101" pitchFamily="2" charset="-122"/>
            </a:endParaRPr>
          </a:p>
          <a:p>
            <a:pPr algn="just">
              <a:lnSpc>
                <a:spcPct val="150000"/>
              </a:lnSpc>
            </a:pPr>
            <a:r>
              <a:rPr lang="vi-VN" sz="1800" kern="100" dirty="0">
                <a:solidFill>
                  <a:srgbClr val="000000"/>
                </a:solidFill>
                <a:effectLst/>
                <a:latin typeface="Times New Roman" panose="02020603050405020304" pitchFamily="18" charset="0"/>
                <a:ea typeface="SimSun" panose="02010600030101010101" pitchFamily="2" charset="-122"/>
              </a:rPr>
              <a:t>- Cần hiểu được nghĩa và biết sử dụng đúng chỗ, đúng mức nhằm nâng cao hiệu quả giao tiếp.</a:t>
            </a:r>
            <a:endParaRPr lang="en-VN" sz="1800" kern="1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302235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20" name="Google Shape;220;p30"/>
          <p:cNvPicPr preferRelativeResize="0"/>
          <p:nvPr/>
        </p:nvPicPr>
        <p:blipFill>
          <a:blip r:embed="rId3">
            <a:alphaModFix/>
          </a:blip>
          <a:stretch>
            <a:fillRect/>
          </a:stretch>
        </p:blipFill>
        <p:spPr>
          <a:xfrm rot="-9164598">
            <a:off x="7010011" y="-1645200"/>
            <a:ext cx="2976028" cy="3130872"/>
          </a:xfrm>
          <a:prstGeom prst="rect">
            <a:avLst/>
          </a:prstGeom>
          <a:noFill/>
          <a:ln>
            <a:noFill/>
          </a:ln>
        </p:spPr>
      </p:pic>
      <p:sp>
        <p:nvSpPr>
          <p:cNvPr id="29" name="TextBox 28">
            <a:extLst>
              <a:ext uri="{FF2B5EF4-FFF2-40B4-BE49-F238E27FC236}">
                <a16:creationId xmlns:a16="http://schemas.microsoft.com/office/drawing/2014/main" id="{2E33C8EC-A382-6D96-B7C1-0DE25318E7D3}"/>
              </a:ext>
            </a:extLst>
          </p:cNvPr>
          <p:cNvSpPr txBox="1"/>
          <p:nvPr/>
        </p:nvSpPr>
        <p:spPr>
          <a:xfrm>
            <a:off x="548567" y="340002"/>
            <a:ext cx="7494766" cy="3477875"/>
          </a:xfrm>
          <a:prstGeom prst="rect">
            <a:avLst/>
          </a:prstGeom>
          <a:noFill/>
        </p:spPr>
        <p:txBody>
          <a:bodyPr wrap="square">
            <a:spAutoFit/>
          </a:bodyPr>
          <a:lstStyle/>
          <a:p>
            <a:pPr algn="just">
              <a:lnSpc>
                <a:spcPct val="150000"/>
              </a:lnSpc>
            </a:pPr>
            <a:r>
              <a:rPr lang="vi-VN" sz="2000" b="1" kern="100" dirty="0">
                <a:solidFill>
                  <a:srgbClr val="000000"/>
                </a:solidFill>
                <a:effectLst/>
                <a:latin typeface="Times New Roman" panose="02020603050405020304" pitchFamily="18" charset="0"/>
                <a:ea typeface="SimSun" panose="02010600030101010101" pitchFamily="2" charset="-122"/>
              </a:rPr>
              <a:t>3. Biệt ngữ xã hội</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 Là những từ ngữ được dùng với nghĩa riêng trong một nhóm xã hội nhất định. </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vi-VN" sz="2000" i="1" kern="100" dirty="0">
                <a:solidFill>
                  <a:srgbClr val="000000"/>
                </a:solidFill>
                <a:effectLst/>
                <a:latin typeface="Times New Roman" panose="02020603050405020304" pitchFamily="18" charset="0"/>
                <a:ea typeface="SimSun" panose="02010600030101010101" pitchFamily="2" charset="-122"/>
              </a:rPr>
              <a:t>VD: pó tai, rùi, bít, ga tô,…</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 Trong tác phẩm văn chương, lời ăn tiếng nói của nhân vật cũng có thể phản ánh biệt ngữ của nhóm xã hội mà nhân vật thuộc vào.</a:t>
            </a:r>
            <a:endParaRPr lang="en-VN" sz="2000" kern="100" dirty="0">
              <a:effectLst/>
              <a:latin typeface="Times New Roman" panose="02020603050405020304" pitchFamily="18" charset="0"/>
              <a:ea typeface="SimSun" panose="02010600030101010101" pitchFamily="2" charset="-122"/>
            </a:endParaRPr>
          </a:p>
          <a:p>
            <a:r>
              <a:rPr lang="vi-VN" sz="2000" kern="100" dirty="0">
                <a:solidFill>
                  <a:srgbClr val="000000"/>
                </a:solidFill>
                <a:effectLst/>
                <a:latin typeface="Times New Roman" panose="02020603050405020304" pitchFamily="18" charset="0"/>
                <a:ea typeface="SimSun" panose="02010600030101010101" pitchFamily="2" charset="-122"/>
              </a:rPr>
              <a:t>- Việc sử dụng cần có chừng mực để đảm bảo hiệu qủa giao tiếp và giữ gìn sự trong sáng của ngôn ngữ dân tộc.</a:t>
            </a:r>
            <a:r>
              <a:rPr lang="en-VN" sz="2000" dirty="0">
                <a:effectLst/>
              </a:rPr>
              <a:t> </a:t>
            </a:r>
            <a:endParaRPr lang="en-VN" sz="2000" kern="1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909367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31"/>
          <p:cNvPicPr preferRelativeResize="0"/>
          <p:nvPr/>
        </p:nvPicPr>
        <p:blipFill>
          <a:blip r:embed="rId3">
            <a:alphaModFix/>
          </a:blip>
          <a:stretch>
            <a:fillRect/>
          </a:stretch>
        </p:blipFill>
        <p:spPr>
          <a:xfrm rot="8099998">
            <a:off x="1265661" y="-950624"/>
            <a:ext cx="1260964" cy="2477181"/>
          </a:xfrm>
          <a:prstGeom prst="rect">
            <a:avLst/>
          </a:prstGeom>
          <a:noFill/>
          <a:ln>
            <a:noFill/>
          </a:ln>
        </p:spPr>
      </p:pic>
      <p:pic>
        <p:nvPicPr>
          <p:cNvPr id="226" name="Google Shape;226;p31"/>
          <p:cNvPicPr preferRelativeResize="0"/>
          <p:nvPr/>
        </p:nvPicPr>
        <p:blipFill>
          <a:blip r:embed="rId4">
            <a:alphaModFix/>
          </a:blip>
          <a:stretch>
            <a:fillRect/>
          </a:stretch>
        </p:blipFill>
        <p:spPr>
          <a:xfrm rot="-5400007">
            <a:off x="7399400" y="2930085"/>
            <a:ext cx="1841082" cy="3562784"/>
          </a:xfrm>
          <a:prstGeom prst="rect">
            <a:avLst/>
          </a:prstGeom>
          <a:noFill/>
          <a:ln>
            <a:noFill/>
          </a:ln>
        </p:spPr>
      </p:pic>
      <p:pic>
        <p:nvPicPr>
          <p:cNvPr id="229" name="Google Shape;229;p31"/>
          <p:cNvPicPr preferRelativeResize="0"/>
          <p:nvPr/>
        </p:nvPicPr>
        <p:blipFill>
          <a:blip r:embed="rId5">
            <a:alphaModFix/>
          </a:blip>
          <a:stretch>
            <a:fillRect/>
          </a:stretch>
        </p:blipFill>
        <p:spPr>
          <a:xfrm rot="593983">
            <a:off x="-985123" y="3215411"/>
            <a:ext cx="4208679" cy="2992126"/>
          </a:xfrm>
          <a:prstGeom prst="rect">
            <a:avLst/>
          </a:prstGeom>
          <a:noFill/>
          <a:ln>
            <a:noFill/>
          </a:ln>
        </p:spPr>
      </p:pic>
      <p:pic>
        <p:nvPicPr>
          <p:cNvPr id="230" name="Google Shape;230;p31"/>
          <p:cNvPicPr preferRelativeResize="0"/>
          <p:nvPr/>
        </p:nvPicPr>
        <p:blipFill>
          <a:blip r:embed="rId6">
            <a:alphaModFix/>
          </a:blip>
          <a:stretch>
            <a:fillRect/>
          </a:stretch>
        </p:blipFill>
        <p:spPr>
          <a:xfrm rot="9035037">
            <a:off x="-1177217" y="-683164"/>
            <a:ext cx="3784691" cy="3191974"/>
          </a:xfrm>
          <a:prstGeom prst="rect">
            <a:avLst/>
          </a:prstGeom>
          <a:noFill/>
          <a:ln>
            <a:noFill/>
          </a:ln>
        </p:spPr>
      </p:pic>
      <p:pic>
        <p:nvPicPr>
          <p:cNvPr id="231" name="Google Shape;231;p31"/>
          <p:cNvPicPr preferRelativeResize="0"/>
          <p:nvPr/>
        </p:nvPicPr>
        <p:blipFill>
          <a:blip r:embed="rId7">
            <a:alphaModFix/>
          </a:blip>
          <a:stretch>
            <a:fillRect/>
          </a:stretch>
        </p:blipFill>
        <p:spPr>
          <a:xfrm rot="-1071128">
            <a:off x="5001485" y="3808933"/>
            <a:ext cx="2717575" cy="2772691"/>
          </a:xfrm>
          <a:prstGeom prst="rect">
            <a:avLst/>
          </a:prstGeom>
          <a:noFill/>
          <a:ln>
            <a:noFill/>
          </a:ln>
        </p:spPr>
      </p:pic>
      <p:pic>
        <p:nvPicPr>
          <p:cNvPr id="232" name="Google Shape;232;p31"/>
          <p:cNvPicPr preferRelativeResize="0"/>
          <p:nvPr/>
        </p:nvPicPr>
        <p:blipFill>
          <a:blip r:embed="rId8">
            <a:alphaModFix/>
          </a:blip>
          <a:stretch>
            <a:fillRect/>
          </a:stretch>
        </p:blipFill>
        <p:spPr>
          <a:xfrm rot="-10287245">
            <a:off x="5326532" y="-1482901"/>
            <a:ext cx="4350185" cy="2784729"/>
          </a:xfrm>
          <a:prstGeom prst="rect">
            <a:avLst/>
          </a:prstGeom>
          <a:noFill/>
          <a:ln>
            <a:noFill/>
          </a:ln>
        </p:spPr>
      </p:pic>
      <p:pic>
        <p:nvPicPr>
          <p:cNvPr id="233" name="Google Shape;233;p31"/>
          <p:cNvPicPr preferRelativeResize="0"/>
          <p:nvPr/>
        </p:nvPicPr>
        <p:blipFill>
          <a:blip r:embed="rId9">
            <a:alphaModFix/>
          </a:blip>
          <a:stretch>
            <a:fillRect/>
          </a:stretch>
        </p:blipFill>
        <p:spPr>
          <a:xfrm rot="10550429">
            <a:off x="1333524" y="-1382399"/>
            <a:ext cx="2803817" cy="2643275"/>
          </a:xfrm>
          <a:prstGeom prst="rect">
            <a:avLst/>
          </a:prstGeom>
          <a:noFill/>
          <a:ln>
            <a:noFill/>
          </a:ln>
        </p:spPr>
      </p:pic>
      <p:sp>
        <p:nvSpPr>
          <p:cNvPr id="5" name="Title 4">
            <a:extLst>
              <a:ext uri="{FF2B5EF4-FFF2-40B4-BE49-F238E27FC236}">
                <a16:creationId xmlns:a16="http://schemas.microsoft.com/office/drawing/2014/main" id="{50B6CB34-E96F-65F9-EE40-601B7DCB56FA}"/>
              </a:ext>
            </a:extLst>
          </p:cNvPr>
          <p:cNvSpPr>
            <a:spLocks noGrp="1"/>
          </p:cNvSpPr>
          <p:nvPr>
            <p:ph type="title"/>
          </p:nvPr>
        </p:nvSpPr>
        <p:spPr/>
        <p:txBody>
          <a:bodyPr/>
          <a:lstStyle/>
          <a:p>
            <a:r>
              <a:rPr lang="en-VN" dirty="0"/>
              <a:t>LUYỆN TẬP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32"/>
          <p:cNvPicPr preferRelativeResize="0"/>
          <p:nvPr/>
        </p:nvPicPr>
        <p:blipFill>
          <a:blip r:embed="rId3">
            <a:alphaModFix/>
          </a:blip>
          <a:stretch>
            <a:fillRect/>
          </a:stretch>
        </p:blipFill>
        <p:spPr>
          <a:xfrm rot="-5248585">
            <a:off x="143481" y="4022449"/>
            <a:ext cx="1387482" cy="2194051"/>
          </a:xfrm>
          <a:prstGeom prst="rect">
            <a:avLst/>
          </a:prstGeom>
          <a:noFill/>
          <a:ln>
            <a:noFill/>
          </a:ln>
        </p:spPr>
      </p:pic>
      <p:graphicFrame>
        <p:nvGraphicFramePr>
          <p:cNvPr id="8" name="Table 7">
            <a:extLst>
              <a:ext uri="{FF2B5EF4-FFF2-40B4-BE49-F238E27FC236}">
                <a16:creationId xmlns:a16="http://schemas.microsoft.com/office/drawing/2014/main" id="{F4211F1D-FF6B-4B8B-772B-8777123EB76E}"/>
              </a:ext>
            </a:extLst>
          </p:cNvPr>
          <p:cNvGraphicFramePr>
            <a:graphicFrameLocks noGrp="1"/>
          </p:cNvGraphicFramePr>
          <p:nvPr>
            <p:extLst>
              <p:ext uri="{D42A27DB-BD31-4B8C-83A1-F6EECF244321}">
                <p14:modId xmlns:p14="http://schemas.microsoft.com/office/powerpoint/2010/main" val="1550742488"/>
              </p:ext>
            </p:extLst>
          </p:nvPr>
        </p:nvGraphicFramePr>
        <p:xfrm>
          <a:off x="423333" y="207589"/>
          <a:ext cx="8297333" cy="4728322"/>
        </p:xfrm>
        <a:graphic>
          <a:graphicData uri="http://schemas.openxmlformats.org/drawingml/2006/table">
            <a:tbl>
              <a:tblPr firstRow="1" firstCol="1" bandRow="1">
                <a:tableStyleId>{8C679C42-0406-4721-A0AC-5314B5577D64}</a:tableStyleId>
              </a:tblPr>
              <a:tblGrid>
                <a:gridCol w="592668">
                  <a:extLst>
                    <a:ext uri="{9D8B030D-6E8A-4147-A177-3AD203B41FA5}">
                      <a16:colId xmlns:a16="http://schemas.microsoft.com/office/drawing/2014/main" val="3926808423"/>
                    </a:ext>
                  </a:extLst>
                </a:gridCol>
                <a:gridCol w="2285199">
                  <a:extLst>
                    <a:ext uri="{9D8B030D-6E8A-4147-A177-3AD203B41FA5}">
                      <a16:colId xmlns:a16="http://schemas.microsoft.com/office/drawing/2014/main" val="2564120789"/>
                    </a:ext>
                  </a:extLst>
                </a:gridCol>
                <a:gridCol w="966001">
                  <a:extLst>
                    <a:ext uri="{9D8B030D-6E8A-4147-A177-3AD203B41FA5}">
                      <a16:colId xmlns:a16="http://schemas.microsoft.com/office/drawing/2014/main" val="2283669169"/>
                    </a:ext>
                  </a:extLst>
                </a:gridCol>
                <a:gridCol w="4453465">
                  <a:extLst>
                    <a:ext uri="{9D8B030D-6E8A-4147-A177-3AD203B41FA5}">
                      <a16:colId xmlns:a16="http://schemas.microsoft.com/office/drawing/2014/main" val="2752029957"/>
                    </a:ext>
                  </a:extLst>
                </a:gridCol>
              </a:tblGrid>
              <a:tr h="83196">
                <a:tc>
                  <a:txBody>
                    <a:bodyPr/>
                    <a:lstStyle/>
                    <a:p>
                      <a:pPr algn="ctr">
                        <a:lnSpc>
                          <a:spcPct val="150000"/>
                        </a:lnSpc>
                      </a:pPr>
                      <a:r>
                        <a:rPr lang="vi-VN" sz="1200" kern="100">
                          <a:effectLst/>
                        </a:rPr>
                        <a:t>Câu</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ctr">
                        <a:lnSpc>
                          <a:spcPct val="150000"/>
                        </a:lnSpc>
                      </a:pPr>
                      <a:r>
                        <a:rPr lang="vi-VN" sz="1200" kern="100">
                          <a:effectLst/>
                        </a:rPr>
                        <a:t>TNĐP</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ctr">
                        <a:lnSpc>
                          <a:spcPct val="150000"/>
                        </a:lnSpc>
                      </a:pPr>
                      <a:r>
                        <a:rPr lang="vi-VN" sz="1200" kern="100">
                          <a:effectLst/>
                        </a:rPr>
                        <a:t>Vùng </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ctr">
                        <a:lnSpc>
                          <a:spcPct val="150000"/>
                        </a:lnSpc>
                      </a:pPr>
                      <a:r>
                        <a:rPr lang="vi-VN" sz="1200" kern="100">
                          <a:effectLst/>
                        </a:rPr>
                        <a:t>Tác dụng</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extLst>
                  <a:ext uri="{0D108BD9-81ED-4DB2-BD59-A6C34878D82A}">
                    <a16:rowId xmlns:a16="http://schemas.microsoft.com/office/drawing/2014/main" val="918831607"/>
                  </a:ext>
                </a:extLst>
              </a:tr>
              <a:tr h="839253">
                <a:tc>
                  <a:txBody>
                    <a:bodyPr/>
                    <a:lstStyle/>
                    <a:p>
                      <a:pPr algn="just">
                        <a:lnSpc>
                          <a:spcPct val="150000"/>
                        </a:lnSpc>
                      </a:pPr>
                      <a:r>
                        <a:rPr lang="vi-VN" sz="1200" kern="100">
                          <a:effectLst/>
                        </a:rPr>
                        <a:t>a</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just">
                        <a:lnSpc>
                          <a:spcPct val="150000"/>
                        </a:lnSpc>
                      </a:pPr>
                      <a:r>
                        <a:rPr lang="vi-VN" sz="1200" kern="100">
                          <a:effectLst/>
                        </a:rPr>
                        <a:t>bẹ (ngô)</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just">
                        <a:lnSpc>
                          <a:spcPct val="150000"/>
                        </a:lnSpc>
                      </a:pPr>
                      <a:r>
                        <a:rPr lang="vi-VN" sz="1200" kern="100">
                          <a:effectLst/>
                        </a:rPr>
                        <a:t>miền núi phía Bắc</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just">
                        <a:lnSpc>
                          <a:spcPct val="150000"/>
                        </a:lnSpc>
                      </a:pPr>
                      <a:r>
                        <a:rPr lang="vi-VN" sz="1200" kern="100">
                          <a:effectLst/>
                        </a:rPr>
                        <a:t>- Bổ sung thông tin về nơi Bác Hồ đã từng sống và làm việc (vùng Việt Bắc).</a:t>
                      </a:r>
                      <a:endParaRPr lang="en-VN" sz="1200" kern="100">
                        <a:effectLst/>
                      </a:endParaRPr>
                    </a:p>
                    <a:p>
                      <a:pPr algn="just">
                        <a:lnSpc>
                          <a:spcPct val="150000"/>
                        </a:lnSpc>
                      </a:pPr>
                      <a:r>
                        <a:rPr lang="vi-VN" sz="1200" kern="100">
                          <a:effectLst/>
                        </a:rPr>
                        <a:t>- Qua đó, cho biết thêm về cuộc sống gian lao nhưng tràn đầy tinh thần lạc quan của Người.</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extLst>
                  <a:ext uri="{0D108BD9-81ED-4DB2-BD59-A6C34878D82A}">
                    <a16:rowId xmlns:a16="http://schemas.microsoft.com/office/drawing/2014/main" val="190273857"/>
                  </a:ext>
                </a:extLst>
              </a:tr>
              <a:tr h="1406316">
                <a:tc>
                  <a:txBody>
                    <a:bodyPr/>
                    <a:lstStyle/>
                    <a:p>
                      <a:pPr algn="just">
                        <a:lnSpc>
                          <a:spcPct val="150000"/>
                        </a:lnSpc>
                      </a:pPr>
                      <a:r>
                        <a:rPr lang="vi-VN" sz="1200" kern="100">
                          <a:effectLst/>
                        </a:rPr>
                        <a:t>b </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just">
                        <a:lnSpc>
                          <a:spcPct val="150000"/>
                        </a:lnSpc>
                      </a:pPr>
                      <a:r>
                        <a:rPr lang="vi-VN" sz="1200" kern="100">
                          <a:effectLst/>
                        </a:rPr>
                        <a:t>tầm vông</a:t>
                      </a:r>
                      <a:endParaRPr lang="en-VN" sz="1200" kern="100">
                        <a:effectLst/>
                      </a:endParaRPr>
                    </a:p>
                    <a:p>
                      <a:pPr algn="just">
                        <a:lnSpc>
                          <a:spcPct val="150000"/>
                        </a:lnSpc>
                      </a:pPr>
                      <a:r>
                        <a:rPr lang="vi-VN" sz="1200" kern="100">
                          <a:effectLst/>
                        </a:rPr>
                        <a:t>(loại tre thân nhỏ, gióng dài, không gai, đặc ruột và cứng, thường dùng làm gậy)</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just">
                        <a:lnSpc>
                          <a:spcPct val="150000"/>
                        </a:lnSpc>
                      </a:pPr>
                      <a:r>
                        <a:rPr lang="vi-VN" sz="1200" kern="100">
                          <a:effectLst/>
                        </a:rPr>
                        <a:t>Nam Bộ</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just">
                        <a:lnSpc>
                          <a:spcPct val="150000"/>
                        </a:lnSpc>
                      </a:pPr>
                      <a:r>
                        <a:rPr lang="vi-VN" sz="1200" kern="100">
                          <a:effectLst/>
                        </a:rPr>
                        <a:t>- Phản ánh một loại vũ khí thô sơ được sử dụng phổ biến và có hiệu quả trong cuộc kháng chiến anh dũng của đồng bào Nam Bộ chống thực dân Pháp.</a:t>
                      </a:r>
                      <a:endParaRPr lang="en-VN" sz="1200" kern="100">
                        <a:effectLst/>
                      </a:endParaRPr>
                    </a:p>
                    <a:p>
                      <a:pPr algn="just">
                        <a:lnSpc>
                          <a:spcPct val="150000"/>
                        </a:lnSpc>
                      </a:pPr>
                      <a:r>
                        <a:rPr lang="vi-VN" sz="1200" kern="100">
                          <a:effectLst/>
                        </a:rPr>
                        <a:t> </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extLst>
                  <a:ext uri="{0D108BD9-81ED-4DB2-BD59-A6C34878D82A}">
                    <a16:rowId xmlns:a16="http://schemas.microsoft.com/office/drawing/2014/main" val="4215944339"/>
                  </a:ext>
                </a:extLst>
              </a:tr>
              <a:tr h="1500826">
                <a:tc>
                  <a:txBody>
                    <a:bodyPr/>
                    <a:lstStyle/>
                    <a:p>
                      <a:pPr algn="just">
                        <a:lnSpc>
                          <a:spcPct val="150000"/>
                        </a:lnSpc>
                      </a:pPr>
                      <a:r>
                        <a:rPr lang="vi-VN" sz="1200" kern="100">
                          <a:effectLst/>
                        </a:rPr>
                        <a:t>c </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just">
                        <a:lnSpc>
                          <a:spcPct val="150000"/>
                        </a:lnSpc>
                      </a:pPr>
                      <a:r>
                        <a:rPr lang="vi-VN" sz="1200" kern="100">
                          <a:effectLst/>
                        </a:rPr>
                        <a:t>đòn (từ chỉ đơn vị)</a:t>
                      </a:r>
                      <a:endParaRPr lang="en-VN" sz="1200" kern="100">
                        <a:effectLst/>
                      </a:endParaRPr>
                    </a:p>
                    <a:p>
                      <a:pPr algn="just">
                        <a:lnSpc>
                          <a:spcPct val="150000"/>
                        </a:lnSpc>
                      </a:pPr>
                      <a:r>
                        <a:rPr lang="vi-VN" sz="1200" kern="100">
                          <a:effectLst/>
                        </a:rPr>
                        <a:t>bánh tét (loại bánh làm bằng gạo nếp, nhân đỗ xanh, thịt lợn, hình trụ)</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just">
                        <a:lnSpc>
                          <a:spcPct val="150000"/>
                        </a:lnSpc>
                      </a:pPr>
                      <a:r>
                        <a:rPr lang="vi-VN" sz="1200" kern="100">
                          <a:effectLst/>
                        </a:rPr>
                        <a:t>miền Trung</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just">
                        <a:lnSpc>
                          <a:spcPct val="150000"/>
                        </a:lnSpc>
                      </a:pPr>
                      <a:r>
                        <a:rPr lang="vi-VN" sz="1200" kern="100">
                          <a:effectLst/>
                        </a:rPr>
                        <a:t>Giúp người đọc nhận ra sự vật và sự việc được nói tới là ở một tỉnh miền Nam.</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extLst>
                  <a:ext uri="{0D108BD9-81ED-4DB2-BD59-A6C34878D82A}">
                    <a16:rowId xmlns:a16="http://schemas.microsoft.com/office/drawing/2014/main" val="3459091360"/>
                  </a:ext>
                </a:extLst>
              </a:tr>
              <a:tr h="366701">
                <a:tc>
                  <a:txBody>
                    <a:bodyPr/>
                    <a:lstStyle/>
                    <a:p>
                      <a:pPr algn="just">
                        <a:lnSpc>
                          <a:spcPct val="150000"/>
                        </a:lnSpc>
                      </a:pPr>
                      <a:r>
                        <a:rPr lang="vi-VN" sz="1200" kern="100">
                          <a:effectLst/>
                        </a:rPr>
                        <a:t>d</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just">
                        <a:lnSpc>
                          <a:spcPct val="150000"/>
                        </a:lnSpc>
                      </a:pPr>
                      <a:r>
                        <a:rPr lang="vi-VN" sz="1200" kern="100">
                          <a:effectLst/>
                        </a:rPr>
                        <a:t>lẹ (nhanh)</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just">
                        <a:lnSpc>
                          <a:spcPct val="150000"/>
                        </a:lnSpc>
                      </a:pPr>
                      <a:r>
                        <a:rPr lang="vi-VN" sz="1200" kern="100">
                          <a:effectLst/>
                        </a:rPr>
                        <a:t>miền Nam</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just">
                        <a:lnSpc>
                          <a:spcPct val="150000"/>
                        </a:lnSpc>
                      </a:pPr>
                      <a:r>
                        <a:rPr lang="vi-VN" sz="1200" kern="100" dirty="0">
                          <a:effectLst/>
                        </a:rPr>
                        <a:t>Giúp người đọc nhận ra sự vật và sự việc được nói tới là ở một tỉnh miền Nam.</a:t>
                      </a:r>
                      <a:endParaRPr lang="en-VN" sz="1200" kern="100" dirty="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extLst>
                  <a:ext uri="{0D108BD9-81ED-4DB2-BD59-A6C34878D82A}">
                    <a16:rowId xmlns:a16="http://schemas.microsoft.com/office/drawing/2014/main" val="2452324207"/>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13" name="TextBox 12">
            <a:extLst>
              <a:ext uri="{FF2B5EF4-FFF2-40B4-BE49-F238E27FC236}">
                <a16:creationId xmlns:a16="http://schemas.microsoft.com/office/drawing/2014/main" id="{95882F2A-A3C6-C29D-1972-1B44E5BC2A0B}"/>
              </a:ext>
            </a:extLst>
          </p:cNvPr>
          <p:cNvSpPr txBox="1"/>
          <p:nvPr/>
        </p:nvSpPr>
        <p:spPr>
          <a:xfrm>
            <a:off x="1917700" y="475759"/>
            <a:ext cx="6409266" cy="4191981"/>
          </a:xfrm>
          <a:prstGeom prst="rect">
            <a:avLst/>
          </a:prstGeom>
          <a:noFill/>
        </p:spPr>
        <p:txBody>
          <a:bodyPr wrap="square">
            <a:spAutoFit/>
          </a:bodyPr>
          <a:lstStyle/>
          <a:p>
            <a:pPr algn="just">
              <a:lnSpc>
                <a:spcPct val="150000"/>
              </a:lnSpc>
            </a:pPr>
            <a:r>
              <a:rPr lang="nl-NL" sz="2000" b="1" kern="100" dirty="0" err="1">
                <a:solidFill>
                  <a:srgbClr val="000000"/>
                </a:solidFill>
                <a:effectLst/>
                <a:latin typeface="Times New Roman" panose="02020603050405020304" pitchFamily="18" charset="0"/>
                <a:ea typeface="SimSun" panose="02010600030101010101" pitchFamily="2" charset="-122"/>
              </a:rPr>
              <a:t>Bài</a:t>
            </a:r>
            <a:r>
              <a:rPr lang="nl-NL" sz="2000" b="1" kern="100" dirty="0">
                <a:solidFill>
                  <a:srgbClr val="000000"/>
                </a:solidFill>
                <a:effectLst/>
                <a:latin typeface="Times New Roman" panose="02020603050405020304" pitchFamily="18" charset="0"/>
                <a:ea typeface="SimSun" panose="02010600030101010101" pitchFamily="2" charset="-122"/>
              </a:rPr>
              <a:t> </a:t>
            </a:r>
            <a:r>
              <a:rPr lang="nl-NL" sz="2000" b="1" kern="100" dirty="0" err="1">
                <a:solidFill>
                  <a:srgbClr val="000000"/>
                </a:solidFill>
                <a:effectLst/>
                <a:latin typeface="Times New Roman" panose="02020603050405020304" pitchFamily="18" charset="0"/>
                <a:ea typeface="SimSun" panose="02010600030101010101" pitchFamily="2" charset="-122"/>
              </a:rPr>
              <a:t>tập</a:t>
            </a:r>
            <a:r>
              <a:rPr lang="vi-VN" sz="2000" b="1" kern="100" dirty="0">
                <a:solidFill>
                  <a:srgbClr val="000000"/>
                </a:solidFill>
                <a:effectLst/>
                <a:latin typeface="Times New Roman" panose="02020603050405020304" pitchFamily="18" charset="0"/>
                <a:ea typeface="SimSun" panose="02010600030101010101" pitchFamily="2" charset="-122"/>
              </a:rPr>
              <a:t> 2: </a:t>
            </a:r>
            <a:endParaRPr lang="en-VN" sz="2000" kern="100" dirty="0">
              <a:effectLst/>
              <a:latin typeface="Times New Roman" panose="02020603050405020304" pitchFamily="18" charset="0"/>
              <a:ea typeface="SimSun" panose="02010600030101010101" pitchFamily="2" charset="-122"/>
            </a:endParaRPr>
          </a:p>
          <a:p>
            <a:pPr>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a. Dòm ngó: nhòm ngó</a:t>
            </a:r>
            <a:endParaRPr lang="en-VN" sz="2000" kern="100" dirty="0">
              <a:effectLst/>
              <a:latin typeface="Times New Roman" panose="02020603050405020304" pitchFamily="18" charset="0"/>
              <a:ea typeface="SimSun" panose="02010600030101010101" pitchFamily="2" charset="-122"/>
            </a:endParaRPr>
          </a:p>
          <a:p>
            <a:pPr>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b. Ba: bố, cha </a:t>
            </a:r>
            <a:endParaRPr lang="en-VN" sz="2000" kern="100" dirty="0">
              <a:effectLst/>
              <a:latin typeface="Times New Roman" panose="02020603050405020304" pitchFamily="18" charset="0"/>
              <a:ea typeface="SimSun" panose="02010600030101010101" pitchFamily="2" charset="-122"/>
            </a:endParaRPr>
          </a:p>
          <a:p>
            <a:pPr>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Nội: bà nội, ông nội</a:t>
            </a:r>
            <a:endParaRPr lang="en-VN" sz="2000" kern="100" dirty="0">
              <a:effectLst/>
              <a:latin typeface="Times New Roman" panose="02020603050405020304" pitchFamily="18" charset="0"/>
              <a:ea typeface="SimSun" panose="02010600030101010101" pitchFamily="2" charset="-122"/>
            </a:endParaRPr>
          </a:p>
          <a:p>
            <a:pPr>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Má: mẹ</a:t>
            </a:r>
            <a:endParaRPr lang="en-VN" sz="2000" kern="100" dirty="0">
              <a:effectLst/>
              <a:latin typeface="Times New Roman" panose="02020603050405020304" pitchFamily="18" charset="0"/>
              <a:ea typeface="SimSun" panose="02010600030101010101" pitchFamily="2" charset="-122"/>
            </a:endParaRPr>
          </a:p>
          <a:p>
            <a:pPr>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c. Thiệt: thật</a:t>
            </a:r>
            <a:endParaRPr lang="en-VN" sz="2000" kern="100" dirty="0">
              <a:effectLst/>
              <a:latin typeface="Times New Roman" panose="02020603050405020304" pitchFamily="18" charset="0"/>
              <a:ea typeface="SimSun" panose="02010600030101010101" pitchFamily="2" charset="-122"/>
            </a:endParaRPr>
          </a:p>
          <a:p>
            <a:pPr>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Gởi: gửi</a:t>
            </a:r>
            <a:endParaRPr lang="en-VN" sz="2000" kern="100" dirty="0">
              <a:effectLst/>
              <a:latin typeface="Times New Roman" panose="02020603050405020304" pitchFamily="18" charset="0"/>
              <a:ea typeface="SimSun" panose="02010600030101010101" pitchFamily="2" charset="-122"/>
            </a:endParaRPr>
          </a:p>
          <a:p>
            <a:pPr>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Mầy: mày</a:t>
            </a:r>
            <a:endParaRPr lang="en-VN" sz="2000" kern="100" dirty="0">
              <a:effectLst/>
              <a:latin typeface="Times New Roman" panose="02020603050405020304" pitchFamily="18" charset="0"/>
              <a:ea typeface="SimSun" panose="02010600030101010101" pitchFamily="2" charset="-122"/>
            </a:endParaRPr>
          </a:p>
          <a:p>
            <a:pPr>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Biểu: bảo </a:t>
            </a:r>
            <a:endParaRPr lang="en-VN" sz="2000" kern="100" dirty="0">
              <a:effectLst/>
              <a:latin typeface="Times New Roman" panose="02020603050405020304" pitchFamily="18" charset="0"/>
              <a:ea typeface="SimSun"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17" name="TextBox 16">
            <a:extLst>
              <a:ext uri="{FF2B5EF4-FFF2-40B4-BE49-F238E27FC236}">
                <a16:creationId xmlns:a16="http://schemas.microsoft.com/office/drawing/2014/main" id="{71D9C838-5C55-CFDF-C152-72B8647E7E06}"/>
              </a:ext>
            </a:extLst>
          </p:cNvPr>
          <p:cNvSpPr txBox="1"/>
          <p:nvPr/>
        </p:nvSpPr>
        <p:spPr>
          <a:xfrm>
            <a:off x="685801" y="0"/>
            <a:ext cx="8238066" cy="5115311"/>
          </a:xfrm>
          <a:prstGeom prst="rect">
            <a:avLst/>
          </a:prstGeom>
          <a:noFill/>
        </p:spPr>
        <p:txBody>
          <a:bodyPr wrap="square">
            <a:spAutoFit/>
          </a:bodyPr>
          <a:lstStyle/>
          <a:p>
            <a:pPr algn="just">
              <a:lnSpc>
                <a:spcPct val="150000"/>
              </a:lnSpc>
            </a:pPr>
            <a:r>
              <a:rPr lang="nl-NL" sz="2000" b="1" kern="100" dirty="0" err="1">
                <a:solidFill>
                  <a:srgbClr val="000000"/>
                </a:solidFill>
                <a:effectLst/>
                <a:latin typeface="Times New Roman" panose="02020603050405020304" pitchFamily="18" charset="0"/>
                <a:ea typeface="SimSun" panose="02010600030101010101" pitchFamily="2" charset="-122"/>
              </a:rPr>
              <a:t>Bài</a:t>
            </a:r>
            <a:r>
              <a:rPr lang="nl-NL" sz="2000" b="1" kern="100" dirty="0">
                <a:solidFill>
                  <a:srgbClr val="000000"/>
                </a:solidFill>
                <a:effectLst/>
                <a:latin typeface="Times New Roman" panose="02020603050405020304" pitchFamily="18" charset="0"/>
                <a:ea typeface="SimSun" panose="02010600030101010101" pitchFamily="2" charset="-122"/>
              </a:rPr>
              <a:t> </a:t>
            </a:r>
            <a:r>
              <a:rPr lang="nl-NL" sz="2000" b="1" kern="100" dirty="0" err="1">
                <a:solidFill>
                  <a:srgbClr val="000000"/>
                </a:solidFill>
                <a:effectLst/>
                <a:latin typeface="Times New Roman" panose="02020603050405020304" pitchFamily="18" charset="0"/>
                <a:ea typeface="SimSun" panose="02010600030101010101" pitchFamily="2" charset="-122"/>
              </a:rPr>
              <a:t>tập</a:t>
            </a:r>
            <a:r>
              <a:rPr lang="vi-VN" sz="2000" b="1" kern="100" dirty="0">
                <a:solidFill>
                  <a:srgbClr val="000000"/>
                </a:solidFill>
                <a:effectLst/>
                <a:latin typeface="Times New Roman" panose="02020603050405020304" pitchFamily="18" charset="0"/>
                <a:ea typeface="SimSun" panose="02010600030101010101" pitchFamily="2" charset="-122"/>
              </a:rPr>
              <a:t> 3:</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 Các biệt ngữ xã hội được sử dụng trong các câu đã cho:</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 bỉ: đàn bà, con gái</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 hắc: cẩn thận, khôn ngoan</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 cá: ví tiền</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 vỏ lõi: kẻ cắp nhỏ tuổi</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 mõi: lấy cắp</a:t>
            </a:r>
            <a:endParaRPr lang="en-VN" sz="2000" kern="100" dirty="0">
              <a:effectLst/>
              <a:latin typeface="Times New Roman" panose="02020603050405020304" pitchFamily="18" charset="0"/>
              <a:ea typeface="SimSun" panose="02010600030101010101" pitchFamily="2" charset="-122"/>
            </a:endParaRPr>
          </a:p>
          <a:p>
            <a:pPr marL="342900" lvl="0" indent="-342900" algn="just">
              <a:lnSpc>
                <a:spcPct val="150000"/>
              </a:lnSpc>
              <a:buFont typeface="Wingdings" pitchFamily="2" charset="2"/>
              <a:buChar char=""/>
            </a:pPr>
            <a:r>
              <a:rPr lang="vi-VN"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Góp phần thể hiện rõ hơn đặc điểm của nhân vật được nói đến: những kẻ thuộc giới lưu manh, trộm cắp. </a:t>
            </a:r>
            <a:endParaRPr lang="en-VN" sz="2000" dirty="0">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a:lnSpc>
                <a:spcPct val="150000"/>
              </a:lnSpc>
              <a:buFont typeface="Wingdings" pitchFamily="2" charset="2"/>
              <a:buChar char=""/>
            </a:pPr>
            <a:r>
              <a:rPr lang="vi-VN"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Việc chúng đặt ra và sử dụng các biệt ngữ xã hội trong giao tiếp là nhằm che giấu những việc làm xấu xa, tội lỗi của mình. </a:t>
            </a:r>
            <a:endParaRPr lang="en-VN" sz="2000" dirty="0">
              <a:effectLst/>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Botanical and Floral Design Agency by Slidesgo">
  <a:themeElements>
    <a:clrScheme name="Simple Light">
      <a:dk1>
        <a:srgbClr val="191919"/>
      </a:dk1>
      <a:lt1>
        <a:srgbClr val="FAFAFA"/>
      </a:lt1>
      <a:dk2>
        <a:srgbClr val="FFC9D5"/>
      </a:dk2>
      <a:lt2>
        <a:srgbClr val="EED666"/>
      </a:lt2>
      <a:accent1>
        <a:srgbClr val="BE696C"/>
      </a:accent1>
      <a:accent2>
        <a:srgbClr val="AFBB78"/>
      </a:accent2>
      <a:accent3>
        <a:srgbClr val="FFFFFF"/>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901</Words>
  <Application>Microsoft Macintosh PowerPoint</Application>
  <PresentationFormat>On-screen Show (16:9)</PresentationFormat>
  <Paragraphs>68</Paragraphs>
  <Slides>12</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Raleway</vt:lpstr>
      <vt:lpstr>Times New Roman</vt:lpstr>
      <vt:lpstr>Cormorant Garamond</vt:lpstr>
      <vt:lpstr>Spectral Medium</vt:lpstr>
      <vt:lpstr>Bebas Neue</vt:lpstr>
      <vt:lpstr>Arial</vt:lpstr>
      <vt:lpstr>Wingdings</vt:lpstr>
      <vt:lpstr>Cormorant Garamond SemiBold</vt:lpstr>
      <vt:lpstr>Nunito Light</vt:lpstr>
      <vt:lpstr>Botanical and Floral Design Agency by Slidesgo</vt:lpstr>
      <vt:lpstr>THỰC HÀNH TIẾNG VIỆT</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THỰC HÀNH TIẾNG VIỆT</dc:title>
  <cp:lastModifiedBy>office120</cp:lastModifiedBy>
  <cp:revision>1</cp:revision>
  <dcterms:modified xsi:type="dcterms:W3CDTF">2023-07-16T01:20:48Z</dcterms:modified>
</cp:coreProperties>
</file>