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256" r:id="rId2"/>
    <p:sldId id="257" r:id="rId3"/>
    <p:sldId id="278" r:id="rId4"/>
    <p:sldId id="273" r:id="rId5"/>
    <p:sldId id="260" r:id="rId6"/>
    <p:sldId id="258" r:id="rId7"/>
    <p:sldId id="279" r:id="rId8"/>
    <p:sldId id="261" r:id="rId9"/>
    <p:sldId id="263" r:id="rId10"/>
    <p:sldId id="281" r:id="rId11"/>
    <p:sldId id="282" r:id="rId12"/>
    <p:sldId id="280" r:id="rId13"/>
    <p:sldId id="265" r:id="rId14"/>
    <p:sldId id="264" r:id="rId15"/>
    <p:sldId id="267" r:id="rId16"/>
    <p:sldId id="268" r:id="rId17"/>
    <p:sldId id="288" r:id="rId18"/>
    <p:sldId id="287" r:id="rId19"/>
    <p:sldId id="289" r:id="rId20"/>
    <p:sldId id="272" r:id="rId21"/>
    <p:sldId id="259" r:id="rId22"/>
    <p:sldId id="269" r:id="rId23"/>
    <p:sldId id="283" r:id="rId24"/>
    <p:sldId id="284" r:id="rId25"/>
    <p:sldId id="285" r:id="rId26"/>
    <p:sldId id="266" r:id="rId27"/>
    <p:sldId id="286" r:id="rId2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DDBF"/>
    <a:srgbClr val="FACDCC"/>
    <a:srgbClr val="FCD3B2"/>
    <a:srgbClr val="FBCD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5" d="100"/>
          <a:sy n="65" d="100"/>
        </p:scale>
        <p:origin x="8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89A655-2705-485D-926B-4F6815A4005F}" type="datetimeFigureOut">
              <a:rPr lang="en-US" smtClean="0"/>
              <a:t>12/18/2025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1A4294-B970-432F-B22C-FE77050A37E1}" type="slidenum">
              <a:rPr lang="en-US" smtClean="0"/>
              <a:t>‹#›</a:t>
            </a:fld>
            <a:endParaRPr lang="en-US"/>
          </a:p>
        </p:txBody>
      </p:sp>
    </p:spTree>
    <p:extLst>
      <p:ext uri="{BB962C8B-B14F-4D97-AF65-F5344CB8AC3E}">
        <p14:creationId xmlns:p14="http://schemas.microsoft.com/office/powerpoint/2010/main" val="1282390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1A4294-B970-432F-B22C-FE77050A37E1}" type="slidenum">
              <a:rPr lang="en-US" smtClean="0"/>
              <a:t>16</a:t>
            </a:fld>
            <a:endParaRPr lang="en-US"/>
          </a:p>
        </p:txBody>
      </p:sp>
    </p:spTree>
    <p:extLst>
      <p:ext uri="{BB962C8B-B14F-4D97-AF65-F5344CB8AC3E}">
        <p14:creationId xmlns:p14="http://schemas.microsoft.com/office/powerpoint/2010/main" val="3399446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1A4294-B970-432F-B22C-FE77050A37E1}" type="slidenum">
              <a:rPr lang="en-US" smtClean="0"/>
              <a:t>17</a:t>
            </a:fld>
            <a:endParaRPr lang="en-US"/>
          </a:p>
        </p:txBody>
      </p:sp>
    </p:spTree>
    <p:extLst>
      <p:ext uri="{BB962C8B-B14F-4D97-AF65-F5344CB8AC3E}">
        <p14:creationId xmlns:p14="http://schemas.microsoft.com/office/powerpoint/2010/main" val="2436887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sv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 Id="rId9" Type="http://schemas.openxmlformats.org/officeDocument/2006/relationships/image" Target="../media/image52.svg"/></Relationships>
</file>

<file path=ppt/slides/_rels/slide22.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35.png"/><Relationship Id="rId7" Type="http://schemas.openxmlformats.org/officeDocument/2006/relationships/image" Target="../media/image5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8.sv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8" Type="http://schemas.openxmlformats.org/officeDocument/2006/relationships/image" Target="../media/image61.svg"/><Relationship Id="rId3" Type="http://schemas.microsoft.com/office/2007/relationships/hdphoto" Target="../media/hdphoto2.wdp"/><Relationship Id="rId7" Type="http://schemas.openxmlformats.org/officeDocument/2006/relationships/image" Target="../media/image60.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66.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1.sv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8.svg"/><Relationship Id="rId7" Type="http://schemas.openxmlformats.org/officeDocument/2006/relationships/image" Target="../media/image70.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31.sv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2.png"/><Relationship Id="rId7" Type="http://schemas.openxmlformats.org/officeDocument/2006/relationships/image" Target="../media/image7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 Id="rId9" Type="http://schemas.openxmlformats.org/officeDocument/2006/relationships/image" Target="../media/image76.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9DDE8"/>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398702"/>
            <a:ext cx="16230600" cy="7859598"/>
            <a:chOff x="0" y="0"/>
            <a:chExt cx="7419046" cy="3592641"/>
          </a:xfrm>
        </p:grpSpPr>
        <p:sp>
          <p:nvSpPr>
            <p:cNvPr id="3" name="Freeform 3"/>
            <p:cNvSpPr/>
            <p:nvPr/>
          </p:nvSpPr>
          <p:spPr>
            <a:xfrm>
              <a:off x="-9098" y="-6509"/>
              <a:ext cx="7433377" cy="3624695"/>
            </a:xfrm>
            <a:custGeom>
              <a:avLst/>
              <a:gdLst/>
              <a:ahLst/>
              <a:cxnLst/>
              <a:rect l="l" t="t" r="r" b="b"/>
              <a:pathLst>
                <a:path w="7433377" h="3624695">
                  <a:moveTo>
                    <a:pt x="63030" y="3031141"/>
                  </a:moveTo>
                  <a:cubicBezTo>
                    <a:pt x="63030" y="3031141"/>
                    <a:pt x="0" y="2784577"/>
                    <a:pt x="10218" y="1214762"/>
                  </a:cubicBezTo>
                  <a:cubicBezTo>
                    <a:pt x="18651" y="990971"/>
                    <a:pt x="65033" y="645332"/>
                    <a:pt x="65033" y="645332"/>
                  </a:cubicBezTo>
                  <a:cubicBezTo>
                    <a:pt x="82233" y="502466"/>
                    <a:pt x="56685" y="337866"/>
                    <a:pt x="181385" y="223925"/>
                  </a:cubicBezTo>
                  <a:cubicBezTo>
                    <a:pt x="346794" y="72788"/>
                    <a:pt x="621643" y="0"/>
                    <a:pt x="6540304" y="6965"/>
                  </a:cubicBezTo>
                  <a:lnTo>
                    <a:pt x="6540305" y="6965"/>
                  </a:lnTo>
                  <a:cubicBezTo>
                    <a:pt x="6757052" y="16819"/>
                    <a:pt x="6961367" y="36481"/>
                    <a:pt x="7095555" y="101690"/>
                  </a:cubicBezTo>
                  <a:cubicBezTo>
                    <a:pt x="7351601" y="226120"/>
                    <a:pt x="7433377" y="459160"/>
                    <a:pt x="7427889" y="704684"/>
                  </a:cubicBezTo>
                  <a:cubicBezTo>
                    <a:pt x="7427889" y="704684"/>
                    <a:pt x="7384601" y="1013073"/>
                    <a:pt x="7392034" y="1248607"/>
                  </a:cubicBezTo>
                  <a:cubicBezTo>
                    <a:pt x="7399158" y="2772943"/>
                    <a:pt x="7406314" y="2968546"/>
                    <a:pt x="7406314" y="2968546"/>
                  </a:cubicBezTo>
                  <a:cubicBezTo>
                    <a:pt x="7389633" y="3184278"/>
                    <a:pt x="7274989" y="3394890"/>
                    <a:pt x="7078119" y="3506514"/>
                  </a:cubicBezTo>
                  <a:cubicBezTo>
                    <a:pt x="6927768" y="3591763"/>
                    <a:pt x="6729737" y="3606861"/>
                    <a:pt x="5347512" y="3596119"/>
                  </a:cubicBezTo>
                  <a:lnTo>
                    <a:pt x="5347439" y="3596119"/>
                  </a:lnTo>
                  <a:cubicBezTo>
                    <a:pt x="645952" y="3590842"/>
                    <a:pt x="384604" y="3624695"/>
                    <a:pt x="254278" y="3515537"/>
                  </a:cubicBezTo>
                  <a:cubicBezTo>
                    <a:pt x="145767" y="3424652"/>
                    <a:pt x="81795" y="3231340"/>
                    <a:pt x="63030" y="3031141"/>
                  </a:cubicBezTo>
                  <a:close/>
                </a:path>
              </a:pathLst>
            </a:custGeom>
            <a:solidFill>
              <a:srgbClr val="FFFFFF"/>
            </a:solidFill>
          </p:spPr>
          <p:txBody>
            <a:bodyPr/>
            <a:lstStyle/>
            <a:p>
              <a:endParaRPr lang="en-US"/>
            </a:p>
          </p:txBody>
        </p:sp>
      </p:grpSp>
      <p:pic>
        <p:nvPicPr>
          <p:cNvPr id="6" name="Picture 6"/>
          <p:cNvPicPr>
            <a:picLocks noChangeAspect="1"/>
          </p:cNvPicPr>
          <p:nvPr/>
        </p:nvPicPr>
        <p:blipFill>
          <a:blip r:embed="rId2"/>
          <a:srcRect/>
          <a:stretch>
            <a:fillRect/>
          </a:stretch>
        </p:blipFill>
        <p:spPr>
          <a:xfrm rot="-1101482">
            <a:off x="-682" y="1596495"/>
            <a:ext cx="3759187" cy="1484879"/>
          </a:xfrm>
          <a:prstGeom prst="rect">
            <a:avLst/>
          </a:prstGeom>
        </p:spPr>
      </p:pic>
      <p:pic>
        <p:nvPicPr>
          <p:cNvPr id="7" name="Picture 7"/>
          <p:cNvPicPr>
            <a:picLocks noChangeAspect="1"/>
          </p:cNvPicPr>
          <p:nvPr/>
        </p:nvPicPr>
        <p:blipFill>
          <a:blip r:embed="rId2"/>
          <a:srcRect/>
          <a:stretch>
            <a:fillRect/>
          </a:stretch>
        </p:blipFill>
        <p:spPr>
          <a:xfrm rot="-1101482">
            <a:off x="3565387" y="419290"/>
            <a:ext cx="3759187" cy="1484879"/>
          </a:xfrm>
          <a:prstGeom prst="rect">
            <a:avLst/>
          </a:prstGeom>
        </p:spPr>
      </p:pic>
      <p:pic>
        <p:nvPicPr>
          <p:cNvPr id="8" name="Picture 8"/>
          <p:cNvPicPr>
            <a:picLocks noChangeAspect="1"/>
          </p:cNvPicPr>
          <p:nvPr/>
        </p:nvPicPr>
        <p:blipFill>
          <a:blip r:embed="rId2"/>
          <a:srcRect/>
          <a:stretch>
            <a:fillRect/>
          </a:stretch>
        </p:blipFill>
        <p:spPr>
          <a:xfrm rot="1343223">
            <a:off x="11373248" y="290002"/>
            <a:ext cx="3759187" cy="1484879"/>
          </a:xfrm>
          <a:prstGeom prst="rect">
            <a:avLst/>
          </a:prstGeom>
        </p:spPr>
      </p:pic>
      <p:pic>
        <p:nvPicPr>
          <p:cNvPr id="9" name="Picture 9"/>
          <p:cNvPicPr>
            <a:picLocks noChangeAspect="1"/>
          </p:cNvPicPr>
          <p:nvPr/>
        </p:nvPicPr>
        <p:blipFill>
          <a:blip r:embed="rId2"/>
          <a:srcRect/>
          <a:stretch>
            <a:fillRect/>
          </a:stretch>
        </p:blipFill>
        <p:spPr>
          <a:xfrm rot="1343223">
            <a:off x="14843332" y="1725682"/>
            <a:ext cx="3759187" cy="1484879"/>
          </a:xfrm>
          <a:prstGeom prst="rect">
            <a:avLst/>
          </a:prstGeom>
        </p:spPr>
      </p:pic>
      <p:pic>
        <p:nvPicPr>
          <p:cNvPr id="10" name="Picture 10"/>
          <p:cNvPicPr>
            <a:picLocks noChangeAspect="1"/>
          </p:cNvPicPr>
          <p:nvPr/>
        </p:nvPicPr>
        <p:blipFill>
          <a:blip r:embed="rId3"/>
          <a:srcRect/>
          <a:stretch>
            <a:fillRect/>
          </a:stretch>
        </p:blipFill>
        <p:spPr>
          <a:xfrm rot="-10800000">
            <a:off x="269796" y="3377983"/>
            <a:ext cx="1267636" cy="1245453"/>
          </a:xfrm>
          <a:prstGeom prst="rect">
            <a:avLst/>
          </a:prstGeom>
        </p:spPr>
      </p:pic>
      <p:pic>
        <p:nvPicPr>
          <p:cNvPr id="15" name="Picture 15"/>
          <p:cNvPicPr>
            <a:picLocks noChangeAspect="1"/>
          </p:cNvPicPr>
          <p:nvPr/>
        </p:nvPicPr>
        <p:blipFill>
          <a:blip r:embed="rId4"/>
          <a:srcRect/>
          <a:stretch>
            <a:fillRect/>
          </a:stretch>
        </p:blipFill>
        <p:spPr>
          <a:xfrm>
            <a:off x="15102468" y="7341410"/>
            <a:ext cx="1645857" cy="1849278"/>
          </a:xfrm>
          <a:prstGeom prst="rect">
            <a:avLst/>
          </a:prstGeom>
        </p:spPr>
      </p:pic>
      <p:sp>
        <p:nvSpPr>
          <p:cNvPr id="16" name="TextBox 7"/>
          <p:cNvSpPr txBox="1"/>
          <p:nvPr/>
        </p:nvSpPr>
        <p:spPr>
          <a:xfrm>
            <a:off x="1058970" y="3748885"/>
            <a:ext cx="16161604" cy="3200876"/>
          </a:xfrm>
          <a:prstGeom prst="rect">
            <a:avLst/>
          </a:prstGeom>
        </p:spPr>
        <p:txBody>
          <a:bodyPr wrap="square" lIns="0" tIns="0" rIns="0" bIns="0" rtlCol="0" anchor="t">
            <a:spAutoFit/>
          </a:bodyPr>
          <a:lstStyle/>
          <a:p>
            <a:pPr algn="ctr">
              <a:lnSpc>
                <a:spcPct val="130000"/>
              </a:lnSpc>
            </a:pPr>
            <a:r>
              <a:rPr lang="en-US" sz="8000" b="1" dirty="0">
                <a:solidFill>
                  <a:srgbClr val="534340"/>
                </a:solidFill>
                <a:latin typeface="Arial" panose="020B0604020202020204" pitchFamily="34" charset="0"/>
                <a:cs typeface="Arial" panose="020B0604020202020204" pitchFamily="34" charset="0"/>
              </a:rPr>
              <a:t>CHÀO MỪNG CÁC EM ĐẾN VỚI BUỔI HỌC NGÀY HÔM NAY</a:t>
            </a:r>
          </a:p>
        </p:txBody>
      </p:sp>
      <p:pic>
        <p:nvPicPr>
          <p:cNvPr id="1026" name="Picture 2" descr="https://o.remove.bg/downloads/d6ea4919-91b5-4946-8a92-025f0f69cb94/image-removebg-previ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487" y="7028375"/>
            <a:ext cx="3314195" cy="33141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9876898" y="419100"/>
            <a:ext cx="7496702" cy="7373237"/>
          </a:xfrm>
          <a:prstGeom prst="rect">
            <a:avLst/>
          </a:prstGeom>
        </p:spPr>
        <p:txBody>
          <a:bodyPr wrap="square">
            <a:spAutoFit/>
          </a:bodyPr>
          <a:lstStyle/>
          <a:p>
            <a:pPr marL="571500" indent="-571500" algn="just">
              <a:lnSpc>
                <a:spcPct val="130000"/>
              </a:lnSpc>
              <a:spcBef>
                <a:spcPts val="300"/>
              </a:spcBef>
              <a:spcAft>
                <a:spcPts val="300"/>
              </a:spcAft>
              <a:buFont typeface="Arial" panose="020B0604020202020204" pitchFamily="34" charset="0"/>
              <a:buChar char="•"/>
            </a:pP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Nguồn</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sáng</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đến</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từ</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phía</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sau</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đống</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cỏ</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36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Bức</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tranh</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màu</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trắng</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tuyết</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màu</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vàng</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đống</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cỏ</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khô</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màu</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xanh</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rặng</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núi</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phía</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xa</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p>
          <a:p>
            <a:pPr marL="571500" indent="-571500" algn="just">
              <a:lnSpc>
                <a:spcPct val="130000"/>
              </a:lnSpc>
              <a:spcBef>
                <a:spcPts val="300"/>
              </a:spcBef>
              <a:spcAft>
                <a:spcPts val="300"/>
              </a:spcAft>
              <a:buFont typeface="Arial" panose="020B0604020202020204" pitchFamily="34" charset="0"/>
              <a:buChar char="•"/>
            </a:pP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ảnh</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tái</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một</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chân</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thực</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khi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họa</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sĩ</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Clô-đơ</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Mô-nê</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phác</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họa</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rõ</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chiếc</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bóng</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đống</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cỏ</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trên</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nền</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tuyết</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trắng</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600" dirty="0">
              <a:latin typeface="Arial" panose="020B060402020202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381000" y="342900"/>
            <a:ext cx="9495898" cy="7862878"/>
          </a:xfrm>
          <a:prstGeom prst="rect">
            <a:avLst/>
          </a:prstGeom>
        </p:spPr>
      </p:pic>
      <p:sp>
        <p:nvSpPr>
          <p:cNvPr id="6" name="Rectangle 5"/>
          <p:cNvSpPr/>
          <p:nvPr/>
        </p:nvSpPr>
        <p:spPr>
          <a:xfrm>
            <a:off x="0" y="8648700"/>
            <a:ext cx="7933582" cy="677108"/>
          </a:xfrm>
          <a:prstGeom prst="rect">
            <a:avLst/>
          </a:prstGeom>
        </p:spPr>
        <p:txBody>
          <a:bodyPr wrap="none">
            <a:spAutoFit/>
          </a:bodyPr>
          <a:lstStyle/>
          <a:p>
            <a:pPr marL="571500" indent="-571500" algn="ctr">
              <a:buFont typeface="Wingdings" panose="05000000000000000000" pitchFamily="2" charset="2"/>
              <a:buChar char="Ø"/>
            </a:pP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Bức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tranh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i="1" dirty="0" err="1">
                <a:solidFill>
                  <a:srgbClr val="000000"/>
                </a:solidFill>
                <a:latin typeface="Arial" panose="020B0604020202020204" pitchFamily="34" charset="0"/>
                <a:ea typeface="Calibri" panose="020F0502020204030204" pitchFamily="34" charset="0"/>
                <a:cs typeface="Arial" panose="020B0604020202020204" pitchFamily="34" charset="0"/>
              </a:rPr>
              <a:t>Đống</a:t>
            </a:r>
            <a:r>
              <a:rPr lang="fr-FR" sz="38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i="1" dirty="0" err="1">
                <a:solidFill>
                  <a:srgbClr val="000000"/>
                </a:solidFill>
                <a:latin typeface="Arial" panose="020B0604020202020204" pitchFamily="34" charset="0"/>
                <a:ea typeface="Calibri" panose="020F0502020204030204" pitchFamily="34" charset="0"/>
                <a:cs typeface="Arial" panose="020B0604020202020204" pitchFamily="34" charset="0"/>
              </a:rPr>
              <a:t>cỏ</a:t>
            </a:r>
            <a:r>
              <a:rPr lang="fr-FR" sz="38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i="1" dirty="0" err="1">
                <a:solidFill>
                  <a:srgbClr val="000000"/>
                </a:solidFill>
                <a:latin typeface="Arial" panose="020B0604020202020204" pitchFamily="34" charset="0"/>
                <a:ea typeface="Calibri" panose="020F0502020204030204" pitchFamily="34" charset="0"/>
                <a:cs typeface="Arial" panose="020B0604020202020204" pitchFamily="34" charset="0"/>
              </a:rPr>
              <a:t>khô</a:t>
            </a:r>
            <a:r>
              <a:rPr lang="fr-FR" sz="38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i="1" dirty="0" err="1">
                <a:solidFill>
                  <a:srgbClr val="000000"/>
                </a:solidFill>
                <a:latin typeface="Arial" panose="020B0604020202020204" pitchFamily="34" charset="0"/>
                <a:ea typeface="Calibri" panose="020F0502020204030204" pitchFamily="34" charset="0"/>
                <a:cs typeface="Arial" panose="020B0604020202020204" pitchFamily="34" charset="0"/>
              </a:rPr>
              <a:t>trên</a:t>
            </a:r>
            <a:r>
              <a:rPr lang="fr-FR" sz="38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i="1" dirty="0" err="1">
                <a:solidFill>
                  <a:srgbClr val="000000"/>
                </a:solidFill>
                <a:latin typeface="Arial" panose="020B0604020202020204" pitchFamily="34" charset="0"/>
                <a:ea typeface="Calibri" panose="020F0502020204030204" pitchFamily="34" charset="0"/>
                <a:cs typeface="Arial" panose="020B0604020202020204" pitchFamily="34" charset="0"/>
              </a:rPr>
              <a:t>tuyết</a:t>
            </a:r>
            <a:endParaRPr lang="en-US" sz="38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2696986"/>
      </p:ext>
    </p:extLst>
  </p:cSld>
  <p:clrMapOvr>
    <a:masterClrMapping/>
  </p:clrMapOvr>
  <p:transition>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228600" y="557784"/>
            <a:ext cx="6858000" cy="6576096"/>
          </a:xfrm>
          <a:prstGeom prst="rect">
            <a:avLst/>
          </a:prstGeom>
        </p:spPr>
        <p:txBody>
          <a:bodyPr wrap="square">
            <a:spAutoFit/>
          </a:bodyPr>
          <a:lstStyle/>
          <a:p>
            <a:pPr marL="571500" indent="-571500" algn="just">
              <a:lnSpc>
                <a:spcPct val="130000"/>
              </a:lnSpc>
              <a:spcBef>
                <a:spcPts val="300"/>
              </a:spcBef>
              <a:spcAft>
                <a:spcPts val="300"/>
              </a:spcAft>
              <a:buFont typeface="Arial" panose="020B0604020202020204" pitchFamily="34" charset="0"/>
              <a:buChar char="•"/>
            </a:pPr>
            <a:r>
              <a:rPr lang="fr-FR" sz="3600" dirty="0" err="1">
                <a:latin typeface="Arial" panose="020B0604020202020204" pitchFamily="34" charset="0"/>
                <a:cs typeface="Arial" panose="020B0604020202020204" pitchFamily="34" charset="0"/>
              </a:rPr>
              <a:t>Khu</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vực</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ngoài</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sáng</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tạo</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sự</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chú</a:t>
            </a:r>
            <a:r>
              <a:rPr lang="fr-FR" sz="3600" dirty="0">
                <a:latin typeface="Arial" panose="020B0604020202020204" pitchFamily="34" charset="0"/>
                <a:cs typeface="Arial" panose="020B0604020202020204" pitchFamily="34" charset="0"/>
              </a:rPr>
              <a:t> ý </a:t>
            </a:r>
            <a:r>
              <a:rPr lang="fr-FR" sz="3600" dirty="0" err="1">
                <a:latin typeface="Arial" panose="020B0604020202020204" pitchFamily="34" charset="0"/>
                <a:cs typeface="Arial" panose="020B0604020202020204" pitchFamily="34" charset="0"/>
              </a:rPr>
              <a:t>với</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người</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xem</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nhất</a:t>
            </a:r>
            <a:r>
              <a:rPr lang="fr-FR" sz="3600" dirty="0">
                <a:latin typeface="Arial" panose="020B0604020202020204" pitchFamily="34" charset="0"/>
                <a:cs typeface="Arial" panose="020B0604020202020204" pitchFamily="34" charset="0"/>
              </a:rPr>
              <a:t>. </a:t>
            </a:r>
          </a:p>
          <a:p>
            <a:pPr marL="571500" indent="-571500" algn="just">
              <a:lnSpc>
                <a:spcPct val="130000"/>
              </a:lnSpc>
              <a:spcBef>
                <a:spcPts val="300"/>
              </a:spcBef>
              <a:spcAft>
                <a:spcPts val="300"/>
              </a:spcAft>
              <a:buFont typeface="Arial" panose="020B0604020202020204" pitchFamily="34" charset="0"/>
              <a:buChar char="•"/>
            </a:pPr>
            <a:r>
              <a:rPr lang="fr-FR" sz="3600" dirty="0" err="1">
                <a:latin typeface="Arial" panose="020B0604020202020204" pitchFamily="34" charset="0"/>
                <a:cs typeface="Arial" panose="020B0604020202020204" pitchFamily="34" charset="0"/>
              </a:rPr>
              <a:t>Những</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cử</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chỉ</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thân</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tình</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của</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người</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chiến</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sĩ</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với</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dân</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bản</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dưới</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lũy</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tre</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làng</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dưới</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ánh</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trăng</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sáng</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thể</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hiện</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mối</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quan</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hệ</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gắn</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bó</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giữa</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người</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lính</a:t>
            </a:r>
            <a:r>
              <a:rPr lang="fr-FR" sz="3600" dirty="0">
                <a:latin typeface="Arial" panose="020B0604020202020204" pitchFamily="34" charset="0"/>
                <a:cs typeface="Arial" panose="020B0604020202020204" pitchFamily="34" charset="0"/>
              </a:rPr>
              <a:t> - </a:t>
            </a:r>
            <a:r>
              <a:rPr lang="fr-FR" sz="3600" dirty="0" err="1">
                <a:latin typeface="Arial" panose="020B0604020202020204" pitchFamily="34" charset="0"/>
                <a:cs typeface="Arial" panose="020B0604020202020204" pitchFamily="34" charset="0"/>
              </a:rPr>
              <a:t>người</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dân</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gợi</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nhớ</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về</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một</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thời</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kì</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gian</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khổ</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đã</a:t>
            </a:r>
            <a:r>
              <a:rPr lang="fr-FR" sz="3600" dirty="0">
                <a:latin typeface="Arial" panose="020B0604020202020204" pitchFamily="34" charset="0"/>
                <a:cs typeface="Arial" panose="020B0604020202020204" pitchFamily="34" charset="0"/>
              </a:rPr>
              <a:t> qua.</a:t>
            </a:r>
            <a:endParaRPr lang="en-US" sz="3600" dirty="0">
              <a:latin typeface="Arial" panose="020B0604020202020204" pitchFamily="34" charset="0"/>
              <a:ea typeface="Calibri" panose="020F0502020204030204" pitchFamily="34" charset="0"/>
              <a:cs typeface="Arial" panose="020B0604020202020204" pitchFamily="34" charset="0"/>
            </a:endParaRPr>
          </a:p>
        </p:txBody>
      </p:sp>
      <p:sp>
        <p:nvSpPr>
          <p:cNvPr id="6" name="Rectangle 5"/>
          <p:cNvSpPr/>
          <p:nvPr/>
        </p:nvSpPr>
        <p:spPr>
          <a:xfrm>
            <a:off x="9525000" y="8648700"/>
            <a:ext cx="5553123" cy="677108"/>
          </a:xfrm>
          <a:prstGeom prst="rect">
            <a:avLst/>
          </a:prstGeom>
        </p:spPr>
        <p:txBody>
          <a:bodyPr wrap="none">
            <a:spAutoFit/>
          </a:bodyPr>
          <a:lstStyle/>
          <a:p>
            <a:pPr marL="571500" indent="-571500" algn="ctr">
              <a:buFont typeface="Wingdings" panose="05000000000000000000" pitchFamily="2" charset="2"/>
              <a:buChar char="Ø"/>
            </a:pP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Bức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tranh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i="1" dirty="0">
                <a:solidFill>
                  <a:srgbClr val="000000"/>
                </a:solidFill>
                <a:latin typeface="Arial" panose="020B0604020202020204" pitchFamily="34" charset="0"/>
                <a:ea typeface="Calibri" panose="020F0502020204030204" pitchFamily="34" charset="0"/>
                <a:cs typeface="Arial" panose="020B0604020202020204" pitchFamily="34" charset="0"/>
              </a:rPr>
              <a:t>Qua </a:t>
            </a:r>
            <a:r>
              <a:rPr lang="fr-FR" sz="3800" i="1" dirty="0" err="1">
                <a:solidFill>
                  <a:srgbClr val="000000"/>
                </a:solidFill>
                <a:latin typeface="Arial" panose="020B0604020202020204" pitchFamily="34" charset="0"/>
                <a:ea typeface="Calibri" panose="020F0502020204030204" pitchFamily="34" charset="0"/>
                <a:cs typeface="Arial" panose="020B0604020202020204" pitchFamily="34" charset="0"/>
              </a:rPr>
              <a:t>bản</a:t>
            </a:r>
            <a:r>
              <a:rPr lang="fr-FR" sz="38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i="1" dirty="0" err="1">
                <a:solidFill>
                  <a:srgbClr val="000000"/>
                </a:solidFill>
                <a:latin typeface="Arial" panose="020B0604020202020204" pitchFamily="34" charset="0"/>
                <a:ea typeface="Calibri" panose="020F0502020204030204" pitchFamily="34" charset="0"/>
                <a:cs typeface="Arial" panose="020B0604020202020204" pitchFamily="34" charset="0"/>
              </a:rPr>
              <a:t>cũ</a:t>
            </a:r>
            <a:endParaRPr lang="en-US" sz="3800" i="1"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2"/>
          <a:stretch>
            <a:fillRect/>
          </a:stretch>
        </p:blipFill>
        <p:spPr>
          <a:xfrm>
            <a:off x="8001000" y="557784"/>
            <a:ext cx="9851148" cy="7786115"/>
          </a:xfrm>
          <a:prstGeom prst="rect">
            <a:avLst/>
          </a:prstGeom>
        </p:spPr>
      </p:pic>
    </p:spTree>
    <p:extLst>
      <p:ext uri="{BB962C8B-B14F-4D97-AF65-F5344CB8AC3E}">
        <p14:creationId xmlns:p14="http://schemas.microsoft.com/office/powerpoint/2010/main" val="113652106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3EDDD"/>
        </a:solidFill>
        <a:effectLst/>
      </p:bgPr>
    </p:bg>
    <p:spTree>
      <p:nvGrpSpPr>
        <p:cNvPr id="1" name=""/>
        <p:cNvGrpSpPr/>
        <p:nvPr/>
      </p:nvGrpSpPr>
      <p:grpSpPr>
        <a:xfrm>
          <a:off x="0" y="0"/>
          <a:ext cx="0" cy="0"/>
          <a:chOff x="0" y="0"/>
          <a:chExt cx="0" cy="0"/>
        </a:xfrm>
      </p:grpSpPr>
      <p:grpSp>
        <p:nvGrpSpPr>
          <p:cNvPr id="2" name="Group 2"/>
          <p:cNvGrpSpPr/>
          <p:nvPr/>
        </p:nvGrpSpPr>
        <p:grpSpPr>
          <a:xfrm>
            <a:off x="704849" y="419100"/>
            <a:ext cx="16878299" cy="9448800"/>
            <a:chOff x="0" y="0"/>
            <a:chExt cx="7419046" cy="3771206"/>
          </a:xfrm>
        </p:grpSpPr>
        <p:sp>
          <p:nvSpPr>
            <p:cNvPr id="3" name="Freeform 3"/>
            <p:cNvSpPr/>
            <p:nvPr/>
          </p:nvSpPr>
          <p:spPr>
            <a:xfrm>
              <a:off x="-9098" y="-6509"/>
              <a:ext cx="7433377" cy="3803260"/>
            </a:xfrm>
            <a:custGeom>
              <a:avLst/>
              <a:gdLst/>
              <a:ahLst/>
              <a:cxnLst/>
              <a:rect l="l" t="t" r="r" b="b"/>
              <a:pathLst>
                <a:path w="7433377" h="3803260">
                  <a:moveTo>
                    <a:pt x="63030" y="3209707"/>
                  </a:moveTo>
                  <a:cubicBezTo>
                    <a:pt x="63030" y="3209707"/>
                    <a:pt x="0" y="2963142"/>
                    <a:pt x="10218" y="1214762"/>
                  </a:cubicBezTo>
                  <a:cubicBezTo>
                    <a:pt x="18651" y="990971"/>
                    <a:pt x="65033" y="645332"/>
                    <a:pt x="65033" y="645332"/>
                  </a:cubicBezTo>
                  <a:cubicBezTo>
                    <a:pt x="82233" y="502466"/>
                    <a:pt x="56685" y="337866"/>
                    <a:pt x="181385" y="223925"/>
                  </a:cubicBezTo>
                  <a:cubicBezTo>
                    <a:pt x="346794" y="72788"/>
                    <a:pt x="621643" y="0"/>
                    <a:pt x="6540304" y="6965"/>
                  </a:cubicBezTo>
                  <a:lnTo>
                    <a:pt x="6540305" y="6965"/>
                  </a:lnTo>
                  <a:cubicBezTo>
                    <a:pt x="6757052" y="16819"/>
                    <a:pt x="6961367" y="36481"/>
                    <a:pt x="7095555" y="101690"/>
                  </a:cubicBezTo>
                  <a:cubicBezTo>
                    <a:pt x="7351601" y="226120"/>
                    <a:pt x="7433377" y="459160"/>
                    <a:pt x="7427889" y="704684"/>
                  </a:cubicBezTo>
                  <a:cubicBezTo>
                    <a:pt x="7427889" y="704684"/>
                    <a:pt x="7384601" y="1013073"/>
                    <a:pt x="7392034" y="1248607"/>
                  </a:cubicBezTo>
                  <a:cubicBezTo>
                    <a:pt x="7399158" y="2951508"/>
                    <a:pt x="7406314" y="3147111"/>
                    <a:pt x="7406314" y="3147111"/>
                  </a:cubicBezTo>
                  <a:cubicBezTo>
                    <a:pt x="7389633" y="3362843"/>
                    <a:pt x="7274989" y="3573455"/>
                    <a:pt x="7078119" y="3685079"/>
                  </a:cubicBezTo>
                  <a:cubicBezTo>
                    <a:pt x="6927768" y="3770328"/>
                    <a:pt x="6729737" y="3785426"/>
                    <a:pt x="5347512" y="3774684"/>
                  </a:cubicBezTo>
                  <a:lnTo>
                    <a:pt x="5347439" y="3774684"/>
                  </a:lnTo>
                  <a:cubicBezTo>
                    <a:pt x="645952" y="3769407"/>
                    <a:pt x="384604" y="3803260"/>
                    <a:pt x="254278" y="3694103"/>
                  </a:cubicBezTo>
                  <a:cubicBezTo>
                    <a:pt x="145767" y="3603217"/>
                    <a:pt x="81795" y="3409906"/>
                    <a:pt x="63030" y="3209707"/>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6" name="Picture 5"/>
          <p:cNvPicPr>
            <a:picLocks noChangeAspect="1"/>
          </p:cNvPicPr>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304800" y="355097"/>
            <a:ext cx="16910902" cy="9004172"/>
          </a:xfrm>
          <a:prstGeom prst="rect">
            <a:avLst/>
          </a:prstGeom>
        </p:spPr>
      </p:pic>
      <p:sp>
        <p:nvSpPr>
          <p:cNvPr id="25" name="Rectangle 24"/>
          <p:cNvSpPr/>
          <p:nvPr/>
        </p:nvSpPr>
        <p:spPr>
          <a:xfrm>
            <a:off x="2743200" y="2019300"/>
            <a:ext cx="12644871" cy="4247317"/>
          </a:xfrm>
          <a:prstGeom prst="rect">
            <a:avLst/>
          </a:prstGeom>
        </p:spPr>
        <p:txBody>
          <a:bodyPr wrap="square">
            <a:spAutoFit/>
          </a:bodyPr>
          <a:lstStyle/>
          <a:p>
            <a:pPr marL="0" marR="0" lvl="0" indent="0" algn="ctr" defTabSz="914400" rtl="0" eaLnBrk="1" fontAlgn="auto" latinLnBrk="0" hangingPunct="1">
              <a:lnSpc>
                <a:spcPct val="130000"/>
              </a:lnSpc>
              <a:spcBef>
                <a:spcPts val="300"/>
              </a:spcBef>
              <a:spcAft>
                <a:spcPts val="300"/>
              </a:spcAft>
              <a:buClrTx/>
              <a:buSzTx/>
              <a:buFontTx/>
              <a:buNone/>
              <a:tabLst/>
              <a:defRPr/>
            </a:pPr>
            <a:r>
              <a:rPr kumimoji="0" lang="fr-FR" sz="40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Quan</a:t>
            </a:r>
            <a:r>
              <a:rPr kumimoji="0" lang="fr-FR" sz="4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0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sát</a:t>
            </a:r>
            <a:r>
              <a:rPr kumimoji="0" lang="fr-FR" sz="4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0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lọ</a:t>
            </a:r>
            <a:r>
              <a:rPr kumimoji="0" lang="fr-FR" sz="4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0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hoa</a:t>
            </a:r>
            <a:r>
              <a:rPr kumimoji="0" lang="fr-FR" sz="4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0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tại</a:t>
            </a:r>
            <a:r>
              <a:rPr kumimoji="0" lang="fr-FR" sz="4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0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lớp</a:t>
            </a:r>
            <a:r>
              <a:rPr kumimoji="0" lang="fr-FR" sz="4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0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fr-FR" sz="4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0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cho</a:t>
            </a:r>
            <a:r>
              <a:rPr kumimoji="0" lang="fr-FR" sz="4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0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biết</a:t>
            </a:r>
            <a:r>
              <a:rPr kumimoji="0" lang="fr-FR" sz="4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a:t>
            </a:r>
          </a:p>
          <a:p>
            <a:pPr marL="571500" marR="0" lvl="0" indent="-571500" algn="just" defTabSz="914400" rtl="0" eaLnBrk="1" fontAlgn="auto" latinLnBrk="0" hangingPunct="1">
              <a:lnSpc>
                <a:spcPct val="130000"/>
              </a:lnSpc>
              <a:spcBef>
                <a:spcPts val="300"/>
              </a:spcBef>
              <a:spcAft>
                <a:spcPts val="300"/>
              </a:spcAft>
              <a:buClrTx/>
              <a:buSzTx/>
              <a:buFont typeface="Arial" panose="020B0604020202020204" pitchFamily="34" charset="0"/>
              <a:buChar char="•"/>
              <a:tabLst/>
              <a:defRPr/>
            </a:pPr>
            <a:r>
              <a:rPr kumimoji="0" lang="fr-FR"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Phần</a:t>
            </a:r>
            <a:r>
              <a:rPr kumimoji="0" lang="fr-FR"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nào</a:t>
            </a:r>
            <a:r>
              <a:rPr kumimoji="0" lang="fr-FR"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fr-FR"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lọ</a:t>
            </a:r>
            <a:r>
              <a:rPr kumimoji="0" lang="fr-FR"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hoa</a:t>
            </a:r>
            <a:r>
              <a:rPr kumimoji="0" lang="fr-FR"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sáng</a:t>
            </a:r>
            <a:r>
              <a:rPr kumimoji="0" lang="fr-FR"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nhất</a:t>
            </a:r>
            <a:r>
              <a:rPr kumimoji="0" lang="fr-FR"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Các</a:t>
            </a:r>
            <a:r>
              <a:rPr kumimoji="0" lang="fr-FR"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chi </a:t>
            </a:r>
            <a:r>
              <a:rPr kumimoji="0" lang="fr-FR"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tiết</a:t>
            </a:r>
            <a:r>
              <a:rPr kumimoji="0" lang="fr-FR"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ở </a:t>
            </a:r>
            <a:r>
              <a:rPr kumimoji="0" lang="fr-FR"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phần</a:t>
            </a:r>
            <a:r>
              <a:rPr kumimoji="0" lang="fr-FR"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sáng</a:t>
            </a:r>
            <a:r>
              <a:rPr kumimoji="0" lang="fr-FR"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trông</a:t>
            </a:r>
            <a:r>
              <a:rPr kumimoji="0" lang="fr-FR"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như</a:t>
            </a:r>
            <a:r>
              <a:rPr kumimoji="0" lang="fr-FR"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thế</a:t>
            </a:r>
            <a:r>
              <a:rPr kumimoji="0" lang="fr-FR"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nào</a:t>
            </a:r>
            <a:r>
              <a:rPr kumimoji="0" lang="fr-FR"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571500" marR="0" lvl="0" indent="-571500" algn="just" defTabSz="914400" rtl="0" eaLnBrk="1" fontAlgn="auto" latinLnBrk="0" hangingPunct="1">
              <a:lnSpc>
                <a:spcPct val="130000"/>
              </a:lnSpc>
              <a:spcBef>
                <a:spcPts val="300"/>
              </a:spcBef>
              <a:spcAft>
                <a:spcPts val="300"/>
              </a:spcAft>
              <a:buClrTx/>
              <a:buSzTx/>
              <a:buFont typeface="Arial" panose="020B0604020202020204" pitchFamily="34" charset="0"/>
              <a:buChar char="•"/>
              <a:tabLst/>
              <a:defRPr/>
            </a:pPr>
            <a:r>
              <a:rPr kumimoji="0" lang="fr-FR"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Phần</a:t>
            </a:r>
            <a:r>
              <a:rPr kumimoji="0" lang="fr-FR"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nào</a:t>
            </a:r>
            <a:r>
              <a:rPr kumimoji="0" lang="fr-FR"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fr-FR"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lọ</a:t>
            </a:r>
            <a:r>
              <a:rPr kumimoji="0" lang="fr-FR"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hoa</a:t>
            </a:r>
            <a:r>
              <a:rPr kumimoji="0" lang="fr-FR"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tối</a:t>
            </a:r>
            <a:r>
              <a:rPr kumimoji="0" lang="fr-FR"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nhất</a:t>
            </a:r>
            <a:r>
              <a:rPr kumimoji="0" lang="fr-FR"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Các</a:t>
            </a:r>
            <a:r>
              <a:rPr kumimoji="0" lang="fr-FR"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chi </a:t>
            </a:r>
            <a:r>
              <a:rPr kumimoji="0" lang="fr-FR"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tiết</a:t>
            </a:r>
            <a:r>
              <a:rPr kumimoji="0" lang="fr-FR"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ở </a:t>
            </a:r>
            <a:r>
              <a:rPr kumimoji="0" lang="fr-FR"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phần</a:t>
            </a:r>
            <a:r>
              <a:rPr kumimoji="0" lang="fr-FR"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tối</a:t>
            </a:r>
            <a:r>
              <a:rPr kumimoji="0" lang="fr-FR"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trông</a:t>
            </a:r>
            <a:r>
              <a:rPr kumimoji="0" lang="fr-FR"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như</a:t>
            </a:r>
            <a:r>
              <a:rPr kumimoji="0" lang="fr-FR"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thế</a:t>
            </a:r>
            <a:r>
              <a:rPr kumimoji="0" lang="fr-FR"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nào</a:t>
            </a:r>
            <a:r>
              <a:rPr kumimoji="0" lang="fr-FR"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64956587"/>
      </p:ext>
    </p:extLst>
  </p:cSld>
  <p:clrMapOvr>
    <a:masterClrMapping/>
  </p:clrMapOvr>
  <p:transition>
    <p:push dir="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9DDE8"/>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7388535" y="1335199"/>
            <a:ext cx="815765" cy="833961"/>
          </a:xfrm>
          <a:prstGeom prst="rect">
            <a:avLst/>
          </a:prstGeom>
        </p:spPr>
      </p:pic>
      <p:sp>
        <p:nvSpPr>
          <p:cNvPr id="24" name="Rectangle 23"/>
          <p:cNvSpPr/>
          <p:nvPr/>
        </p:nvSpPr>
        <p:spPr>
          <a:xfrm>
            <a:off x="24384" y="243215"/>
            <a:ext cx="18288000" cy="1692771"/>
          </a:xfrm>
          <a:prstGeom prst="rect">
            <a:avLst/>
          </a:prstGeom>
        </p:spPr>
        <p:txBody>
          <a:bodyPr wrap="square">
            <a:spAutoFit/>
          </a:bodyPr>
          <a:lstStyle/>
          <a:p>
            <a:pPr algn="ctr">
              <a:spcBef>
                <a:spcPts val="300"/>
              </a:spcBef>
              <a:spcAft>
                <a:spcPts val="300"/>
              </a:spcAft>
            </a:pPr>
            <a:r>
              <a:rPr lang="nl-NL" sz="5200" b="1" u="sng" dirty="0">
                <a:solidFill>
                  <a:schemeClr val="tx2">
                    <a:lumMod val="75000"/>
                  </a:schemeClr>
                </a:solidFill>
                <a:latin typeface="Arial" panose="020B0604020202020204" pitchFamily="34" charset="0"/>
                <a:ea typeface="Calibri" panose="020F0502020204030204" pitchFamily="34" charset="0"/>
                <a:cs typeface="Arial" panose="020B0604020202020204" pitchFamily="34" charset="0"/>
              </a:rPr>
              <a:t>Xác định nguồn sáng trong một số tác phẩm nghệ thuật khác</a:t>
            </a:r>
            <a:endParaRPr lang="en-US" sz="5200" b="1" u="sng" dirty="0">
              <a:solidFill>
                <a:schemeClr val="tx2">
                  <a:lumMod val="75000"/>
                </a:schemeClr>
              </a:solidFill>
              <a:latin typeface="Arial" panose="020B0604020202020204" pitchFamily="34" charset="0"/>
              <a:ea typeface="Calibri" panose="020F0502020204030204" pitchFamily="34" charset="0"/>
              <a:cs typeface="Arial" panose="020B0604020202020204" pitchFamily="34" charset="0"/>
            </a:endParaRPr>
          </a:p>
        </p:txBody>
      </p:sp>
      <p:pic>
        <p:nvPicPr>
          <p:cNvPr id="25" name="Picture 24"/>
          <p:cNvPicPr/>
          <p:nvPr/>
        </p:nvPicPr>
        <p:blipFill>
          <a:blip r:embed="rId4" cstate="print">
            <a:extLst>
              <a:ext uri="{28A0092B-C50C-407E-A947-70E740481C1C}">
                <a14:useLocalDpi xmlns:a14="http://schemas.microsoft.com/office/drawing/2010/main" val="0"/>
              </a:ext>
            </a:extLst>
          </a:blip>
          <a:stretch>
            <a:fillRect/>
          </a:stretch>
        </p:blipFill>
        <p:spPr>
          <a:xfrm>
            <a:off x="533399" y="2171700"/>
            <a:ext cx="5520659" cy="6179314"/>
          </a:xfrm>
          <a:prstGeom prst="rect">
            <a:avLst/>
          </a:prstGeom>
        </p:spPr>
      </p:pic>
      <p:pic>
        <p:nvPicPr>
          <p:cNvPr id="26" name="Picture 25"/>
          <p:cNvPicPr/>
          <p:nvPr/>
        </p:nvPicPr>
        <p:blipFill>
          <a:blip r:embed="rId5" cstate="print">
            <a:extLst>
              <a:ext uri="{28A0092B-C50C-407E-A947-70E740481C1C}">
                <a14:useLocalDpi xmlns:a14="http://schemas.microsoft.com/office/drawing/2010/main" val="0"/>
              </a:ext>
            </a:extLst>
          </a:blip>
          <a:stretch>
            <a:fillRect/>
          </a:stretch>
        </p:blipFill>
        <p:spPr>
          <a:xfrm>
            <a:off x="6753223" y="2171700"/>
            <a:ext cx="5157855" cy="6179314"/>
          </a:xfrm>
          <a:prstGeom prst="rect">
            <a:avLst/>
          </a:prstGeom>
        </p:spPr>
      </p:pic>
      <p:pic>
        <p:nvPicPr>
          <p:cNvPr id="27" name="Picture 26"/>
          <p:cNvPicPr/>
          <p:nvPr/>
        </p:nvPicPr>
        <p:blipFill>
          <a:blip r:embed="rId6">
            <a:extLst>
              <a:ext uri="{28A0092B-C50C-407E-A947-70E740481C1C}">
                <a14:useLocalDpi xmlns:a14="http://schemas.microsoft.com/office/drawing/2010/main" val="0"/>
              </a:ext>
            </a:extLst>
          </a:blip>
          <a:stretch>
            <a:fillRect/>
          </a:stretch>
        </p:blipFill>
        <p:spPr>
          <a:xfrm>
            <a:off x="12610243" y="2162022"/>
            <a:ext cx="4953000" cy="6179314"/>
          </a:xfrm>
          <a:prstGeom prst="rect">
            <a:avLst/>
          </a:prstGeom>
        </p:spPr>
      </p:pic>
      <p:sp>
        <p:nvSpPr>
          <p:cNvPr id="28" name="Rectangle 27"/>
          <p:cNvSpPr/>
          <p:nvPr/>
        </p:nvSpPr>
        <p:spPr>
          <a:xfrm>
            <a:off x="245728" y="8572500"/>
            <a:ext cx="6096000" cy="1419812"/>
          </a:xfrm>
          <a:prstGeom prst="rect">
            <a:avLst/>
          </a:prstGeom>
        </p:spPr>
        <p:txBody>
          <a:bodyPr wrap="square">
            <a:spAutoFit/>
          </a:bodyPr>
          <a:lstStyle/>
          <a:p>
            <a:pPr algn="ctr">
              <a:lnSpc>
                <a:spcPct val="130000"/>
              </a:lnSpc>
              <a:spcBef>
                <a:spcPts val="300"/>
              </a:spcBef>
              <a:spcAft>
                <a:spcPts val="300"/>
              </a:spcAft>
            </a:pPr>
            <a:r>
              <a:rPr lang="fr-FR" sz="3500" i="1" dirty="0">
                <a:solidFill>
                  <a:srgbClr val="000000"/>
                </a:solidFill>
                <a:latin typeface="Arial" panose="020B0604020202020204" pitchFamily="34" charset="0"/>
                <a:ea typeface="Calibri" panose="020F0502020204030204" pitchFamily="34" charset="0"/>
                <a:cs typeface="Arial" panose="020B0604020202020204" pitchFamily="34" charset="0"/>
              </a:rPr>
              <a:t>The </a:t>
            </a:r>
            <a:r>
              <a:rPr lang="fr-FR" sz="3500" i="1" dirty="0" err="1">
                <a:solidFill>
                  <a:srgbClr val="000000"/>
                </a:solidFill>
                <a:latin typeface="Arial" panose="020B0604020202020204" pitchFamily="34" charset="0"/>
                <a:ea typeface="Calibri" panose="020F0502020204030204" pitchFamily="34" charset="0"/>
                <a:cs typeface="Arial" panose="020B0604020202020204" pitchFamily="34" charset="0"/>
              </a:rPr>
              <a:t>Calling</a:t>
            </a:r>
            <a:r>
              <a:rPr lang="fr-FR" sz="3500" i="1" dirty="0">
                <a:solidFill>
                  <a:srgbClr val="000000"/>
                </a:solidFill>
                <a:latin typeface="Arial" panose="020B0604020202020204" pitchFamily="34" charset="0"/>
                <a:ea typeface="Calibri" panose="020F0502020204030204" pitchFamily="34" charset="0"/>
                <a:cs typeface="Arial" panose="020B0604020202020204" pitchFamily="34" charset="0"/>
              </a:rPr>
              <a:t> of Saint Matthew - </a:t>
            </a:r>
            <a:r>
              <a:rPr lang="fr-FR" sz="3500" i="1" dirty="0" err="1">
                <a:solidFill>
                  <a:srgbClr val="000000"/>
                </a:solidFill>
                <a:latin typeface="Arial" panose="020B0604020202020204" pitchFamily="34" charset="0"/>
                <a:ea typeface="Calibri" panose="020F0502020204030204" pitchFamily="34" charset="0"/>
                <a:cs typeface="Arial" panose="020B0604020202020204" pitchFamily="34" charset="0"/>
              </a:rPr>
              <a:t>Caravaggo</a:t>
            </a:r>
            <a:r>
              <a:rPr lang="fr-FR" sz="3500" i="1" dirty="0">
                <a:solidFill>
                  <a:srgbClr val="000000"/>
                </a:solidFill>
                <a:latin typeface="Arial" panose="020B0604020202020204" pitchFamily="34" charset="0"/>
                <a:ea typeface="Calibri" panose="020F0502020204030204" pitchFamily="34" charset="0"/>
                <a:cs typeface="Arial" panose="020B0604020202020204" pitchFamily="34" charset="0"/>
              </a:rPr>
              <a:t> (1599-1600 )</a:t>
            </a:r>
            <a:endParaRPr lang="en-US" sz="3500" dirty="0">
              <a:latin typeface="Arial" panose="020B0604020202020204" pitchFamily="34" charset="0"/>
              <a:ea typeface="Calibri" panose="020F0502020204030204" pitchFamily="34" charset="0"/>
              <a:cs typeface="Arial" panose="020B0604020202020204" pitchFamily="34" charset="0"/>
            </a:endParaRPr>
          </a:p>
        </p:txBody>
      </p:sp>
      <p:sp>
        <p:nvSpPr>
          <p:cNvPr id="29" name="Rectangle 28"/>
          <p:cNvSpPr/>
          <p:nvPr/>
        </p:nvSpPr>
        <p:spPr>
          <a:xfrm>
            <a:off x="6753223" y="8567372"/>
            <a:ext cx="4981577" cy="1419812"/>
          </a:xfrm>
          <a:prstGeom prst="rect">
            <a:avLst/>
          </a:prstGeom>
        </p:spPr>
        <p:txBody>
          <a:bodyPr wrap="square">
            <a:spAutoFit/>
          </a:bodyPr>
          <a:lstStyle/>
          <a:p>
            <a:pPr algn="ctr">
              <a:lnSpc>
                <a:spcPct val="130000"/>
              </a:lnSpc>
              <a:spcBef>
                <a:spcPts val="300"/>
              </a:spcBef>
              <a:spcAft>
                <a:spcPts val="300"/>
              </a:spcAft>
            </a:pPr>
            <a:r>
              <a:rPr lang="fr-FR" sz="3500" i="1" dirty="0">
                <a:solidFill>
                  <a:srgbClr val="000000"/>
                </a:solidFill>
                <a:latin typeface="Arial" panose="020B0604020202020204" pitchFamily="34" charset="0"/>
                <a:ea typeface="Calibri" panose="020F0502020204030204" pitchFamily="34" charset="0"/>
                <a:cs typeface="Arial" panose="020B0604020202020204" pitchFamily="34" charset="0"/>
              </a:rPr>
              <a:t>Girl </a:t>
            </a:r>
            <a:r>
              <a:rPr lang="fr-FR" sz="3500" i="1" dirty="0" err="1">
                <a:solidFill>
                  <a:srgbClr val="000000"/>
                </a:solidFill>
                <a:latin typeface="Arial" panose="020B0604020202020204" pitchFamily="34" charset="0"/>
                <a:ea typeface="Calibri" panose="020F0502020204030204" pitchFamily="34" charset="0"/>
                <a:cs typeface="Arial" panose="020B0604020202020204" pitchFamily="34" charset="0"/>
              </a:rPr>
              <a:t>with</a:t>
            </a:r>
            <a:r>
              <a:rPr lang="fr-FR" sz="3500" i="1" dirty="0">
                <a:solidFill>
                  <a:srgbClr val="000000"/>
                </a:solidFill>
                <a:latin typeface="Arial" panose="020B0604020202020204" pitchFamily="34" charset="0"/>
                <a:ea typeface="Calibri" panose="020F0502020204030204" pitchFamily="34" charset="0"/>
                <a:cs typeface="Arial" panose="020B0604020202020204" pitchFamily="34" charset="0"/>
              </a:rPr>
              <a:t> a Pearl </a:t>
            </a:r>
            <a:r>
              <a:rPr lang="fr-FR" sz="3500" i="1" dirty="0" err="1">
                <a:solidFill>
                  <a:srgbClr val="000000"/>
                </a:solidFill>
                <a:latin typeface="Arial" panose="020B0604020202020204" pitchFamily="34" charset="0"/>
                <a:ea typeface="Calibri" panose="020F0502020204030204" pitchFamily="34" charset="0"/>
                <a:cs typeface="Arial" panose="020B0604020202020204" pitchFamily="34" charset="0"/>
              </a:rPr>
              <a:t>Earring</a:t>
            </a:r>
            <a:r>
              <a:rPr lang="fr-FR" sz="3500" i="1" dirty="0">
                <a:solidFill>
                  <a:srgbClr val="000000"/>
                </a:solidFill>
                <a:latin typeface="Arial" panose="020B0604020202020204" pitchFamily="34" charset="0"/>
                <a:ea typeface="Calibri" panose="020F0502020204030204" pitchFamily="34" charset="0"/>
                <a:cs typeface="Arial" panose="020B0604020202020204" pitchFamily="34" charset="0"/>
              </a:rPr>
              <a:t> - Jan Vermeer</a:t>
            </a:r>
            <a:endParaRPr lang="en-US" sz="3500" dirty="0">
              <a:latin typeface="Arial" panose="020B0604020202020204" pitchFamily="34" charset="0"/>
              <a:ea typeface="Calibri" panose="020F0502020204030204" pitchFamily="34" charset="0"/>
              <a:cs typeface="Arial" panose="020B0604020202020204" pitchFamily="34" charset="0"/>
            </a:endParaRPr>
          </a:p>
        </p:txBody>
      </p:sp>
      <p:sp>
        <p:nvSpPr>
          <p:cNvPr id="30" name="Rectangle 29"/>
          <p:cNvSpPr/>
          <p:nvPr/>
        </p:nvSpPr>
        <p:spPr>
          <a:xfrm>
            <a:off x="13084107" y="8567372"/>
            <a:ext cx="4005272" cy="1419812"/>
          </a:xfrm>
          <a:prstGeom prst="rect">
            <a:avLst/>
          </a:prstGeom>
        </p:spPr>
        <p:txBody>
          <a:bodyPr wrap="square">
            <a:spAutoFit/>
          </a:bodyPr>
          <a:lstStyle/>
          <a:p>
            <a:pPr algn="ctr">
              <a:lnSpc>
                <a:spcPct val="130000"/>
              </a:lnSpc>
              <a:spcBef>
                <a:spcPts val="300"/>
              </a:spcBef>
              <a:spcAft>
                <a:spcPts val="300"/>
              </a:spcAft>
            </a:pPr>
            <a:r>
              <a:rPr lang="fr-FR" sz="3500" i="1" dirty="0">
                <a:solidFill>
                  <a:srgbClr val="000000"/>
                </a:solidFill>
                <a:latin typeface="Arial" panose="020B0604020202020204" pitchFamily="34" charset="0"/>
                <a:ea typeface="Calibri" panose="020F0502020204030204" pitchFamily="34" charset="0"/>
                <a:cs typeface="Arial" panose="020B0604020202020204" pitchFamily="34" charset="0"/>
              </a:rPr>
              <a:t>The Art of Painting - Vermeer (1666)</a:t>
            </a:r>
            <a:endParaRPr lang="en-US" sz="3500" i="1" dirty="0">
              <a:latin typeface="Arial" panose="020B0604020202020204" pitchFamily="34" charset="0"/>
              <a:ea typeface="Calibri" panose="020F0502020204030204" pitchFamily="34" charset="0"/>
              <a:cs typeface="Arial" panose="020B0604020202020204" pitchFamily="34" charset="0"/>
            </a:endParaRPr>
          </a:p>
        </p:txBody>
      </p:sp>
      <p:sp>
        <p:nvSpPr>
          <p:cNvPr id="2" name="Pentagon 52">
            <a:extLst>
              <a:ext uri="{FF2B5EF4-FFF2-40B4-BE49-F238E27FC236}">
                <a16:creationId xmlns:a16="http://schemas.microsoft.com/office/drawing/2014/main" id="{48FC3573-7789-F768-2123-24DD864C7354}"/>
              </a:ext>
            </a:extLst>
          </p:cNvPr>
          <p:cNvSpPr/>
          <p:nvPr/>
        </p:nvSpPr>
        <p:spPr>
          <a:xfrm>
            <a:off x="853851" y="2476500"/>
            <a:ext cx="1127349" cy="842538"/>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4200" b="1" dirty="0">
                <a:latin typeface="Arial" panose="020B0604020202020204" pitchFamily="34" charset="0"/>
                <a:cs typeface="Arial" panose="020B0604020202020204" pitchFamily="34" charset="0"/>
              </a:rPr>
              <a:t>1</a:t>
            </a:r>
          </a:p>
        </p:txBody>
      </p:sp>
      <p:sp>
        <p:nvSpPr>
          <p:cNvPr id="3" name="Pentagon 52">
            <a:extLst>
              <a:ext uri="{FF2B5EF4-FFF2-40B4-BE49-F238E27FC236}">
                <a16:creationId xmlns:a16="http://schemas.microsoft.com/office/drawing/2014/main" id="{60D11C8C-3BE8-083F-F41E-28A3A2BD097D}"/>
              </a:ext>
            </a:extLst>
          </p:cNvPr>
          <p:cNvSpPr/>
          <p:nvPr/>
        </p:nvSpPr>
        <p:spPr>
          <a:xfrm>
            <a:off x="7010400" y="7281631"/>
            <a:ext cx="1066800" cy="842538"/>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4200" b="1" dirty="0">
                <a:latin typeface="Arial" panose="020B0604020202020204" pitchFamily="34" charset="0"/>
                <a:cs typeface="Arial" panose="020B0604020202020204" pitchFamily="34" charset="0"/>
              </a:rPr>
              <a:t>2</a:t>
            </a:r>
          </a:p>
        </p:txBody>
      </p:sp>
      <p:sp>
        <p:nvSpPr>
          <p:cNvPr id="4" name="Pentagon 52">
            <a:extLst>
              <a:ext uri="{FF2B5EF4-FFF2-40B4-BE49-F238E27FC236}">
                <a16:creationId xmlns:a16="http://schemas.microsoft.com/office/drawing/2014/main" id="{F5B88166-9470-F9B3-5A28-B74660B47022}"/>
              </a:ext>
            </a:extLst>
          </p:cNvPr>
          <p:cNvSpPr/>
          <p:nvPr/>
        </p:nvSpPr>
        <p:spPr>
          <a:xfrm>
            <a:off x="12801600" y="2324100"/>
            <a:ext cx="990600" cy="842538"/>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4200" b="1" dirty="0">
                <a:latin typeface="Arial" panose="020B0604020202020204" pitchFamily="34" charset="0"/>
                <a:cs typeface="Arial" panose="020B0604020202020204" pitchFamily="34" charset="0"/>
              </a:rPr>
              <a:t>3</a:t>
            </a:r>
          </a:p>
        </p:txBody>
      </p:sp>
    </p:spTree>
  </p:cSld>
  <p:clrMapOvr>
    <a:masterClrMapping/>
  </p:clrMapOvr>
  <p:transition>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3EDDD"/>
        </a:solidFill>
        <a:effectLst/>
      </p:bgPr>
    </p:bg>
    <p:spTree>
      <p:nvGrpSpPr>
        <p:cNvPr id="1" name=""/>
        <p:cNvGrpSpPr/>
        <p:nvPr/>
      </p:nvGrpSpPr>
      <p:grpSpPr>
        <a:xfrm>
          <a:off x="0" y="0"/>
          <a:ext cx="0" cy="0"/>
          <a:chOff x="0" y="0"/>
          <a:chExt cx="0" cy="0"/>
        </a:xfrm>
      </p:grpSpPr>
      <p:sp>
        <p:nvSpPr>
          <p:cNvPr id="53" name="Rectangle 52"/>
          <p:cNvSpPr/>
          <p:nvPr/>
        </p:nvSpPr>
        <p:spPr>
          <a:xfrm>
            <a:off x="3505199" y="266700"/>
            <a:ext cx="7848601" cy="938719"/>
          </a:xfrm>
          <a:prstGeom prst="rect">
            <a:avLst/>
          </a:prstGeom>
        </p:spPr>
        <p:txBody>
          <a:bodyPr wrap="square">
            <a:spAutoFit/>
          </a:bodyPr>
          <a:lstStyle/>
          <a:p>
            <a:pPr algn="ctr">
              <a:spcBef>
                <a:spcPts val="300"/>
              </a:spcBef>
              <a:spcAft>
                <a:spcPts val="300"/>
              </a:spcAft>
            </a:pPr>
            <a:r>
              <a:rPr lang="nl-NL" sz="5500" b="1" u="sng"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Nhận xét</a:t>
            </a:r>
            <a:endParaRPr lang="en-US" sz="5500" b="1" u="sng"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endParaRPr>
          </a:p>
        </p:txBody>
      </p:sp>
      <p:pic>
        <p:nvPicPr>
          <p:cNvPr id="54"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80261">
            <a:off x="1462857" y="1691201"/>
            <a:ext cx="14817979" cy="8201343"/>
          </a:xfrm>
          <a:prstGeom prst="rect">
            <a:avLst/>
          </a:prstGeom>
        </p:spPr>
      </p:pic>
      <p:sp>
        <p:nvSpPr>
          <p:cNvPr id="55" name="Rectangle 54"/>
          <p:cNvSpPr/>
          <p:nvPr/>
        </p:nvSpPr>
        <p:spPr>
          <a:xfrm>
            <a:off x="3657600" y="3742057"/>
            <a:ext cx="10515600" cy="4170372"/>
          </a:xfrm>
          <a:prstGeom prst="rect">
            <a:avLst/>
          </a:prstGeom>
        </p:spPr>
        <p:txBody>
          <a:bodyPr wrap="square">
            <a:spAutoFit/>
          </a:bodyPr>
          <a:lstStyle/>
          <a:p>
            <a:pPr marL="571500" indent="-571500" algn="just">
              <a:lnSpc>
                <a:spcPct val="130000"/>
              </a:lnSpc>
              <a:spcBef>
                <a:spcPts val="300"/>
              </a:spcBef>
              <a:spcAft>
                <a:spcPts val="300"/>
              </a:spcAft>
              <a:buFont typeface="Arial" panose="020B0604020202020204" pitchFamily="34" charset="0"/>
              <a:buChar char="•"/>
            </a:pP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sáng</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tạo</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mĩ</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thuật</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nguồn</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sáng</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quyết</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định</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màu</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sắc</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bóng</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tối</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cấu</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trúc</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vật</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000" i="1"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tranh</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phong</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cảnh</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nguồn</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sáng</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ảnh</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hưởng</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trực</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tiếp</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đến</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không</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gian</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hòa</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sắc</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sắc</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độ</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cảnh</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vật</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i="1" dirty="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CDCC"/>
        </a:solidFill>
        <a:effectLst/>
      </p:bgPr>
    </p:bg>
    <p:spTree>
      <p:nvGrpSpPr>
        <p:cNvPr id="1" name=""/>
        <p:cNvGrpSpPr/>
        <p:nvPr/>
      </p:nvGrpSpPr>
      <p:grpSpPr>
        <a:xfrm>
          <a:off x="0" y="0"/>
          <a:ext cx="0" cy="0"/>
          <a:chOff x="0" y="0"/>
          <a:chExt cx="0" cy="0"/>
        </a:xfrm>
      </p:grpSpPr>
      <p:grpSp>
        <p:nvGrpSpPr>
          <p:cNvPr id="2" name="Group 2"/>
          <p:cNvGrpSpPr/>
          <p:nvPr/>
        </p:nvGrpSpPr>
        <p:grpSpPr>
          <a:xfrm>
            <a:off x="152400" y="0"/>
            <a:ext cx="18135600" cy="10096500"/>
            <a:chOff x="0" y="0"/>
            <a:chExt cx="7419046" cy="3550976"/>
          </a:xfrm>
        </p:grpSpPr>
        <p:sp>
          <p:nvSpPr>
            <p:cNvPr id="3" name="Freeform 3"/>
            <p:cNvSpPr/>
            <p:nvPr/>
          </p:nvSpPr>
          <p:spPr>
            <a:xfrm>
              <a:off x="-9098" y="-6509"/>
              <a:ext cx="7433377" cy="3583030"/>
            </a:xfrm>
            <a:custGeom>
              <a:avLst/>
              <a:gdLst/>
              <a:ahLst/>
              <a:cxnLst/>
              <a:rect l="l" t="t" r="r" b="b"/>
              <a:pathLst>
                <a:path w="7433377" h="3583030">
                  <a:moveTo>
                    <a:pt x="63030" y="2989476"/>
                  </a:moveTo>
                  <a:cubicBezTo>
                    <a:pt x="63030" y="2989476"/>
                    <a:pt x="0" y="2742912"/>
                    <a:pt x="10218" y="1214762"/>
                  </a:cubicBezTo>
                  <a:cubicBezTo>
                    <a:pt x="18651" y="990971"/>
                    <a:pt x="65033" y="645332"/>
                    <a:pt x="65033" y="645332"/>
                  </a:cubicBezTo>
                  <a:cubicBezTo>
                    <a:pt x="82233" y="502466"/>
                    <a:pt x="56685" y="337866"/>
                    <a:pt x="181385" y="223925"/>
                  </a:cubicBezTo>
                  <a:cubicBezTo>
                    <a:pt x="346794" y="72788"/>
                    <a:pt x="621643" y="0"/>
                    <a:pt x="6540304" y="6965"/>
                  </a:cubicBezTo>
                  <a:lnTo>
                    <a:pt x="6540305" y="6965"/>
                  </a:lnTo>
                  <a:cubicBezTo>
                    <a:pt x="6757052" y="16819"/>
                    <a:pt x="6961367" y="36481"/>
                    <a:pt x="7095555" y="101690"/>
                  </a:cubicBezTo>
                  <a:cubicBezTo>
                    <a:pt x="7351601" y="226120"/>
                    <a:pt x="7433377" y="459160"/>
                    <a:pt x="7427889" y="704684"/>
                  </a:cubicBezTo>
                  <a:cubicBezTo>
                    <a:pt x="7427889" y="704684"/>
                    <a:pt x="7384601" y="1013073"/>
                    <a:pt x="7392034" y="1248607"/>
                  </a:cubicBezTo>
                  <a:cubicBezTo>
                    <a:pt x="7399158" y="2731278"/>
                    <a:pt x="7406314" y="2926881"/>
                    <a:pt x="7406314" y="2926881"/>
                  </a:cubicBezTo>
                  <a:cubicBezTo>
                    <a:pt x="7389633" y="3142613"/>
                    <a:pt x="7274989" y="3353224"/>
                    <a:pt x="7078119" y="3464849"/>
                  </a:cubicBezTo>
                  <a:cubicBezTo>
                    <a:pt x="6927768" y="3550097"/>
                    <a:pt x="6729737" y="3565195"/>
                    <a:pt x="5347512" y="3554454"/>
                  </a:cubicBezTo>
                  <a:lnTo>
                    <a:pt x="5347439" y="3554454"/>
                  </a:lnTo>
                  <a:cubicBezTo>
                    <a:pt x="645952" y="3549177"/>
                    <a:pt x="384604" y="3583030"/>
                    <a:pt x="254278" y="3473872"/>
                  </a:cubicBezTo>
                  <a:cubicBezTo>
                    <a:pt x="145767" y="3382987"/>
                    <a:pt x="81795" y="3189675"/>
                    <a:pt x="63030" y="2989476"/>
                  </a:cubicBezTo>
                  <a:close/>
                </a:path>
              </a:pathLst>
            </a:custGeom>
            <a:solidFill>
              <a:srgbClr val="FFFFFF"/>
            </a:solidFill>
          </p:spPr>
          <p:txBody>
            <a:bodyPr/>
            <a:lstStyle/>
            <a:p>
              <a:endParaRPr lang="en-US"/>
            </a:p>
          </p:txBody>
        </p:sp>
      </p:grpSp>
      <p:sp>
        <p:nvSpPr>
          <p:cNvPr id="23" name="TextBox 18">
            <a:extLst>
              <a:ext uri="{FF2B5EF4-FFF2-40B4-BE49-F238E27FC236}">
                <a16:creationId xmlns:a16="http://schemas.microsoft.com/office/drawing/2014/main" id="{90670B90-96B2-3059-C472-768521E0AEDE}"/>
              </a:ext>
            </a:extLst>
          </p:cNvPr>
          <p:cNvSpPr txBox="1"/>
          <p:nvPr/>
        </p:nvSpPr>
        <p:spPr>
          <a:xfrm>
            <a:off x="1524000" y="162907"/>
            <a:ext cx="4695565" cy="959173"/>
          </a:xfrm>
          <a:prstGeom prst="rect">
            <a:avLst/>
          </a:prstGeom>
        </p:spPr>
        <p:txBody>
          <a:bodyPr wrap="square" lIns="0" tIns="0" rIns="0" bIns="0" rtlCol="0" anchor="t">
            <a:spAutoFit/>
          </a:bodyPr>
          <a:lstStyle/>
          <a:p>
            <a:pPr marL="0" lvl="0" indent="0" algn="ctr">
              <a:lnSpc>
                <a:spcPts val="8000"/>
              </a:lnSpc>
              <a:spcBef>
                <a:spcPct val="0"/>
              </a:spcBef>
            </a:pPr>
            <a:r>
              <a:rPr lang="en-US" sz="5400" b="1" u="sng" dirty="0">
                <a:solidFill>
                  <a:srgbClr val="FF0000"/>
                </a:solidFill>
                <a:latin typeface="Arial" panose="020B0604020202020204" pitchFamily="34" charset="0"/>
                <a:cs typeface="Arial" panose="020B0604020202020204" pitchFamily="34" charset="0"/>
              </a:rPr>
              <a:t>2. </a:t>
            </a:r>
            <a:r>
              <a:rPr lang="en-US" sz="5400" b="1" u="sng" dirty="0" err="1">
                <a:solidFill>
                  <a:srgbClr val="FF0000"/>
                </a:solidFill>
                <a:latin typeface="Arial" panose="020B0604020202020204" pitchFamily="34" charset="0"/>
                <a:cs typeface="Arial" panose="020B0604020202020204" pitchFamily="34" charset="0"/>
              </a:rPr>
              <a:t>Thể</a:t>
            </a:r>
            <a:r>
              <a:rPr lang="en-US" sz="5400" b="1" u="sng" dirty="0">
                <a:solidFill>
                  <a:srgbClr val="FF0000"/>
                </a:solidFill>
                <a:latin typeface="Arial" panose="020B0604020202020204" pitchFamily="34" charset="0"/>
                <a:cs typeface="Arial" panose="020B0604020202020204" pitchFamily="34" charset="0"/>
              </a:rPr>
              <a:t> </a:t>
            </a:r>
            <a:r>
              <a:rPr lang="en-US" sz="5400" b="1" u="sng" dirty="0" err="1">
                <a:solidFill>
                  <a:srgbClr val="FF0000"/>
                </a:solidFill>
                <a:latin typeface="Arial" panose="020B0604020202020204" pitchFamily="34" charset="0"/>
                <a:cs typeface="Arial" panose="020B0604020202020204" pitchFamily="34" charset="0"/>
              </a:rPr>
              <a:t>hiện</a:t>
            </a:r>
            <a:endParaRPr lang="en-US" sz="5400" b="1" u="sng" dirty="0">
              <a:solidFill>
                <a:srgbClr val="FF0000"/>
              </a:solidFill>
              <a:latin typeface="Arial" panose="020B0604020202020204" pitchFamily="34" charset="0"/>
              <a:cs typeface="Arial" panose="020B0604020202020204" pitchFamily="34" charset="0"/>
            </a:endParaRPr>
          </a:p>
        </p:txBody>
      </p:sp>
      <p:pic>
        <p:nvPicPr>
          <p:cNvPr id="24" name="Picture 23"/>
          <p:cNvPicPr/>
          <p:nvPr/>
        </p:nvPicPr>
        <p:blipFill>
          <a:blip r:embed="rId2" cstate="print">
            <a:extLst>
              <a:ext uri="{28A0092B-C50C-407E-A947-70E740481C1C}">
                <a14:useLocalDpi xmlns:a14="http://schemas.microsoft.com/office/drawing/2010/main" val="0"/>
              </a:ext>
            </a:extLst>
          </a:blip>
          <a:stretch>
            <a:fillRect/>
          </a:stretch>
        </p:blipFill>
        <p:spPr>
          <a:xfrm>
            <a:off x="9525000" y="899310"/>
            <a:ext cx="8632840" cy="8353737"/>
          </a:xfrm>
          <a:prstGeom prst="rect">
            <a:avLst/>
          </a:prstGeom>
        </p:spPr>
      </p:pic>
      <p:sp>
        <p:nvSpPr>
          <p:cNvPr id="25" name="Rectangle 24"/>
          <p:cNvSpPr/>
          <p:nvPr/>
        </p:nvSpPr>
        <p:spPr>
          <a:xfrm>
            <a:off x="633046" y="1666664"/>
            <a:ext cx="8302751" cy="7846122"/>
          </a:xfrm>
          <a:prstGeom prst="rect">
            <a:avLst/>
          </a:prstGeom>
        </p:spPr>
        <p:txBody>
          <a:bodyPr wrap="square">
            <a:spAutoFit/>
          </a:bodyPr>
          <a:lstStyle/>
          <a:p>
            <a:pPr algn="just">
              <a:lnSpc>
                <a:spcPct val="130000"/>
              </a:lnSpc>
              <a:spcBef>
                <a:spcPts val="300"/>
              </a:spcBef>
              <a:spcAft>
                <a:spcPts val="300"/>
              </a:spcAft>
            </a:pPr>
            <a:endParaRPr lang="en-US" sz="3800" dirty="0">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300"/>
              </a:spcBef>
              <a:spcAft>
                <a:spcPts val="300"/>
              </a:spcAft>
            </a:pPr>
            <a:r>
              <a:rPr lang="fr-FR" sz="3800" b="1" u="sng" dirty="0" err="1">
                <a:solidFill>
                  <a:srgbClr val="FF0000"/>
                </a:solidFill>
                <a:latin typeface="Arial" panose="020B0604020202020204" pitchFamily="34" charset="0"/>
                <a:ea typeface="Calibri" panose="020F0502020204030204" pitchFamily="34" charset="0"/>
                <a:cs typeface="Arial" panose="020B0604020202020204" pitchFamily="34" charset="0"/>
              </a:rPr>
              <a:t>Lưu</a:t>
            </a:r>
            <a:r>
              <a:rPr lang="fr-FR" sz="3800" b="1" u="sng" dirty="0">
                <a:solidFill>
                  <a:srgbClr val="FF0000"/>
                </a:solidFill>
                <a:latin typeface="Arial" panose="020B0604020202020204" pitchFamily="34" charset="0"/>
                <a:ea typeface="Calibri" panose="020F0502020204030204" pitchFamily="34" charset="0"/>
                <a:cs typeface="Arial" panose="020B0604020202020204" pitchFamily="34" charset="0"/>
              </a:rPr>
              <a:t> ý:</a:t>
            </a:r>
          </a:p>
          <a:p>
            <a:pPr marL="571500" indent="-571500" algn="just">
              <a:lnSpc>
                <a:spcPct val="130000"/>
              </a:lnSpc>
              <a:spcBef>
                <a:spcPts val="300"/>
              </a:spcBef>
              <a:spcAft>
                <a:spcPts val="300"/>
              </a:spcAft>
              <a:buFont typeface="Arial" panose="020B0604020202020204" pitchFamily="34" charset="0"/>
              <a:buChar char="•"/>
            </a:pP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Hòa sắc chung trong tranh có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màu</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đậm</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màu</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nhạt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 trong đó ý thức về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màu</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trong vùng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tối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và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màu</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trong vùng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sáng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38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Thực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nguyên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tắc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vùng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thuận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chiếu</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sáng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rõ</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ràng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màu</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sắc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tươi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sáng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vùng</a:t>
            </a:r>
            <a:r>
              <a:rPr lang="fr-FR" sz="3800" dirty="0">
                <a:latin typeface="Arial" panose="020B0604020202020204" pitchFamily="34" charset="0"/>
                <a:ea typeface="Calibri" panose="020F0502020204030204" pitchFamily="34" charset="0"/>
                <a:cs typeface="Arial" panose="020B0604020202020204" pitchFamily="34" charset="0"/>
              </a:rPr>
              <a:t> </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ngược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chiều</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sáng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thì</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tối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3800" dirty="0">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C805EEED-990D-E5C3-21CA-362D007E79C0}"/>
              </a:ext>
            </a:extLst>
          </p:cNvPr>
          <p:cNvSpPr txBox="1"/>
          <p:nvPr/>
        </p:nvSpPr>
        <p:spPr>
          <a:xfrm>
            <a:off x="7162800" y="88871"/>
            <a:ext cx="9259824" cy="773417"/>
          </a:xfrm>
          <a:prstGeom prst="rect">
            <a:avLst/>
          </a:prstGeom>
          <a:noFill/>
        </p:spPr>
        <p:txBody>
          <a:bodyPr wrap="square">
            <a:spAutoFit/>
          </a:bodyPr>
          <a:lstStyle/>
          <a:p>
            <a:pPr marL="0" marR="0" lvl="0" indent="0" algn="ctr" defTabSz="914400" rtl="0" eaLnBrk="1" fontAlgn="auto" latinLnBrk="0" hangingPunct="1">
              <a:lnSpc>
                <a:spcPct val="130000"/>
              </a:lnSpc>
              <a:spcBef>
                <a:spcPts val="300"/>
              </a:spcBef>
              <a:spcAft>
                <a:spcPts val="300"/>
              </a:spcAft>
              <a:buClrTx/>
              <a:buSzTx/>
              <a:buFontTx/>
              <a:buNone/>
              <a:tabLst/>
              <a:defRPr/>
            </a:pPr>
            <a:r>
              <a:rPr kumimoji="0" lang="fr-FR" sz="3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Quan </a:t>
            </a:r>
            <a:r>
              <a:rPr kumimoji="0" lang="fr-FR" sz="38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sát</a:t>
            </a:r>
            <a:r>
              <a:rPr kumimoji="0" lang="fr-FR" sz="3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và phân tích tranh theo </a:t>
            </a:r>
            <a:r>
              <a:rPr kumimoji="0" lang="fr-FR" sz="38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gợi</a:t>
            </a:r>
            <a:r>
              <a:rPr kumimoji="0" lang="fr-FR" sz="3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ý:</a:t>
            </a:r>
          </a:p>
        </p:txBody>
      </p:sp>
      <p:sp>
        <p:nvSpPr>
          <p:cNvPr id="7" name="TextBox 6">
            <a:extLst>
              <a:ext uri="{FF2B5EF4-FFF2-40B4-BE49-F238E27FC236}">
                <a16:creationId xmlns:a16="http://schemas.microsoft.com/office/drawing/2014/main" id="{4C2663DF-EC81-788E-FE02-A52833BFA281}"/>
              </a:ext>
            </a:extLst>
          </p:cNvPr>
          <p:cNvSpPr txBox="1"/>
          <p:nvPr/>
        </p:nvSpPr>
        <p:spPr>
          <a:xfrm>
            <a:off x="990600" y="1406872"/>
            <a:ext cx="8153400" cy="773417"/>
          </a:xfrm>
          <a:prstGeom prst="rect">
            <a:avLst/>
          </a:prstGeom>
          <a:noFill/>
        </p:spPr>
        <p:txBody>
          <a:bodyPr wrap="square">
            <a:spAutoFit/>
          </a:bodyPr>
          <a:lstStyle/>
          <a:p>
            <a:pPr marR="0" lvl="0" algn="just" defTabSz="914400" rtl="0" eaLnBrk="1" fontAlgn="auto" latinLnBrk="0" hangingPunct="1">
              <a:lnSpc>
                <a:spcPct val="130000"/>
              </a:lnSpc>
              <a:spcBef>
                <a:spcPts val="300"/>
              </a:spcBef>
              <a:spcAft>
                <a:spcPts val="300"/>
              </a:spcAft>
              <a:buClrTx/>
              <a:buSzTx/>
              <a:tabLst/>
              <a:defRPr/>
            </a:pPr>
            <a:r>
              <a:rPr kumimoji="0" lang="fr-FR" sz="3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Xác định nguồn </a:t>
            </a:r>
            <a:r>
              <a:rPr kumimoji="0" lang="fr-FR" sz="38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sáng</a:t>
            </a:r>
            <a:r>
              <a:rPr kumimoji="0" lang="fr-FR" sz="3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đến từ </a:t>
            </a:r>
            <a:r>
              <a:rPr kumimoji="0" lang="fr-FR" sz="38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đâu</a:t>
            </a:r>
            <a:r>
              <a:rPr kumimoji="0" lang="fr-FR" sz="3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CDCC"/>
        </a:solidFill>
        <a:effectLst/>
      </p:bgPr>
    </p:bg>
    <p:spTree>
      <p:nvGrpSpPr>
        <p:cNvPr id="1" name=""/>
        <p:cNvGrpSpPr/>
        <p:nvPr/>
      </p:nvGrpSpPr>
      <p:grpSpPr>
        <a:xfrm>
          <a:off x="0" y="0"/>
          <a:ext cx="0" cy="0"/>
          <a:chOff x="0" y="0"/>
          <a:chExt cx="0" cy="0"/>
        </a:xfrm>
      </p:grpSpPr>
      <p:sp>
        <p:nvSpPr>
          <p:cNvPr id="22" name="Rectangle 21"/>
          <p:cNvSpPr/>
          <p:nvPr/>
        </p:nvSpPr>
        <p:spPr>
          <a:xfrm>
            <a:off x="381000" y="105514"/>
            <a:ext cx="16840200" cy="1938992"/>
          </a:xfrm>
          <a:prstGeom prst="rect">
            <a:avLst/>
          </a:prstGeom>
        </p:spPr>
        <p:txBody>
          <a:bodyPr wrap="square">
            <a:spAutoFit/>
          </a:bodyPr>
          <a:lstStyle/>
          <a:p>
            <a:pPr algn="just">
              <a:lnSpc>
                <a:spcPct val="120000"/>
              </a:lnSpc>
              <a:spcBef>
                <a:spcPts val="300"/>
              </a:spcBef>
              <a:spcAft>
                <a:spcPts val="300"/>
              </a:spcAft>
            </a:pPr>
            <a:r>
              <a:rPr lang="nl-NL" sz="5000" b="1" i="1" dirty="0">
                <a:solidFill>
                  <a:schemeClr val="accent2"/>
                </a:solidFill>
                <a:latin typeface="Arial" panose="020B0604020202020204" pitchFamily="34" charset="0"/>
                <a:ea typeface="Calibri" panose="020F0502020204030204" pitchFamily="34" charset="0"/>
                <a:cs typeface="Arial" panose="020B0604020202020204" pitchFamily="34" charset="0"/>
              </a:rPr>
              <a:t>Thể hiện một bức tranh diễn tả được nguồn sáng bằng chất liệu em yêu thích</a:t>
            </a:r>
            <a:endParaRPr lang="en-US" sz="5000" i="1" dirty="0">
              <a:solidFill>
                <a:schemeClr val="accent2"/>
              </a:solidFill>
              <a:latin typeface="Arial" panose="020B0604020202020204" pitchFamily="34" charset="0"/>
              <a:ea typeface="Calibri" panose="020F0502020204030204" pitchFamily="34" charset="0"/>
              <a:cs typeface="Arial" panose="020B0604020202020204" pitchFamily="34" charset="0"/>
            </a:endParaRPr>
          </a:p>
        </p:txBody>
      </p:sp>
      <p:sp>
        <p:nvSpPr>
          <p:cNvPr id="25" name="Rectangle 24"/>
          <p:cNvSpPr/>
          <p:nvPr/>
        </p:nvSpPr>
        <p:spPr>
          <a:xfrm>
            <a:off x="381001" y="3501284"/>
            <a:ext cx="7162800" cy="3054041"/>
          </a:xfrm>
          <a:prstGeom prst="rect">
            <a:avLst/>
          </a:prstGeom>
        </p:spPr>
        <p:txBody>
          <a:bodyPr wrap="square">
            <a:spAutoFit/>
          </a:bodyPr>
          <a:lstStyle/>
          <a:p>
            <a:pPr algn="just">
              <a:lnSpc>
                <a:spcPct val="130000"/>
              </a:lnSpc>
              <a:spcBef>
                <a:spcPts val="300"/>
              </a:spcBef>
              <a:spcAft>
                <a:spcPts val="300"/>
              </a:spcAft>
            </a:pPr>
            <a:r>
              <a:rPr lang="fr-FR" sz="3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FF0000"/>
                </a:solidFill>
                <a:latin typeface="Arial" panose="020B0604020202020204" pitchFamily="34" charset="0"/>
                <a:ea typeface="Calibri" panose="020F0502020204030204" pitchFamily="34" charset="0"/>
                <a:cs typeface="Arial" panose="020B0604020202020204" pitchFamily="34" charset="0"/>
              </a:rPr>
              <a:t>Nêu</a:t>
            </a:r>
            <a:r>
              <a:rPr lang="fr-FR" sz="3800" dirty="0">
                <a:solidFill>
                  <a:srgbClr val="FF0000"/>
                </a:solidFill>
                <a:latin typeface="Arial" panose="020B0604020202020204" pitchFamily="34" charset="0"/>
                <a:ea typeface="Calibri" panose="020F0502020204030204" pitchFamily="34" charset="0"/>
                <a:cs typeface="Arial" panose="020B0604020202020204" pitchFamily="34" charset="0"/>
              </a:rPr>
              <a:t> các bước thực hiện một </a:t>
            </a:r>
            <a:r>
              <a:rPr lang="fr-FR" sz="3800" dirty="0" err="1">
                <a:solidFill>
                  <a:srgbClr val="FF0000"/>
                </a:solidFill>
                <a:latin typeface="Arial" panose="020B0604020202020204" pitchFamily="34" charset="0"/>
                <a:ea typeface="Calibri" panose="020F0502020204030204" pitchFamily="34" charset="0"/>
                <a:cs typeface="Arial" panose="020B0604020202020204" pitchFamily="34" charset="0"/>
              </a:rPr>
              <a:t>bức</a:t>
            </a:r>
            <a:r>
              <a:rPr lang="fr-FR" sz="3800" dirty="0">
                <a:solidFill>
                  <a:srgbClr val="FF0000"/>
                </a:solidFill>
                <a:latin typeface="Arial" panose="020B0604020202020204" pitchFamily="34" charset="0"/>
                <a:ea typeface="Calibri" panose="020F0502020204030204" pitchFamily="34" charset="0"/>
                <a:cs typeface="Arial" panose="020B0604020202020204" pitchFamily="34" charset="0"/>
              </a:rPr>
              <a:t> tranh </a:t>
            </a:r>
            <a:r>
              <a:rPr lang="fr-FR" sz="3800" dirty="0" err="1">
                <a:solidFill>
                  <a:srgbClr val="FF0000"/>
                </a:solidFill>
                <a:latin typeface="Arial" panose="020B0604020202020204" pitchFamily="34" charset="0"/>
                <a:ea typeface="Calibri" panose="020F0502020204030204" pitchFamily="34" charset="0"/>
                <a:cs typeface="Arial" panose="020B0604020202020204" pitchFamily="34" charset="0"/>
              </a:rPr>
              <a:t>diễn</a:t>
            </a:r>
            <a:r>
              <a:rPr lang="fr-FR" sz="3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FF0000"/>
                </a:solidFill>
                <a:latin typeface="Arial" panose="020B0604020202020204" pitchFamily="34" charset="0"/>
                <a:ea typeface="Calibri" panose="020F0502020204030204" pitchFamily="34" charset="0"/>
                <a:cs typeface="Arial" panose="020B0604020202020204" pitchFamily="34" charset="0"/>
              </a:rPr>
              <a:t>tả</a:t>
            </a:r>
            <a:r>
              <a:rPr lang="fr-FR" sz="3800" dirty="0">
                <a:solidFill>
                  <a:srgbClr val="FF0000"/>
                </a:solidFill>
                <a:latin typeface="Arial" panose="020B0604020202020204" pitchFamily="34" charset="0"/>
                <a:ea typeface="Calibri" panose="020F0502020204030204" pitchFamily="34" charset="0"/>
                <a:cs typeface="Arial" panose="020B0604020202020204" pitchFamily="34" charset="0"/>
              </a:rPr>
              <a:t> được nguồn </a:t>
            </a:r>
            <a:r>
              <a:rPr lang="fr-FR" sz="3800" dirty="0" err="1">
                <a:solidFill>
                  <a:srgbClr val="FF0000"/>
                </a:solidFill>
                <a:latin typeface="Arial" panose="020B0604020202020204" pitchFamily="34" charset="0"/>
                <a:ea typeface="Calibri" panose="020F0502020204030204" pitchFamily="34" charset="0"/>
                <a:cs typeface="Arial" panose="020B0604020202020204" pitchFamily="34" charset="0"/>
              </a:rPr>
              <a:t>sáng</a:t>
            </a:r>
            <a:r>
              <a:rPr lang="fr-FR" sz="3800" dirty="0">
                <a:solidFill>
                  <a:srgbClr val="FF0000"/>
                </a:solidFill>
                <a:latin typeface="Arial" panose="020B0604020202020204" pitchFamily="34" charset="0"/>
                <a:ea typeface="Calibri" panose="020F0502020204030204" pitchFamily="34" charset="0"/>
                <a:cs typeface="Arial" panose="020B0604020202020204" pitchFamily="34" charset="0"/>
              </a:rPr>
              <a:t> bằng chất liệu </a:t>
            </a:r>
            <a:r>
              <a:rPr lang="fr-FR" sz="3800" dirty="0" err="1">
                <a:solidFill>
                  <a:srgbClr val="FF0000"/>
                </a:solidFill>
                <a:latin typeface="Arial" panose="020B0604020202020204" pitchFamily="34" charset="0"/>
                <a:ea typeface="Calibri" panose="020F0502020204030204" pitchFamily="34" charset="0"/>
                <a:cs typeface="Arial" panose="020B0604020202020204" pitchFamily="34" charset="0"/>
              </a:rPr>
              <a:t>em</a:t>
            </a:r>
            <a:r>
              <a:rPr lang="fr-FR" sz="3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FF0000"/>
                </a:solidFill>
                <a:latin typeface="Arial" panose="020B0604020202020204" pitchFamily="34" charset="0"/>
                <a:ea typeface="Calibri" panose="020F0502020204030204" pitchFamily="34" charset="0"/>
                <a:cs typeface="Arial" panose="020B0604020202020204" pitchFamily="34" charset="0"/>
              </a:rPr>
              <a:t>yêu</a:t>
            </a:r>
            <a:r>
              <a:rPr lang="fr-FR" sz="3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FF0000"/>
                </a:solidFill>
                <a:latin typeface="Arial" panose="020B0604020202020204" pitchFamily="34" charset="0"/>
                <a:ea typeface="Calibri" panose="020F0502020204030204" pitchFamily="34" charset="0"/>
                <a:cs typeface="Arial" panose="020B0604020202020204" pitchFamily="34" charset="0"/>
              </a:rPr>
              <a:t>thích</a:t>
            </a:r>
            <a:r>
              <a:rPr lang="fr-FR" sz="3800" dirty="0">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en-US" sz="3800"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23" name="Picture 2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6667500"/>
            <a:ext cx="3428999" cy="3435659"/>
          </a:xfrm>
          <a:prstGeom prst="rect">
            <a:avLst/>
          </a:prstGeom>
        </p:spPr>
      </p:pic>
      <p:pic>
        <p:nvPicPr>
          <p:cNvPr id="26"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19430"/>
          <a:stretch>
            <a:fillRect/>
          </a:stretch>
        </p:blipFill>
        <p:spPr>
          <a:xfrm>
            <a:off x="8001000" y="1969033"/>
            <a:ext cx="9784080" cy="7856064"/>
          </a:xfrm>
          <a:prstGeom prst="rect">
            <a:avLst/>
          </a:prstGeom>
        </p:spPr>
      </p:pic>
      <p:sp>
        <p:nvSpPr>
          <p:cNvPr id="27" name="Rectangle 26"/>
          <p:cNvSpPr/>
          <p:nvPr/>
        </p:nvSpPr>
        <p:spPr>
          <a:xfrm>
            <a:off x="8362955" y="3308818"/>
            <a:ext cx="8324845" cy="4805290"/>
          </a:xfrm>
          <a:prstGeom prst="rect">
            <a:avLst/>
          </a:prstGeom>
        </p:spPr>
        <p:txBody>
          <a:bodyPr wrap="square">
            <a:spAutoFit/>
          </a:bodyPr>
          <a:lstStyle/>
          <a:p>
            <a:pPr marL="571500" indent="-571500" algn="just">
              <a:lnSpc>
                <a:spcPct val="130000"/>
              </a:lnSpc>
              <a:spcBef>
                <a:spcPts val="300"/>
              </a:spcBef>
              <a:spcAft>
                <a:spcPts val="300"/>
              </a:spcAft>
              <a:buFont typeface="Arial" panose="020B0604020202020204" pitchFamily="34" charset="0"/>
              <a:buChar char="•"/>
            </a:pP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B1: Phác hình và xây dựng bố cục.</a:t>
            </a:r>
            <a:endParaRPr lang="en-US" sz="38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B2: Thể hiện chi tiết cho sinh động. </a:t>
            </a:r>
            <a:endParaRPr lang="en-US" sz="38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B3: Lựa chọn màu theo nguồn sáng, gần đậm - xa mờ.</a:t>
            </a:r>
            <a:endParaRPr lang="en-US" sz="38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B4: Vẽ chi tiết, hoàn thiện sản phẩm. </a:t>
            </a:r>
            <a:endParaRPr lang="en-US" sz="3800" dirty="0">
              <a:latin typeface="Arial" panose="020B0604020202020204" pitchFamily="34" charset="0"/>
              <a:ea typeface="Calibri" panose="020F0502020204030204" pitchFamily="34" charset="0"/>
              <a:cs typeface="Arial" panose="020B0604020202020204" pitchFamily="34" charset="0"/>
            </a:endParaRPr>
          </a:p>
        </p:txBody>
      </p:sp>
      <p:pic>
        <p:nvPicPr>
          <p:cNvPr id="28" name="Picture 3">
            <a:extLst>
              <a:ext uri="{FF2B5EF4-FFF2-40B4-BE49-F238E27FC236}">
                <a16:creationId xmlns:a16="http://schemas.microsoft.com/office/drawing/2014/main" id="{0EA9796E-D992-450E-BC75-69249098BE9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050139" y="2098037"/>
            <a:ext cx="2667000" cy="1046797"/>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DDDBF"/>
        </a:solidFill>
        <a:effectLst/>
      </p:bgPr>
    </p:bg>
    <p:spTree>
      <p:nvGrpSpPr>
        <p:cNvPr id="1" name="">
          <a:extLst>
            <a:ext uri="{FF2B5EF4-FFF2-40B4-BE49-F238E27FC236}">
              <a16:creationId xmlns:a16="http://schemas.microsoft.com/office/drawing/2014/main" id="{E3AAB182-E5A0-CD4E-92ED-7F5B9FD38120}"/>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13BABBCC-672B-081F-2E7A-9C7C004FD4DF}"/>
              </a:ext>
            </a:extLst>
          </p:cNvPr>
          <p:cNvSpPr/>
          <p:nvPr/>
        </p:nvSpPr>
        <p:spPr>
          <a:xfrm>
            <a:off x="791737" y="157069"/>
            <a:ext cx="15591264" cy="892552"/>
          </a:xfrm>
          <a:prstGeom prst="rect">
            <a:avLst/>
          </a:prstGeom>
        </p:spPr>
        <p:txBody>
          <a:bodyPr wrap="square">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nl-NL" sz="5200" b="1" i="0" u="sng" strike="noStrike" kern="1200" cap="none" spc="0" normalizeH="0" baseline="0" noProof="0" dirty="0">
                <a:ln>
                  <a:noFill/>
                </a:ln>
                <a:solidFill>
                  <a:srgbClr val="4BACC6">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Một số sản phẩm mĩ thuật của học sinh</a:t>
            </a:r>
            <a:endParaRPr kumimoji="0" lang="en-US" sz="5200" b="1" i="0" u="sng" strike="noStrike" kern="1200" cap="none" spc="0" normalizeH="0" baseline="0" noProof="0" dirty="0">
              <a:ln>
                <a:noFill/>
              </a:ln>
              <a:solidFill>
                <a:srgbClr val="4BACC6">
                  <a:lumMod val="50000"/>
                </a:srgbClr>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FE2260B9-DCE6-497C-E27F-BA7D1374900A}"/>
              </a:ext>
            </a:extLst>
          </p:cNvPr>
          <p:cNvPicPr/>
          <p:nvPr/>
        </p:nvPicPr>
        <p:blipFill>
          <a:blip r:embed="rId3">
            <a:extLst>
              <a:ext uri="{28A0092B-C50C-407E-A947-70E740481C1C}">
                <a14:useLocalDpi xmlns:a14="http://schemas.microsoft.com/office/drawing/2010/main" val="0"/>
              </a:ext>
            </a:extLst>
          </a:blip>
          <a:stretch>
            <a:fillRect/>
          </a:stretch>
        </p:blipFill>
        <p:spPr>
          <a:xfrm>
            <a:off x="228601" y="1485900"/>
            <a:ext cx="5943600" cy="5638800"/>
          </a:xfrm>
          <a:prstGeom prst="rect">
            <a:avLst/>
          </a:prstGeom>
        </p:spPr>
      </p:pic>
      <p:pic>
        <p:nvPicPr>
          <p:cNvPr id="33" name="Picture 32">
            <a:extLst>
              <a:ext uri="{FF2B5EF4-FFF2-40B4-BE49-F238E27FC236}">
                <a16:creationId xmlns:a16="http://schemas.microsoft.com/office/drawing/2014/main" id="{B9BC9368-04D3-6E28-BC3C-E0F051B614EF}"/>
              </a:ext>
            </a:extLst>
          </p:cNvPr>
          <p:cNvPicPr/>
          <p:nvPr/>
        </p:nvPicPr>
        <p:blipFill rotWithShape="1">
          <a:blip r:embed="rId4">
            <a:extLst>
              <a:ext uri="{28A0092B-C50C-407E-A947-70E740481C1C}">
                <a14:useLocalDpi xmlns:a14="http://schemas.microsoft.com/office/drawing/2010/main" val="0"/>
              </a:ext>
            </a:extLst>
          </a:blip>
          <a:srcRect t="4497"/>
          <a:stretch/>
        </p:blipFill>
        <p:spPr>
          <a:xfrm>
            <a:off x="12455768" y="1790700"/>
            <a:ext cx="5638800" cy="5791200"/>
          </a:xfrm>
          <a:prstGeom prst="rect">
            <a:avLst/>
          </a:prstGeom>
        </p:spPr>
      </p:pic>
      <p:pic>
        <p:nvPicPr>
          <p:cNvPr id="34" name="Picture 33">
            <a:extLst>
              <a:ext uri="{FF2B5EF4-FFF2-40B4-BE49-F238E27FC236}">
                <a16:creationId xmlns:a16="http://schemas.microsoft.com/office/drawing/2014/main" id="{B870133A-8E23-BC45-A303-01F9E9EEB71C}"/>
              </a:ext>
            </a:extLst>
          </p:cNvPr>
          <p:cNvPicPr/>
          <p:nvPr/>
        </p:nvPicPr>
        <p:blipFill rotWithShape="1">
          <a:blip r:embed="rId5" cstate="print">
            <a:extLst>
              <a:ext uri="{28A0092B-C50C-407E-A947-70E740481C1C}">
                <a14:useLocalDpi xmlns:a14="http://schemas.microsoft.com/office/drawing/2010/main" val="0"/>
              </a:ext>
            </a:extLst>
          </a:blip>
          <a:srcRect l="1805" t="1588" r="1674"/>
          <a:stretch/>
        </p:blipFill>
        <p:spPr>
          <a:xfrm>
            <a:off x="6506307" y="2933700"/>
            <a:ext cx="5638800" cy="5302155"/>
          </a:xfrm>
          <a:prstGeom prst="rect">
            <a:avLst/>
          </a:prstGeom>
        </p:spPr>
      </p:pic>
    </p:spTree>
    <p:extLst>
      <p:ext uri="{BB962C8B-B14F-4D97-AF65-F5344CB8AC3E}">
        <p14:creationId xmlns:p14="http://schemas.microsoft.com/office/powerpoint/2010/main" val="1801935549"/>
      </p:ext>
    </p:extLst>
  </p:cSld>
  <p:clrMapOvr>
    <a:masterClrMapping/>
  </p:clrMapOvr>
  <p:transition>
    <p:push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375548-CEDD-CB90-D80D-F16E9424B7FE}"/>
              </a:ext>
            </a:extLst>
          </p:cNvPr>
          <p:cNvSpPr/>
          <p:nvPr/>
        </p:nvSpPr>
        <p:spPr>
          <a:xfrm>
            <a:off x="4724400" y="1257300"/>
            <a:ext cx="7162800" cy="773417"/>
          </a:xfrm>
          <a:prstGeom prst="rect">
            <a:avLst/>
          </a:prstGeom>
        </p:spPr>
        <p:txBody>
          <a:bodyPr wrap="square">
            <a:spAutoFit/>
          </a:bodyPr>
          <a:lstStyle/>
          <a:p>
            <a:pPr algn="ctr">
              <a:lnSpc>
                <a:spcPct val="130000"/>
              </a:lnSpc>
              <a:spcBef>
                <a:spcPts val="300"/>
              </a:spcBef>
              <a:spcAft>
                <a:spcPts val="300"/>
              </a:spcAft>
            </a:pPr>
            <a:r>
              <a:rPr lang="fr-FR" sz="3800" b="1" u="sng" dirty="0">
                <a:solidFill>
                  <a:srgbClr val="FF0000"/>
                </a:solidFill>
                <a:latin typeface="Arial" panose="020B0604020202020204" pitchFamily="34" charset="0"/>
                <a:ea typeface="Calibri" panose="020F0502020204030204" pitchFamily="34" charset="0"/>
                <a:cs typeface="Arial" panose="020B0604020202020204" pitchFamily="34" charset="0"/>
              </a:rPr>
              <a:t>HẾT TIẾT 1</a:t>
            </a:r>
            <a:endParaRPr lang="en-US" sz="3800" b="1" u="sng"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51145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a:extLst>
              <a:ext uri="{FF2B5EF4-FFF2-40B4-BE49-F238E27FC236}">
                <a16:creationId xmlns:a16="http://schemas.microsoft.com/office/drawing/2014/main" id="{530E88F4-518E-0080-D21D-9DDE2E0BB3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315" b="4765"/>
          <a:stretch>
            <a:fillRect/>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155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DDDBF"/>
        </a:solidFill>
        <a:effectLst/>
      </p:bgPr>
    </p:bg>
    <p:spTree>
      <p:nvGrpSpPr>
        <p:cNvPr id="1" name=""/>
        <p:cNvGrpSpPr/>
        <p:nvPr/>
      </p:nvGrpSpPr>
      <p:grpSpPr>
        <a:xfrm>
          <a:off x="0" y="0"/>
          <a:ext cx="0" cy="0"/>
          <a:chOff x="0" y="0"/>
          <a:chExt cx="0" cy="0"/>
        </a:xfrm>
      </p:grpSpPr>
      <p:grpSp>
        <p:nvGrpSpPr>
          <p:cNvPr id="14" name="Group 4"/>
          <p:cNvGrpSpPr/>
          <p:nvPr/>
        </p:nvGrpSpPr>
        <p:grpSpPr>
          <a:xfrm>
            <a:off x="204039" y="1264770"/>
            <a:ext cx="17983200" cy="8885182"/>
            <a:chOff x="0" y="0"/>
            <a:chExt cx="5127448" cy="3824776"/>
          </a:xfrm>
        </p:grpSpPr>
        <p:sp>
          <p:nvSpPr>
            <p:cNvPr id="15" name="Freeform 5"/>
            <p:cNvSpPr/>
            <p:nvPr/>
          </p:nvSpPr>
          <p:spPr>
            <a:xfrm>
              <a:off x="-9098" y="-6509"/>
              <a:ext cx="5141779" cy="3856830"/>
            </a:xfrm>
            <a:custGeom>
              <a:avLst/>
              <a:gdLst/>
              <a:ahLst/>
              <a:cxnLst/>
              <a:rect l="l" t="t" r="r" b="b"/>
              <a:pathLst>
                <a:path w="5141779" h="3856830">
                  <a:moveTo>
                    <a:pt x="63030" y="3263276"/>
                  </a:moveTo>
                  <a:cubicBezTo>
                    <a:pt x="63030" y="3263276"/>
                    <a:pt x="0" y="3016712"/>
                    <a:pt x="10218" y="1214762"/>
                  </a:cubicBezTo>
                  <a:cubicBezTo>
                    <a:pt x="18651" y="990971"/>
                    <a:pt x="65033" y="645332"/>
                    <a:pt x="65033" y="645332"/>
                  </a:cubicBezTo>
                  <a:cubicBezTo>
                    <a:pt x="82233" y="502466"/>
                    <a:pt x="56685" y="337866"/>
                    <a:pt x="181385" y="223925"/>
                  </a:cubicBezTo>
                  <a:cubicBezTo>
                    <a:pt x="346794" y="72788"/>
                    <a:pt x="621643" y="0"/>
                    <a:pt x="4248706" y="6965"/>
                  </a:cubicBezTo>
                  <a:lnTo>
                    <a:pt x="4248707" y="6965"/>
                  </a:lnTo>
                  <a:cubicBezTo>
                    <a:pt x="4465454" y="16819"/>
                    <a:pt x="4669769" y="36481"/>
                    <a:pt x="4803957" y="101690"/>
                  </a:cubicBezTo>
                  <a:cubicBezTo>
                    <a:pt x="5060003" y="226120"/>
                    <a:pt x="5141779" y="459160"/>
                    <a:pt x="5136291" y="704684"/>
                  </a:cubicBezTo>
                  <a:cubicBezTo>
                    <a:pt x="5136291" y="704684"/>
                    <a:pt x="5093003" y="1013073"/>
                    <a:pt x="5100436" y="1248607"/>
                  </a:cubicBezTo>
                  <a:cubicBezTo>
                    <a:pt x="5107560" y="3005078"/>
                    <a:pt x="5114716" y="3200681"/>
                    <a:pt x="5114716" y="3200681"/>
                  </a:cubicBezTo>
                  <a:cubicBezTo>
                    <a:pt x="5098035" y="3416413"/>
                    <a:pt x="4983390" y="3627024"/>
                    <a:pt x="4786522" y="3738649"/>
                  </a:cubicBezTo>
                  <a:cubicBezTo>
                    <a:pt x="4636170" y="3823897"/>
                    <a:pt x="4438139" y="3838995"/>
                    <a:pt x="3522484" y="3828254"/>
                  </a:cubicBezTo>
                  <a:lnTo>
                    <a:pt x="3522440" y="3828254"/>
                  </a:lnTo>
                  <a:cubicBezTo>
                    <a:pt x="645952" y="3822977"/>
                    <a:pt x="384604" y="3856830"/>
                    <a:pt x="254278" y="3747672"/>
                  </a:cubicBezTo>
                  <a:cubicBezTo>
                    <a:pt x="145767" y="3656787"/>
                    <a:pt x="81795" y="3463475"/>
                    <a:pt x="63030" y="3263276"/>
                  </a:cubicBezTo>
                  <a:close/>
                </a:path>
              </a:pathLst>
            </a:custGeom>
            <a:solidFill>
              <a:srgbClr val="FFFFFF"/>
            </a:solidFill>
          </p:spPr>
          <p:txBody>
            <a:bodyPr/>
            <a:lstStyle/>
            <a:p>
              <a:endParaRPr lang="en-US"/>
            </a:p>
          </p:txBody>
        </p:sp>
      </p:grpSp>
      <p:sp>
        <p:nvSpPr>
          <p:cNvPr id="25" name="TextBox 3">
            <a:extLst>
              <a:ext uri="{FF2B5EF4-FFF2-40B4-BE49-F238E27FC236}">
                <a16:creationId xmlns:a16="http://schemas.microsoft.com/office/drawing/2014/main" id="{65DF7566-BF95-49C9-C3A9-9541C09B846D}"/>
              </a:ext>
            </a:extLst>
          </p:cNvPr>
          <p:cNvSpPr txBox="1"/>
          <p:nvPr/>
        </p:nvSpPr>
        <p:spPr>
          <a:xfrm>
            <a:off x="3657600" y="46318"/>
            <a:ext cx="9372600" cy="1164999"/>
          </a:xfrm>
          <a:prstGeom prst="rect">
            <a:avLst/>
          </a:prstGeom>
        </p:spPr>
        <p:txBody>
          <a:bodyPr wrap="square" lIns="0" tIns="0" rIns="0" bIns="0" rtlCol="0" anchor="t">
            <a:spAutoFit/>
          </a:bodyPr>
          <a:lstStyle/>
          <a:p>
            <a:pPr algn="ctr">
              <a:lnSpc>
                <a:spcPct val="130000"/>
              </a:lnSpc>
            </a:pPr>
            <a:r>
              <a:rPr lang="en-US" sz="6500" b="1" dirty="0">
                <a:solidFill>
                  <a:schemeClr val="accent5">
                    <a:lumMod val="50000"/>
                  </a:schemeClr>
                </a:solidFill>
                <a:latin typeface="Arial" panose="020B0604020202020204" pitchFamily="34" charset="0"/>
                <a:cs typeface="Arial" panose="020B0604020202020204" pitchFamily="34" charset="0"/>
              </a:rPr>
              <a:t>KHỞI ĐỘNG</a:t>
            </a:r>
          </a:p>
        </p:txBody>
      </p:sp>
      <p:pic>
        <p:nvPicPr>
          <p:cNvPr id="26" name="Picture 25" descr="A picture containing indoor, glass&#10;&#10;Description automatically generated"/>
          <p:cNvPicPr/>
          <p:nvPr/>
        </p:nvPicPr>
        <p:blipFill>
          <a:blip r:embed="rId2" cstate="print">
            <a:extLst>
              <a:ext uri="{28A0092B-C50C-407E-A947-70E740481C1C}">
                <a14:useLocalDpi xmlns:a14="http://schemas.microsoft.com/office/drawing/2010/main" val="0"/>
              </a:ext>
            </a:extLst>
          </a:blip>
          <a:stretch>
            <a:fillRect/>
          </a:stretch>
        </p:blipFill>
        <p:spPr>
          <a:xfrm>
            <a:off x="2895600" y="2499429"/>
            <a:ext cx="12649200" cy="6537922"/>
          </a:xfrm>
          <a:prstGeom prst="rect">
            <a:avLst/>
          </a:prstGeom>
        </p:spPr>
      </p:pic>
      <p:sp>
        <p:nvSpPr>
          <p:cNvPr id="16" name="Rectangle 15"/>
          <p:cNvSpPr/>
          <p:nvPr/>
        </p:nvSpPr>
        <p:spPr>
          <a:xfrm>
            <a:off x="4572000" y="9049626"/>
            <a:ext cx="8153400" cy="809261"/>
          </a:xfrm>
          <a:prstGeom prst="rect">
            <a:avLst/>
          </a:prstGeom>
        </p:spPr>
        <p:txBody>
          <a:bodyPr wrap="square">
            <a:spAutoFit/>
          </a:bodyPr>
          <a:lstStyle/>
          <a:p>
            <a:pPr algn="just">
              <a:lnSpc>
                <a:spcPct val="130000"/>
              </a:lnSpc>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Phía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nào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tối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phía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nào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sáng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91A745D-DC59-4690-2749-F3F3A8FBC0F4}"/>
              </a:ext>
            </a:extLst>
          </p:cNvPr>
          <p:cNvSpPr txBox="1"/>
          <p:nvPr/>
        </p:nvSpPr>
        <p:spPr>
          <a:xfrm>
            <a:off x="1601971" y="1485900"/>
            <a:ext cx="13513981" cy="809261"/>
          </a:xfrm>
          <a:prstGeom prst="rect">
            <a:avLst/>
          </a:prstGeom>
          <a:noFill/>
        </p:spPr>
        <p:txBody>
          <a:bodyPr wrap="square">
            <a:spAutoFit/>
          </a:bodyPr>
          <a:lstStyle/>
          <a:p>
            <a:pPr marL="571500" marR="0" lvl="0" indent="-571500" algn="just"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fr-FR"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Theo </a:t>
            </a:r>
            <a:r>
              <a:rPr kumimoji="0" lang="fr-FR"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em</a:t>
            </a:r>
            <a:r>
              <a:rPr kumimoji="0" lang="fr-FR"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ánh</a:t>
            </a:r>
            <a:r>
              <a:rPr kumimoji="0" lang="fr-FR"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sáng</a:t>
            </a:r>
            <a:r>
              <a:rPr kumimoji="0" lang="fr-FR"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chính </a:t>
            </a:r>
            <a:r>
              <a:rPr kumimoji="0" lang="fr-FR"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chiếu</a:t>
            </a:r>
            <a:r>
              <a:rPr kumimoji="0" lang="fr-FR"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vào vật </a:t>
            </a:r>
            <a:r>
              <a:rPr kumimoji="0" lang="fr-FR"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mẫu</a:t>
            </a:r>
            <a:r>
              <a:rPr kumimoji="0" lang="fr-FR"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từ </a:t>
            </a:r>
            <a:r>
              <a:rPr kumimoji="0" lang="fr-FR"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đâu</a:t>
            </a:r>
            <a:r>
              <a:rPr kumimoji="0" lang="fr-FR"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p>
        </p:txBody>
      </p:sp>
    </p:spTree>
  </p:cSld>
  <p:clrMapOvr>
    <a:masterClrMapping/>
  </p:clrMapOvr>
  <p:transition>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9DDE8"/>
        </a:solidFill>
        <a:effectLst/>
      </p:bgPr>
    </p:bg>
    <p:spTree>
      <p:nvGrpSpPr>
        <p:cNvPr id="1" name=""/>
        <p:cNvGrpSpPr/>
        <p:nvPr/>
      </p:nvGrpSpPr>
      <p:grpSpPr>
        <a:xfrm>
          <a:off x="0" y="0"/>
          <a:ext cx="0" cy="0"/>
          <a:chOff x="0" y="0"/>
          <a:chExt cx="0" cy="0"/>
        </a:xfrm>
      </p:grpSpPr>
      <p:sp>
        <p:nvSpPr>
          <p:cNvPr id="13" name="TextBox 18">
            <a:extLst>
              <a:ext uri="{FF2B5EF4-FFF2-40B4-BE49-F238E27FC236}">
                <a16:creationId xmlns:a16="http://schemas.microsoft.com/office/drawing/2014/main" id="{90670B90-96B2-3059-C472-768521E0AEDE}"/>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dirty="0">
                <a:solidFill>
                  <a:schemeClr val="tx2"/>
                </a:solidFill>
                <a:latin typeface="Arial" panose="020B0604020202020204" pitchFamily="34" charset="0"/>
                <a:cs typeface="Arial" panose="020B0604020202020204" pitchFamily="34" charset="0"/>
              </a:rPr>
              <a:t>3. </a:t>
            </a:r>
            <a:r>
              <a:rPr lang="en-US" sz="6500" b="1" dirty="0" err="1">
                <a:solidFill>
                  <a:schemeClr val="tx2"/>
                </a:solidFill>
                <a:latin typeface="Arial" panose="020B0604020202020204" pitchFamily="34" charset="0"/>
                <a:cs typeface="Arial" panose="020B0604020202020204" pitchFamily="34" charset="0"/>
              </a:rPr>
              <a:t>Thảo</a:t>
            </a:r>
            <a:r>
              <a:rPr lang="en-US" sz="6500" b="1" dirty="0">
                <a:solidFill>
                  <a:schemeClr val="tx2"/>
                </a:solidFill>
                <a:latin typeface="Arial" panose="020B0604020202020204" pitchFamily="34" charset="0"/>
                <a:cs typeface="Arial" panose="020B0604020202020204" pitchFamily="34" charset="0"/>
              </a:rPr>
              <a:t> </a:t>
            </a:r>
            <a:r>
              <a:rPr lang="en-US" sz="6500" b="1" dirty="0" err="1">
                <a:solidFill>
                  <a:schemeClr val="tx2"/>
                </a:solidFill>
                <a:latin typeface="Arial" panose="020B0604020202020204" pitchFamily="34" charset="0"/>
                <a:cs typeface="Arial" panose="020B0604020202020204" pitchFamily="34" charset="0"/>
              </a:rPr>
              <a:t>luận</a:t>
            </a:r>
            <a:endParaRPr lang="en-US" sz="6500" b="1" dirty="0">
              <a:solidFill>
                <a:schemeClr val="tx2"/>
              </a:solidFill>
              <a:latin typeface="Arial" panose="020B0604020202020204" pitchFamily="34" charset="0"/>
              <a:cs typeface="Arial" panose="020B0604020202020204" pitchFamily="34" charset="0"/>
            </a:endParaRPr>
          </a:p>
        </p:txBody>
      </p:sp>
      <p:pic>
        <p:nvPicPr>
          <p:cNvPr id="14"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3448"/>
          <a:stretch>
            <a:fillRect/>
          </a:stretch>
        </p:blipFill>
        <p:spPr>
          <a:xfrm>
            <a:off x="838978" y="3822958"/>
            <a:ext cx="4285338" cy="6197342"/>
          </a:xfrm>
          <a:prstGeom prst="rect">
            <a:avLst/>
          </a:prstGeom>
        </p:spPr>
      </p:pic>
      <p:pic>
        <p:nvPicPr>
          <p:cNvPr id="15"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70742" y="2105455"/>
            <a:ext cx="14574373" cy="7686245"/>
          </a:xfrm>
          <a:prstGeom prst="rect">
            <a:avLst/>
          </a:prstGeom>
        </p:spPr>
      </p:pic>
      <p:sp>
        <p:nvSpPr>
          <p:cNvPr id="17" name="Rectangle 16"/>
          <p:cNvSpPr/>
          <p:nvPr/>
        </p:nvSpPr>
        <p:spPr>
          <a:xfrm>
            <a:off x="2499927" y="4912047"/>
            <a:ext cx="13349672" cy="4247317"/>
          </a:xfrm>
          <a:prstGeom prst="rect">
            <a:avLst/>
          </a:prstGeom>
        </p:spPr>
        <p:txBody>
          <a:bodyPr wrap="square">
            <a:spAutoFit/>
          </a:bodyPr>
          <a:lstStyle/>
          <a:p>
            <a:pPr marL="571500" indent="-571500" algn="just">
              <a:lnSpc>
                <a:spcPct val="130000"/>
              </a:lnSpc>
              <a:spcBef>
                <a:spcPts val="300"/>
              </a:spcBef>
              <a:spcAft>
                <a:spcPts val="300"/>
              </a:spcAft>
              <a:buFont typeface="Arial" panose="020B0604020202020204" pitchFamily="34" charset="0"/>
              <a:buChar char="•"/>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Bạn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đã</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sử</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dụng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sắc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độ</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đậm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nhạt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sáng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tối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như</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thế</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nào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để</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về</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nguồn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sáng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0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Nguồn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sáng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tranh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đến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từ</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phía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nào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Viết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một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đoạn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văn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khoảng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5-8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câu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giới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thiệu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về</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nguồn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sáng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TPMT. </a:t>
            </a: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21"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17795" y="2400276"/>
            <a:ext cx="5031804" cy="2102874"/>
          </a:xfrm>
          <a:prstGeom prst="rect">
            <a:avLst/>
          </a:prstGeom>
        </p:spPr>
      </p:pic>
      <p:grpSp>
        <p:nvGrpSpPr>
          <p:cNvPr id="23" name="Group 2"/>
          <p:cNvGrpSpPr/>
          <p:nvPr/>
        </p:nvGrpSpPr>
        <p:grpSpPr>
          <a:xfrm>
            <a:off x="2836557" y="2786254"/>
            <a:ext cx="7286544" cy="1704453"/>
            <a:chOff x="0" y="0"/>
            <a:chExt cx="4579120" cy="1777080"/>
          </a:xfrm>
          <a:solidFill>
            <a:schemeClr val="accent6"/>
          </a:solidFill>
        </p:grpSpPr>
        <p:sp>
          <p:nvSpPr>
            <p:cNvPr id="24" name="Freeform 3"/>
            <p:cNvSpPr/>
            <p:nvPr/>
          </p:nvSpPr>
          <p:spPr>
            <a:xfrm>
              <a:off x="-1" y="0"/>
              <a:ext cx="4586779" cy="1777080"/>
            </a:xfrm>
            <a:custGeom>
              <a:avLst/>
              <a:gdLst/>
              <a:ahLst/>
              <a:cxnLst/>
              <a:rect l="l" t="t" r="r" b="b"/>
              <a:pathLst>
                <a:path w="4586779" h="1777080">
                  <a:moveTo>
                    <a:pt x="4080340" y="1760162"/>
                  </a:moveTo>
                  <a:cubicBezTo>
                    <a:pt x="4080340" y="1760162"/>
                    <a:pt x="3843344" y="1750192"/>
                    <a:pt x="3481205" y="1763636"/>
                  </a:cubicBezTo>
                  <a:cubicBezTo>
                    <a:pt x="3119067" y="1777080"/>
                    <a:pt x="490924" y="1777080"/>
                    <a:pt x="490924" y="1777080"/>
                  </a:cubicBezTo>
                  <a:cubicBezTo>
                    <a:pt x="245502" y="1777080"/>
                    <a:pt x="32509" y="1679812"/>
                    <a:pt x="31032" y="1519699"/>
                  </a:cubicBezTo>
                  <a:cubicBezTo>
                    <a:pt x="31032" y="1519699"/>
                    <a:pt x="0" y="60785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4033792" y="0"/>
                    <a:pt x="4033792" y="0"/>
                  </a:cubicBezTo>
                  <a:cubicBezTo>
                    <a:pt x="4345692" y="0"/>
                    <a:pt x="4579121" y="101069"/>
                    <a:pt x="4571263" y="303616"/>
                  </a:cubicBezTo>
                  <a:cubicBezTo>
                    <a:pt x="4571263" y="303616"/>
                    <a:pt x="4569268" y="607854"/>
                    <a:pt x="4578024" y="820111"/>
                  </a:cubicBezTo>
                  <a:cubicBezTo>
                    <a:pt x="4586779" y="1113413"/>
                    <a:pt x="4540231" y="1446484"/>
                    <a:pt x="4540231" y="1446484"/>
                  </a:cubicBezTo>
                  <a:cubicBezTo>
                    <a:pt x="4537266" y="1626509"/>
                    <a:pt x="4325762" y="1760162"/>
                    <a:pt x="4080340" y="1760162"/>
                  </a:cubicBezTo>
                  <a:close/>
                </a:path>
              </a:pathLst>
            </a:custGeom>
            <a:grpFill/>
          </p:spPr>
          <p:txBody>
            <a:bodyPr/>
            <a:lstStyle/>
            <a:p>
              <a:endParaRPr lang="en-US"/>
            </a:p>
          </p:txBody>
        </p:sp>
      </p:grpSp>
      <p:sp>
        <p:nvSpPr>
          <p:cNvPr id="22" name="TextBox 21"/>
          <p:cNvSpPr txBox="1"/>
          <p:nvPr/>
        </p:nvSpPr>
        <p:spPr>
          <a:xfrm>
            <a:off x="3033360" y="3207594"/>
            <a:ext cx="6781800" cy="861774"/>
          </a:xfrm>
          <a:prstGeom prst="rect">
            <a:avLst/>
          </a:prstGeom>
          <a:noFill/>
        </p:spPr>
        <p:txBody>
          <a:bodyPr wrap="square" rtlCol="0">
            <a:spAutoFit/>
          </a:bodyPr>
          <a:lstStyle/>
          <a:p>
            <a:pPr algn="ctr"/>
            <a:r>
              <a:rPr lang="en-US" sz="5000" b="1" dirty="0">
                <a:solidFill>
                  <a:schemeClr val="bg1"/>
                </a:solidFill>
                <a:latin typeface="Arial" panose="020B0604020202020204" pitchFamily="34" charset="0"/>
                <a:cs typeface="Arial" panose="020B0604020202020204" pitchFamily="34" charset="0"/>
              </a:rPr>
              <a:t>HOẠT ĐỘNG NHÓM</a:t>
            </a:r>
          </a:p>
        </p:txBody>
      </p:sp>
      <p:pic>
        <p:nvPicPr>
          <p:cNvPr id="25" name="Picture 21"/>
          <p:cNvPicPr>
            <a:picLocks noChangeAspect="1"/>
          </p:cNvPicPr>
          <p:nvPr/>
        </p:nvPicPr>
        <p:blipFill>
          <a:blip r:embed="rId8"/>
          <a:srcRect/>
          <a:stretch>
            <a:fillRect/>
          </a:stretch>
        </p:blipFill>
        <p:spPr>
          <a:xfrm>
            <a:off x="14667728" y="665206"/>
            <a:ext cx="2743200" cy="2191131"/>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par>
                                <p:cTn id="30" presetID="16" presetClass="entr" presetSubtype="21"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par>
                                <p:cTn id="33" presetID="10"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40" dur="500"/>
                                        <p:tgtEl>
                                          <p:spTgt spid="17">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45" dur="500"/>
                                        <p:tgtEl>
                                          <p:spTgt spid="17">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50"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DDDB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87800" y="1509474"/>
            <a:ext cx="1278185" cy="1222410"/>
          </a:xfrm>
          <a:prstGeom prst="rect">
            <a:avLst/>
          </a:prstGeom>
        </p:spPr>
      </p:pic>
      <p:sp>
        <p:nvSpPr>
          <p:cNvPr id="27" name="Rectangle 26"/>
          <p:cNvSpPr/>
          <p:nvPr/>
        </p:nvSpPr>
        <p:spPr>
          <a:xfrm>
            <a:off x="0" y="631474"/>
            <a:ext cx="18288000" cy="877163"/>
          </a:xfrm>
          <a:prstGeom prst="rect">
            <a:avLst/>
          </a:prstGeom>
        </p:spPr>
        <p:txBody>
          <a:bodyPr wrap="square">
            <a:spAutoFit/>
          </a:bodyPr>
          <a:lstStyle/>
          <a:p>
            <a:pPr algn="ctr">
              <a:spcBef>
                <a:spcPts val="300"/>
              </a:spcBef>
              <a:spcAft>
                <a:spcPts val="300"/>
              </a:spcAft>
            </a:pPr>
            <a:r>
              <a:rPr lang="nl-NL" sz="5100" b="1"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Gợi ý </a:t>
            </a:r>
            <a:r>
              <a:rPr lang="fr-FR" sz="5100" b="1" dirty="0" err="1">
                <a:solidFill>
                  <a:schemeClr val="accent5">
                    <a:lumMod val="50000"/>
                  </a:schemeClr>
                </a:solidFill>
                <a:latin typeface="Arial" panose="020B0604020202020204" pitchFamily="34" charset="0"/>
                <a:cs typeface="Arial" panose="020B0604020202020204" pitchFamily="34" charset="0"/>
              </a:rPr>
              <a:t>giới</a:t>
            </a:r>
            <a:r>
              <a:rPr lang="fr-FR" sz="5100" b="1" dirty="0">
                <a:solidFill>
                  <a:schemeClr val="accent5">
                    <a:lumMod val="50000"/>
                  </a:schemeClr>
                </a:solidFill>
                <a:latin typeface="Arial" panose="020B0604020202020204" pitchFamily="34" charset="0"/>
                <a:cs typeface="Arial" panose="020B0604020202020204" pitchFamily="34" charset="0"/>
              </a:rPr>
              <a:t> </a:t>
            </a:r>
            <a:r>
              <a:rPr lang="fr-FR" sz="5100" b="1" dirty="0" err="1">
                <a:solidFill>
                  <a:schemeClr val="accent5">
                    <a:lumMod val="50000"/>
                  </a:schemeClr>
                </a:solidFill>
                <a:latin typeface="Arial" panose="020B0604020202020204" pitchFamily="34" charset="0"/>
                <a:cs typeface="Arial" panose="020B0604020202020204" pitchFamily="34" charset="0"/>
              </a:rPr>
              <a:t>thiệu</a:t>
            </a:r>
            <a:r>
              <a:rPr lang="fr-FR" sz="5100" b="1" dirty="0">
                <a:solidFill>
                  <a:schemeClr val="accent5">
                    <a:lumMod val="50000"/>
                  </a:schemeClr>
                </a:solidFill>
                <a:latin typeface="Arial" panose="020B0604020202020204" pitchFamily="34" charset="0"/>
                <a:cs typeface="Arial" panose="020B0604020202020204" pitchFamily="34" charset="0"/>
              </a:rPr>
              <a:t> </a:t>
            </a:r>
            <a:r>
              <a:rPr lang="fr-FR" sz="5100" b="1" dirty="0" err="1">
                <a:solidFill>
                  <a:schemeClr val="accent5">
                    <a:lumMod val="50000"/>
                  </a:schemeClr>
                </a:solidFill>
                <a:latin typeface="Arial" panose="020B0604020202020204" pitchFamily="34" charset="0"/>
                <a:cs typeface="Arial" panose="020B0604020202020204" pitchFamily="34" charset="0"/>
              </a:rPr>
              <a:t>về</a:t>
            </a:r>
            <a:r>
              <a:rPr lang="fr-FR" sz="5100" b="1" dirty="0">
                <a:solidFill>
                  <a:schemeClr val="accent5">
                    <a:lumMod val="50000"/>
                  </a:schemeClr>
                </a:solidFill>
                <a:latin typeface="Arial" panose="020B0604020202020204" pitchFamily="34" charset="0"/>
                <a:cs typeface="Arial" panose="020B0604020202020204" pitchFamily="34" charset="0"/>
              </a:rPr>
              <a:t> </a:t>
            </a:r>
            <a:r>
              <a:rPr lang="fr-FR" sz="5100" b="1" dirty="0" err="1">
                <a:solidFill>
                  <a:schemeClr val="accent5">
                    <a:lumMod val="50000"/>
                  </a:schemeClr>
                </a:solidFill>
                <a:latin typeface="Arial" panose="020B0604020202020204" pitchFamily="34" charset="0"/>
                <a:cs typeface="Arial" panose="020B0604020202020204" pitchFamily="34" charset="0"/>
              </a:rPr>
              <a:t>yếu</a:t>
            </a:r>
            <a:r>
              <a:rPr lang="fr-FR" sz="5100" b="1" dirty="0">
                <a:solidFill>
                  <a:schemeClr val="accent5">
                    <a:lumMod val="50000"/>
                  </a:schemeClr>
                </a:solidFill>
                <a:latin typeface="Arial" panose="020B0604020202020204" pitchFamily="34" charset="0"/>
                <a:cs typeface="Arial" panose="020B0604020202020204" pitchFamily="34" charset="0"/>
              </a:rPr>
              <a:t> </a:t>
            </a:r>
            <a:r>
              <a:rPr lang="fr-FR" sz="5100" b="1" dirty="0" err="1">
                <a:solidFill>
                  <a:schemeClr val="accent5">
                    <a:lumMod val="50000"/>
                  </a:schemeClr>
                </a:solidFill>
                <a:latin typeface="Arial" panose="020B0604020202020204" pitchFamily="34" charset="0"/>
                <a:cs typeface="Arial" panose="020B0604020202020204" pitchFamily="34" charset="0"/>
              </a:rPr>
              <a:t>tố</a:t>
            </a:r>
            <a:r>
              <a:rPr lang="fr-FR" sz="5100" b="1" dirty="0">
                <a:solidFill>
                  <a:schemeClr val="accent5">
                    <a:lumMod val="50000"/>
                  </a:schemeClr>
                </a:solidFill>
                <a:latin typeface="Arial" panose="020B0604020202020204" pitchFamily="34" charset="0"/>
                <a:cs typeface="Arial" panose="020B0604020202020204" pitchFamily="34" charset="0"/>
              </a:rPr>
              <a:t> </a:t>
            </a:r>
            <a:r>
              <a:rPr lang="fr-FR" sz="5100" b="1" dirty="0" err="1">
                <a:solidFill>
                  <a:schemeClr val="accent5">
                    <a:lumMod val="50000"/>
                  </a:schemeClr>
                </a:solidFill>
                <a:latin typeface="Arial" panose="020B0604020202020204" pitchFamily="34" charset="0"/>
                <a:cs typeface="Arial" panose="020B0604020202020204" pitchFamily="34" charset="0"/>
              </a:rPr>
              <a:t>ánh</a:t>
            </a:r>
            <a:r>
              <a:rPr lang="fr-FR" sz="5100" b="1" dirty="0">
                <a:solidFill>
                  <a:schemeClr val="accent5">
                    <a:lumMod val="50000"/>
                  </a:schemeClr>
                </a:solidFill>
                <a:latin typeface="Arial" panose="020B0604020202020204" pitchFamily="34" charset="0"/>
                <a:cs typeface="Arial" panose="020B0604020202020204" pitchFamily="34" charset="0"/>
              </a:rPr>
              <a:t> </a:t>
            </a:r>
            <a:r>
              <a:rPr lang="fr-FR" sz="5100" b="1" dirty="0" err="1">
                <a:solidFill>
                  <a:schemeClr val="accent5">
                    <a:lumMod val="50000"/>
                  </a:schemeClr>
                </a:solidFill>
                <a:latin typeface="Arial" panose="020B0604020202020204" pitchFamily="34" charset="0"/>
                <a:cs typeface="Arial" panose="020B0604020202020204" pitchFamily="34" charset="0"/>
              </a:rPr>
              <a:t>sáng</a:t>
            </a:r>
            <a:r>
              <a:rPr lang="fr-FR" sz="5100" b="1" dirty="0">
                <a:solidFill>
                  <a:schemeClr val="accent5">
                    <a:lumMod val="50000"/>
                  </a:schemeClr>
                </a:solidFill>
                <a:latin typeface="Arial" panose="020B0604020202020204" pitchFamily="34" charset="0"/>
                <a:cs typeface="Arial" panose="020B0604020202020204" pitchFamily="34" charset="0"/>
              </a:rPr>
              <a:t> </a:t>
            </a:r>
            <a:r>
              <a:rPr lang="fr-FR" sz="5100" b="1" dirty="0" err="1">
                <a:solidFill>
                  <a:schemeClr val="accent5">
                    <a:lumMod val="50000"/>
                  </a:schemeClr>
                </a:solidFill>
                <a:latin typeface="Arial" panose="020B0604020202020204" pitchFamily="34" charset="0"/>
                <a:cs typeface="Arial" panose="020B0604020202020204" pitchFamily="34" charset="0"/>
              </a:rPr>
              <a:t>trên</a:t>
            </a:r>
            <a:r>
              <a:rPr lang="fr-FR" sz="5100" b="1" dirty="0">
                <a:solidFill>
                  <a:schemeClr val="accent5">
                    <a:lumMod val="50000"/>
                  </a:schemeClr>
                </a:solidFill>
                <a:latin typeface="Arial" panose="020B0604020202020204" pitchFamily="34" charset="0"/>
                <a:cs typeface="Arial" panose="020B0604020202020204" pitchFamily="34" charset="0"/>
              </a:rPr>
              <a:t> </a:t>
            </a:r>
            <a:r>
              <a:rPr lang="fr-FR" sz="5100" b="1" dirty="0" err="1">
                <a:solidFill>
                  <a:schemeClr val="accent5">
                    <a:lumMod val="50000"/>
                  </a:schemeClr>
                </a:solidFill>
                <a:latin typeface="Arial" panose="020B0604020202020204" pitchFamily="34" charset="0"/>
                <a:cs typeface="Arial" panose="020B0604020202020204" pitchFamily="34" charset="0"/>
              </a:rPr>
              <a:t>tranh</a:t>
            </a:r>
            <a:r>
              <a:rPr lang="fr-FR" sz="5100" b="1" dirty="0">
                <a:solidFill>
                  <a:schemeClr val="accent5">
                    <a:lumMod val="50000"/>
                  </a:schemeClr>
                </a:solidFill>
                <a:latin typeface="Arial" panose="020B0604020202020204" pitchFamily="34" charset="0"/>
                <a:cs typeface="Arial" panose="020B0604020202020204" pitchFamily="34" charset="0"/>
              </a:rPr>
              <a:t> </a:t>
            </a:r>
            <a:r>
              <a:rPr lang="fr-FR" sz="5100" b="1" dirty="0" err="1">
                <a:solidFill>
                  <a:schemeClr val="accent5">
                    <a:lumMod val="50000"/>
                  </a:schemeClr>
                </a:solidFill>
                <a:latin typeface="Arial" panose="020B0604020202020204" pitchFamily="34" charset="0"/>
                <a:cs typeface="Arial" panose="020B0604020202020204" pitchFamily="34" charset="0"/>
              </a:rPr>
              <a:t>vẽ</a:t>
            </a:r>
            <a:endParaRPr lang="en-US" sz="5100" b="1"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endParaRPr>
          </a:p>
        </p:txBody>
      </p:sp>
      <p:pic>
        <p:nvPicPr>
          <p:cNvPr id="28" name="Picture 3">
            <a:extLst>
              <a:ext uri="{FF2B5EF4-FFF2-40B4-BE49-F238E27FC236}">
                <a16:creationId xmlns:a16="http://schemas.microsoft.com/office/drawing/2014/main" id="{71C0A5DB-B46A-4333-BEB6-B9C1E7575AF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8200" y="1943100"/>
            <a:ext cx="13944600" cy="7848600"/>
          </a:xfrm>
          <a:prstGeom prst="rect">
            <a:avLst/>
          </a:prstGeom>
        </p:spPr>
      </p:pic>
      <p:sp>
        <p:nvSpPr>
          <p:cNvPr id="29" name="Rectangle 28"/>
          <p:cNvSpPr/>
          <p:nvPr/>
        </p:nvSpPr>
        <p:spPr>
          <a:xfrm>
            <a:off x="1498600" y="3009900"/>
            <a:ext cx="12534900" cy="5847755"/>
          </a:xfrm>
          <a:prstGeom prst="rect">
            <a:avLst/>
          </a:prstGeom>
        </p:spPr>
        <p:txBody>
          <a:bodyPr wrap="square">
            <a:spAutoFit/>
          </a:bodyPr>
          <a:lstStyle/>
          <a:p>
            <a:pPr marL="571500" indent="-571500" algn="just">
              <a:lnSpc>
                <a:spcPct val="130000"/>
              </a:lnSpc>
              <a:spcBef>
                <a:spcPts val="300"/>
              </a:spcBef>
              <a:spcAft>
                <a:spcPts val="300"/>
              </a:spcAft>
              <a:buFont typeface="Arial" panose="020B0604020202020204" pitchFamily="34" charset="0"/>
              <a:buChar char="•"/>
            </a:pP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Màu</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sắc</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xuất</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hiện</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phụ</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thuộc</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vào</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ánh</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sáng</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nên</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có</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màu</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có</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nghĩa</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là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có</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ánh</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sáng</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p>
          <a:p>
            <a:pPr marL="571500" indent="-571500" algn="just">
              <a:lnSpc>
                <a:spcPct val="130000"/>
              </a:lnSpc>
              <a:spcBef>
                <a:spcPts val="300"/>
              </a:spcBef>
              <a:spcAft>
                <a:spcPts val="300"/>
              </a:spcAft>
              <a:buFont typeface="Arial" panose="020B0604020202020204" pitchFamily="34" charset="0"/>
              <a:buChar char="•"/>
            </a:pP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Việc</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giới</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thiệu</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ánh</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sáng</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trong</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tranh</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cần</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nhấn</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mạnh</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đến</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nguồn</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sáng</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đối</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tượng</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được</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chiếu</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sáng</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sắc</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độ</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thể</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hiện</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ở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vật</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bối</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cảnh</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xung</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quanh</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40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Nêu</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cảm</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nhận</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bản</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thân</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khi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thưởng</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thức</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những</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bức</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tranh</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này</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40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31" name="Picture 3">
            <a:extLst>
              <a:ext uri="{FF2B5EF4-FFF2-40B4-BE49-F238E27FC236}">
                <a16:creationId xmlns:a16="http://schemas.microsoft.com/office/drawing/2014/main" id="{511D9E40-894D-419E-ACA9-25E289624E8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478000" y="3171302"/>
            <a:ext cx="3183185" cy="6865694"/>
          </a:xfrm>
          <a:prstGeom prst="rect">
            <a:avLst/>
          </a:prstGeom>
        </p:spPr>
      </p:pic>
      <p:pic>
        <p:nvPicPr>
          <p:cNvPr id="32"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573403" flipH="1" flipV="1">
            <a:off x="12369042" y="7978810"/>
            <a:ext cx="1444255" cy="119512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circle(in)">
                                      <p:cBhvr>
                                        <p:cTn id="12" dur="500"/>
                                        <p:tgtEl>
                                          <p:spTgt spid="28"/>
                                        </p:tgtEl>
                                      </p:cBhvr>
                                    </p:animEffect>
                                  </p:childTnLst>
                                </p:cTn>
                              </p:par>
                              <p:par>
                                <p:cTn id="13" presetID="10"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9">
                                            <p:txEl>
                                              <p:pRg st="0" end="0"/>
                                            </p:txEl>
                                          </p:spTgt>
                                        </p:tgtEl>
                                        <p:attrNameLst>
                                          <p:attrName>style.visibility</p:attrName>
                                        </p:attrNameLst>
                                      </p:cBhvr>
                                      <p:to>
                                        <p:strVal val="visible"/>
                                      </p:to>
                                    </p:set>
                                    <p:animEffect transition="in" filter="fade">
                                      <p:cBhvr>
                                        <p:cTn id="23" dur="500"/>
                                        <p:tgtEl>
                                          <p:spTgt spid="2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9">
                                            <p:txEl>
                                              <p:pRg st="1" end="1"/>
                                            </p:txEl>
                                          </p:spTgt>
                                        </p:tgtEl>
                                        <p:attrNameLst>
                                          <p:attrName>style.visibility</p:attrName>
                                        </p:attrNameLst>
                                      </p:cBhvr>
                                      <p:to>
                                        <p:strVal val="visible"/>
                                      </p:to>
                                    </p:set>
                                    <p:animEffect transition="in" filter="fade">
                                      <p:cBhvr>
                                        <p:cTn id="28" dur="500"/>
                                        <p:tgtEl>
                                          <p:spTgt spid="29">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9">
                                            <p:txEl>
                                              <p:pRg st="2" end="2"/>
                                            </p:txEl>
                                          </p:spTgt>
                                        </p:tgtEl>
                                        <p:attrNameLst>
                                          <p:attrName>style.visibility</p:attrName>
                                        </p:attrNameLst>
                                      </p:cBhvr>
                                      <p:to>
                                        <p:strVal val="visible"/>
                                      </p:to>
                                    </p:set>
                                    <p:animEffect transition="in" filter="fade">
                                      <p:cBhvr>
                                        <p:cTn id="33" dur="500"/>
                                        <p:tgtEl>
                                          <p:spTgt spid="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DDDB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943100"/>
            <a:ext cx="16230600" cy="7842258"/>
            <a:chOff x="0" y="0"/>
            <a:chExt cx="7419046" cy="3964959"/>
          </a:xfrm>
        </p:grpSpPr>
        <p:sp>
          <p:nvSpPr>
            <p:cNvPr id="3" name="Freeform 3"/>
            <p:cNvSpPr/>
            <p:nvPr/>
          </p:nvSpPr>
          <p:spPr>
            <a:xfrm>
              <a:off x="-9098" y="-6509"/>
              <a:ext cx="7433377" cy="3997012"/>
            </a:xfrm>
            <a:custGeom>
              <a:avLst/>
              <a:gdLst/>
              <a:ahLst/>
              <a:cxnLst/>
              <a:rect l="l" t="t" r="r" b="b"/>
              <a:pathLst>
                <a:path w="7433377" h="3997012">
                  <a:moveTo>
                    <a:pt x="63030" y="3403459"/>
                  </a:moveTo>
                  <a:cubicBezTo>
                    <a:pt x="63030" y="3403459"/>
                    <a:pt x="0" y="3156895"/>
                    <a:pt x="10218" y="1214762"/>
                  </a:cubicBezTo>
                  <a:cubicBezTo>
                    <a:pt x="18651" y="990971"/>
                    <a:pt x="65033" y="645332"/>
                    <a:pt x="65033" y="645332"/>
                  </a:cubicBezTo>
                  <a:cubicBezTo>
                    <a:pt x="82233" y="502466"/>
                    <a:pt x="56685" y="337866"/>
                    <a:pt x="181385" y="223925"/>
                  </a:cubicBezTo>
                  <a:cubicBezTo>
                    <a:pt x="346794" y="72788"/>
                    <a:pt x="621643" y="0"/>
                    <a:pt x="6540304" y="6965"/>
                  </a:cubicBezTo>
                  <a:lnTo>
                    <a:pt x="6540305" y="6965"/>
                  </a:lnTo>
                  <a:cubicBezTo>
                    <a:pt x="6757052" y="16819"/>
                    <a:pt x="6961367" y="36481"/>
                    <a:pt x="7095555" y="101690"/>
                  </a:cubicBezTo>
                  <a:cubicBezTo>
                    <a:pt x="7351601" y="226120"/>
                    <a:pt x="7433377" y="459160"/>
                    <a:pt x="7427889" y="704684"/>
                  </a:cubicBezTo>
                  <a:cubicBezTo>
                    <a:pt x="7427889" y="704684"/>
                    <a:pt x="7384601" y="1013073"/>
                    <a:pt x="7392034" y="1248607"/>
                  </a:cubicBezTo>
                  <a:cubicBezTo>
                    <a:pt x="7399158" y="3145260"/>
                    <a:pt x="7406314" y="3340863"/>
                    <a:pt x="7406314" y="3340863"/>
                  </a:cubicBezTo>
                  <a:cubicBezTo>
                    <a:pt x="7389633" y="3556595"/>
                    <a:pt x="7274989" y="3767207"/>
                    <a:pt x="7078119" y="3878831"/>
                  </a:cubicBezTo>
                  <a:cubicBezTo>
                    <a:pt x="6927768" y="3964080"/>
                    <a:pt x="6729737" y="3979178"/>
                    <a:pt x="5347512" y="3968436"/>
                  </a:cubicBezTo>
                  <a:lnTo>
                    <a:pt x="5347439" y="3968436"/>
                  </a:lnTo>
                  <a:cubicBezTo>
                    <a:pt x="645952" y="3963159"/>
                    <a:pt x="384604" y="3997012"/>
                    <a:pt x="254278" y="3887855"/>
                  </a:cubicBezTo>
                  <a:cubicBezTo>
                    <a:pt x="145767" y="3796969"/>
                    <a:pt x="81795" y="3603658"/>
                    <a:pt x="63030" y="3403459"/>
                  </a:cubicBezTo>
                  <a:close/>
                </a:path>
              </a:pathLst>
            </a:custGeom>
            <a:solidFill>
              <a:srgbClr val="FFFFFF"/>
            </a:solidFill>
          </p:spPr>
          <p:txBody>
            <a:bodyPr/>
            <a:lstStyle/>
            <a:p>
              <a:endParaRPr lang="en-US"/>
            </a:p>
          </p:txBody>
        </p:sp>
      </p:grpSp>
      <p:sp>
        <p:nvSpPr>
          <p:cNvPr id="31" name="Rectangle 30"/>
          <p:cNvSpPr/>
          <p:nvPr/>
        </p:nvSpPr>
        <p:spPr>
          <a:xfrm>
            <a:off x="0" y="647700"/>
            <a:ext cx="18288000" cy="892552"/>
          </a:xfrm>
          <a:prstGeom prst="rect">
            <a:avLst/>
          </a:prstGeom>
        </p:spPr>
        <p:txBody>
          <a:bodyPr wrap="square">
            <a:spAutoFit/>
          </a:bodyPr>
          <a:lstStyle/>
          <a:p>
            <a:pPr algn="ctr">
              <a:spcBef>
                <a:spcPts val="300"/>
              </a:spcBef>
              <a:spcAft>
                <a:spcPts val="300"/>
              </a:spcAft>
            </a:pPr>
            <a:r>
              <a:rPr lang="nl-NL" sz="5200" b="1" u="sng"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Một số sản phẩm mĩ thuật của học sinh</a:t>
            </a:r>
            <a:endParaRPr lang="en-US" sz="5200" b="1" u="sng"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endParaRPr>
          </a:p>
        </p:txBody>
      </p:sp>
      <p:pic>
        <p:nvPicPr>
          <p:cNvPr id="32" name="Picture 31"/>
          <p:cNvPicPr/>
          <p:nvPr/>
        </p:nvPicPr>
        <p:blipFill>
          <a:blip r:embed="rId2">
            <a:extLst>
              <a:ext uri="{28A0092B-C50C-407E-A947-70E740481C1C}">
                <a14:useLocalDpi xmlns:a14="http://schemas.microsoft.com/office/drawing/2010/main" val="0"/>
              </a:ext>
            </a:extLst>
          </a:blip>
          <a:stretch>
            <a:fillRect/>
          </a:stretch>
        </p:blipFill>
        <p:spPr>
          <a:xfrm>
            <a:off x="1752600" y="2275571"/>
            <a:ext cx="5943600" cy="5029200"/>
          </a:xfrm>
          <a:prstGeom prst="rect">
            <a:avLst/>
          </a:prstGeom>
        </p:spPr>
      </p:pic>
      <p:pic>
        <p:nvPicPr>
          <p:cNvPr id="33" name="Picture 32"/>
          <p:cNvPicPr/>
          <p:nvPr/>
        </p:nvPicPr>
        <p:blipFill rotWithShape="1">
          <a:blip r:embed="rId3">
            <a:extLst>
              <a:ext uri="{28A0092B-C50C-407E-A947-70E740481C1C}">
                <a14:useLocalDpi xmlns:a14="http://schemas.microsoft.com/office/drawing/2010/main" val="0"/>
              </a:ext>
            </a:extLst>
          </a:blip>
          <a:srcRect t="4497"/>
          <a:stretch/>
        </p:blipFill>
        <p:spPr>
          <a:xfrm>
            <a:off x="10439400" y="2275571"/>
            <a:ext cx="5943600" cy="5029200"/>
          </a:xfrm>
          <a:prstGeom prst="rect">
            <a:avLst/>
          </a:prstGeom>
        </p:spPr>
      </p:pic>
      <p:pic>
        <p:nvPicPr>
          <p:cNvPr id="34" name="Picture 33"/>
          <p:cNvPicPr/>
          <p:nvPr/>
        </p:nvPicPr>
        <p:blipFill rotWithShape="1">
          <a:blip r:embed="rId4" cstate="print">
            <a:extLst>
              <a:ext uri="{28A0092B-C50C-407E-A947-70E740481C1C}">
                <a14:useLocalDpi xmlns:a14="http://schemas.microsoft.com/office/drawing/2010/main" val="0"/>
              </a:ext>
            </a:extLst>
          </a:blip>
          <a:srcRect l="1805" t="1588" r="1674"/>
          <a:stretch/>
        </p:blipFill>
        <p:spPr>
          <a:xfrm>
            <a:off x="5825072" y="4381500"/>
            <a:ext cx="6629400" cy="5302155"/>
          </a:xfrm>
          <a:prstGeom prst="rect">
            <a:avLst/>
          </a:prstGeom>
        </p:spPr>
      </p:pic>
      <p:pic>
        <p:nvPicPr>
          <p:cNvPr id="35"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91737" y="7428516"/>
            <a:ext cx="2997099" cy="2858484"/>
          </a:xfrm>
          <a:prstGeom prst="rect">
            <a:avLst/>
          </a:prstGeom>
        </p:spPr>
      </p:pic>
      <p:pic>
        <p:nvPicPr>
          <p:cNvPr id="36" name="Picture 1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665661">
            <a:off x="15616009" y="7782654"/>
            <a:ext cx="2035441" cy="2032897"/>
          </a:xfrm>
          <a:prstGeom prst="rect">
            <a:avLst/>
          </a:prstGeom>
        </p:spPr>
      </p:pic>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10"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randombar(horizontal)">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heel(1)">
                                      <p:cBhvr>
                                        <p:cTn id="3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8" name="TextBox 18">
            <a:extLst>
              <a:ext uri="{FF2B5EF4-FFF2-40B4-BE49-F238E27FC236}">
                <a16:creationId xmlns:a16="http://schemas.microsoft.com/office/drawing/2014/main" id="{90670B90-96B2-3059-C472-768521E0AEDE}"/>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dirty="0">
                <a:solidFill>
                  <a:schemeClr val="accent2"/>
                </a:solidFill>
                <a:latin typeface="Arial" panose="020B0604020202020204" pitchFamily="34" charset="0"/>
                <a:cs typeface="Arial" panose="020B0604020202020204" pitchFamily="34" charset="0"/>
              </a:rPr>
              <a:t>VẬN DỤNG</a:t>
            </a:r>
          </a:p>
        </p:txBody>
      </p:sp>
      <p:sp>
        <p:nvSpPr>
          <p:cNvPr id="3" name="Oval Callout 2"/>
          <p:cNvSpPr/>
          <p:nvPr/>
        </p:nvSpPr>
        <p:spPr>
          <a:xfrm>
            <a:off x="6553200" y="2171700"/>
            <a:ext cx="10287000" cy="6248400"/>
          </a:xfrm>
          <a:prstGeom prst="wedgeEllipseCallout">
            <a:avLst>
              <a:gd name="adj1" fmla="val -54216"/>
              <a:gd name="adj2" fmla="val 25752"/>
            </a:avLst>
          </a:prstGeom>
          <a:ln w="381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30000"/>
              </a:lnSpc>
            </a:pPr>
            <a:r>
              <a:rPr lang="en-US" sz="4000" dirty="0" err="1">
                <a:latin typeface="Arial" panose="020B0604020202020204" pitchFamily="34" charset="0"/>
                <a:cs typeface="Arial" panose="020B0604020202020204" pitchFamily="34" charset="0"/>
              </a:rPr>
              <a:t>Sưu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tầm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phẩm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rõ</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nguồn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sáng</a:t>
            </a:r>
            <a:endParaRPr lang="en-US" sz="4000" dirty="0">
              <a:latin typeface="Arial" panose="020B0604020202020204" pitchFamily="34" charset="0"/>
              <a:cs typeface="Arial" panose="020B0604020202020204" pitchFamily="34" charset="0"/>
            </a:endParaRPr>
          </a:p>
        </p:txBody>
      </p:sp>
      <p:pic>
        <p:nvPicPr>
          <p:cNvPr id="12"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33735" y="3771900"/>
            <a:ext cx="4800600" cy="5715000"/>
          </a:xfrm>
          <a:prstGeom prst="rect">
            <a:avLst/>
          </a:prstGeom>
        </p:spPr>
      </p:pic>
      <p:pic>
        <p:nvPicPr>
          <p:cNvPr id="13" name="Picture 19"/>
          <p:cNvPicPr>
            <a:picLocks noChangeAspect="1"/>
          </p:cNvPicPr>
          <p:nvPr/>
        </p:nvPicPr>
        <p:blipFill>
          <a:blip r:embed="rId4"/>
          <a:srcRect/>
          <a:stretch>
            <a:fillRect/>
          </a:stretch>
        </p:blipFill>
        <p:spPr>
          <a:xfrm>
            <a:off x="14249400" y="8191500"/>
            <a:ext cx="3686618" cy="1861742"/>
          </a:xfrm>
          <a:prstGeom prst="rect">
            <a:avLst/>
          </a:prstGeom>
        </p:spPr>
      </p:pic>
      <p:pic>
        <p:nvPicPr>
          <p:cNvPr id="14"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62000" y="-21541"/>
            <a:ext cx="3657600" cy="2615184"/>
          </a:xfrm>
          <a:prstGeom prst="rect">
            <a:avLst/>
          </a:prstGeom>
        </p:spPr>
      </p:pic>
      <p:pic>
        <p:nvPicPr>
          <p:cNvPr id="16" name="Picture 11"/>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a:stretch>
            <a:fillRect/>
          </a:stretch>
        </p:blipFill>
        <p:spPr>
          <a:xfrm rot="20894577">
            <a:off x="16067106" y="330152"/>
            <a:ext cx="1727384" cy="1716588"/>
          </a:xfrm>
          <a:prstGeom prst="rect">
            <a:avLst/>
          </a:prstGeom>
        </p:spPr>
      </p:pic>
    </p:spTree>
    <p:extLst>
      <p:ext uri="{BB962C8B-B14F-4D97-AF65-F5344CB8AC3E}">
        <p14:creationId xmlns:p14="http://schemas.microsoft.com/office/powerpoint/2010/main" val="198501785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8" name="TextBox 18">
            <a:extLst>
              <a:ext uri="{FF2B5EF4-FFF2-40B4-BE49-F238E27FC236}">
                <a16:creationId xmlns:a16="http://schemas.microsoft.com/office/drawing/2014/main" id="{90670B90-96B2-3059-C472-768521E0AEDE}"/>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dirty="0">
                <a:solidFill>
                  <a:schemeClr val="accent2"/>
                </a:solidFill>
                <a:latin typeface="Arial" panose="020B0604020202020204" pitchFamily="34" charset="0"/>
                <a:cs typeface="Arial" panose="020B0604020202020204" pitchFamily="34" charset="0"/>
              </a:rPr>
              <a:t>VẬN DỤNG</a:t>
            </a:r>
          </a:p>
        </p:txBody>
      </p:sp>
      <p:pic>
        <p:nvPicPr>
          <p:cNvPr id="16" name="Picture 1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a:stretch>
            <a:fillRect/>
          </a:stretch>
        </p:blipFill>
        <p:spPr>
          <a:xfrm rot="20894577">
            <a:off x="16067106" y="330152"/>
            <a:ext cx="1727384" cy="1716588"/>
          </a:xfrm>
          <a:prstGeom prst="rect">
            <a:avLst/>
          </a:prstGeom>
        </p:spPr>
      </p:pic>
      <p:pic>
        <p:nvPicPr>
          <p:cNvPr id="9" name="Picture 8" descr="A picture containing text, indoor, clothes&#10;&#10;Description automatically generated"/>
          <p:cNvPicPr/>
          <p:nvPr/>
        </p:nvPicPr>
        <p:blipFill>
          <a:blip r:embed="rId4">
            <a:extLst>
              <a:ext uri="{28A0092B-C50C-407E-A947-70E740481C1C}">
                <a14:useLocalDpi xmlns:a14="http://schemas.microsoft.com/office/drawing/2010/main" val="0"/>
              </a:ext>
            </a:extLst>
          </a:blip>
          <a:stretch>
            <a:fillRect/>
          </a:stretch>
        </p:blipFill>
        <p:spPr>
          <a:xfrm>
            <a:off x="1143000" y="2863529"/>
            <a:ext cx="4724400" cy="5861371"/>
          </a:xfrm>
          <a:prstGeom prst="rect">
            <a:avLst/>
          </a:prstGeom>
        </p:spPr>
      </p:pic>
      <p:pic>
        <p:nvPicPr>
          <p:cNvPr id="10" name="Picture 9" descr="A group of people sitting at a table with food&#10;&#10;Description automatically generated with medium confidence"/>
          <p:cNvPicPr/>
          <p:nvPr/>
        </p:nvPicPr>
        <p:blipFill>
          <a:blip r:embed="rId5">
            <a:extLst>
              <a:ext uri="{28A0092B-C50C-407E-A947-70E740481C1C}">
                <a14:useLocalDpi xmlns:a14="http://schemas.microsoft.com/office/drawing/2010/main" val="0"/>
              </a:ext>
            </a:extLst>
          </a:blip>
          <a:stretch>
            <a:fillRect/>
          </a:stretch>
        </p:blipFill>
        <p:spPr>
          <a:xfrm>
            <a:off x="6858000" y="2863529"/>
            <a:ext cx="4572000" cy="5861371"/>
          </a:xfrm>
          <a:prstGeom prst="rect">
            <a:avLst/>
          </a:prstGeom>
        </p:spPr>
      </p:pic>
      <p:pic>
        <p:nvPicPr>
          <p:cNvPr id="11" name="Picture 10" descr="A person holding a small animal&#10;&#10;Description automatically generated with low confidence"/>
          <p:cNvPicPr/>
          <p:nvPr/>
        </p:nvPicPr>
        <p:blipFill>
          <a:blip r:embed="rId6">
            <a:extLst>
              <a:ext uri="{28A0092B-C50C-407E-A947-70E740481C1C}">
                <a14:useLocalDpi xmlns:a14="http://schemas.microsoft.com/office/drawing/2010/main" val="0"/>
              </a:ext>
            </a:extLst>
          </a:blip>
          <a:stretch>
            <a:fillRect/>
          </a:stretch>
        </p:blipFill>
        <p:spPr>
          <a:xfrm>
            <a:off x="12420600" y="2863529"/>
            <a:ext cx="4267200" cy="5889311"/>
          </a:xfrm>
          <a:prstGeom prst="rect">
            <a:avLst/>
          </a:prstGeom>
        </p:spPr>
      </p:pic>
      <p:pic>
        <p:nvPicPr>
          <p:cNvPr id="15"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2000" y="-21541"/>
            <a:ext cx="3657600" cy="2615184"/>
          </a:xfrm>
          <a:prstGeom prst="rect">
            <a:avLst/>
          </a:prstGeom>
        </p:spPr>
      </p:pic>
      <p:sp>
        <p:nvSpPr>
          <p:cNvPr id="2" name="Rectangle 1"/>
          <p:cNvSpPr/>
          <p:nvPr/>
        </p:nvSpPr>
        <p:spPr>
          <a:xfrm>
            <a:off x="3171049" y="9230394"/>
            <a:ext cx="11945899" cy="707886"/>
          </a:xfrm>
          <a:prstGeom prst="rect">
            <a:avLst/>
          </a:prstGeom>
        </p:spPr>
        <p:txBody>
          <a:bodyPr wrap="none">
            <a:spAutoFit/>
          </a:bodyPr>
          <a:lstStyle/>
          <a:p>
            <a:pPr marL="571500" indent="-571500" algn="ctr">
              <a:buFont typeface="Wingdings" panose="05000000000000000000" pitchFamily="2" charset="2"/>
              <a:buChar char="Ø"/>
            </a:pP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phẩm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rõ</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nguồn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sáng</a:t>
            </a:r>
            <a:endParaRPr lang="en-US" sz="4000" dirty="0"/>
          </a:p>
        </p:txBody>
      </p:sp>
    </p:spTree>
    <p:extLst>
      <p:ext uri="{BB962C8B-B14F-4D97-AF65-F5344CB8AC3E}">
        <p14:creationId xmlns:p14="http://schemas.microsoft.com/office/powerpoint/2010/main" val="243548904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8" name="TextBox 18">
            <a:extLst>
              <a:ext uri="{FF2B5EF4-FFF2-40B4-BE49-F238E27FC236}">
                <a16:creationId xmlns:a16="http://schemas.microsoft.com/office/drawing/2014/main" id="{90670B90-96B2-3059-C472-768521E0AEDE}"/>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dirty="0">
                <a:solidFill>
                  <a:schemeClr val="accent2"/>
                </a:solidFill>
                <a:latin typeface="Arial" panose="020B0604020202020204" pitchFamily="34" charset="0"/>
                <a:cs typeface="Arial" panose="020B0604020202020204" pitchFamily="34" charset="0"/>
              </a:rPr>
              <a:t>VẬN DỤNG</a:t>
            </a:r>
          </a:p>
        </p:txBody>
      </p:sp>
      <p:pic>
        <p:nvPicPr>
          <p:cNvPr id="16" name="Picture 1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a:stretch>
            <a:fillRect/>
          </a:stretch>
        </p:blipFill>
        <p:spPr>
          <a:xfrm rot="20894577">
            <a:off x="16067106" y="330152"/>
            <a:ext cx="1727384" cy="1716588"/>
          </a:xfrm>
          <a:prstGeom prst="rect">
            <a:avLst/>
          </a:prstGeom>
        </p:spPr>
      </p:pic>
      <p:pic>
        <p:nvPicPr>
          <p:cNvPr id="15"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0" y="-21541"/>
            <a:ext cx="3657600" cy="2615184"/>
          </a:xfrm>
          <a:prstGeom prst="rect">
            <a:avLst/>
          </a:prstGeom>
        </p:spPr>
      </p:pic>
      <p:sp>
        <p:nvSpPr>
          <p:cNvPr id="2" name="Rectangle 1"/>
          <p:cNvSpPr/>
          <p:nvPr/>
        </p:nvSpPr>
        <p:spPr>
          <a:xfrm>
            <a:off x="3171049" y="9230394"/>
            <a:ext cx="11945899" cy="707886"/>
          </a:xfrm>
          <a:prstGeom prst="rect">
            <a:avLst/>
          </a:prstGeom>
        </p:spPr>
        <p:txBody>
          <a:bodyPr wrap="none">
            <a:spAutoFit/>
          </a:bodyPr>
          <a:lstStyle/>
          <a:p>
            <a:pPr marL="571500" indent="-571500" algn="ctr">
              <a:buFont typeface="Wingdings" panose="05000000000000000000" pitchFamily="2" charset="2"/>
              <a:buChar char="Ø"/>
            </a:pP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phẩm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rõ</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nguồn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sáng</a:t>
            </a:r>
            <a:endParaRPr lang="en-US" sz="4000" dirty="0"/>
          </a:p>
        </p:txBody>
      </p:sp>
      <p:pic>
        <p:nvPicPr>
          <p:cNvPr id="12" name="Picture 11" descr="A picture containing colorful&#10;&#10;Description automatically generated"/>
          <p:cNvPicPr/>
          <p:nvPr/>
        </p:nvPicPr>
        <p:blipFill>
          <a:blip r:embed="rId6" cstate="print">
            <a:extLst>
              <a:ext uri="{28A0092B-C50C-407E-A947-70E740481C1C}">
                <a14:useLocalDpi xmlns:a14="http://schemas.microsoft.com/office/drawing/2010/main" val="0"/>
              </a:ext>
            </a:extLst>
          </a:blip>
          <a:stretch>
            <a:fillRect/>
          </a:stretch>
        </p:blipFill>
        <p:spPr>
          <a:xfrm>
            <a:off x="1447800" y="2821464"/>
            <a:ext cx="7086600" cy="5827236"/>
          </a:xfrm>
          <a:prstGeom prst="rect">
            <a:avLst/>
          </a:prstGeom>
        </p:spPr>
      </p:pic>
      <p:pic>
        <p:nvPicPr>
          <p:cNvPr id="13" name="Picture 12" descr="A painting of flowers and fruit&#10;&#10;Description automatically generated with low confidence"/>
          <p:cNvPicPr/>
          <p:nvPr/>
        </p:nvPicPr>
        <p:blipFill>
          <a:blip r:embed="rId7">
            <a:extLst>
              <a:ext uri="{28A0092B-C50C-407E-A947-70E740481C1C}">
                <a14:useLocalDpi xmlns:a14="http://schemas.microsoft.com/office/drawing/2010/main" val="0"/>
              </a:ext>
            </a:extLst>
          </a:blip>
          <a:stretch>
            <a:fillRect/>
          </a:stretch>
        </p:blipFill>
        <p:spPr>
          <a:xfrm>
            <a:off x="9601200" y="2821464"/>
            <a:ext cx="7162800" cy="5827236"/>
          </a:xfrm>
          <a:prstGeom prst="rect">
            <a:avLst/>
          </a:prstGeom>
        </p:spPr>
      </p:pic>
    </p:spTree>
    <p:extLst>
      <p:ext uri="{BB962C8B-B14F-4D97-AF65-F5344CB8AC3E}">
        <p14:creationId xmlns:p14="http://schemas.microsoft.com/office/powerpoint/2010/main" val="40700248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9DDE8"/>
        </a:solidFill>
        <a:effectLst/>
      </p:bgPr>
    </p:bg>
    <p:spTree>
      <p:nvGrpSpPr>
        <p:cNvPr id="1" name=""/>
        <p:cNvGrpSpPr/>
        <p:nvPr/>
      </p:nvGrpSpPr>
      <p:grpSpPr>
        <a:xfrm>
          <a:off x="0" y="0"/>
          <a:ext cx="0" cy="0"/>
          <a:chOff x="0" y="0"/>
          <a:chExt cx="0" cy="0"/>
        </a:xfrm>
      </p:grpSpPr>
      <p:pic>
        <p:nvPicPr>
          <p:cNvPr id="43" name="Picture 4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762000" y="416378"/>
            <a:ext cx="1425042" cy="1456828"/>
          </a:xfrm>
          <a:prstGeom prst="rect">
            <a:avLst/>
          </a:prstGeom>
        </p:spPr>
      </p:pic>
      <p:sp>
        <p:nvSpPr>
          <p:cNvPr id="44" name="TextBox 18">
            <a:extLst>
              <a:ext uri="{FF2B5EF4-FFF2-40B4-BE49-F238E27FC236}">
                <a16:creationId xmlns:a16="http://schemas.microsoft.com/office/drawing/2014/main" id="{90670B90-96B2-3059-C472-768521E0AEDE}"/>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dirty="0">
                <a:solidFill>
                  <a:schemeClr val="tx2"/>
                </a:solidFill>
                <a:latin typeface="Arial" panose="020B0604020202020204" pitchFamily="34" charset="0"/>
                <a:cs typeface="Arial" panose="020B0604020202020204" pitchFamily="34" charset="0"/>
              </a:rPr>
              <a:t>HƯỚNG DẪN VỀ NHÀ</a:t>
            </a:r>
          </a:p>
        </p:txBody>
      </p:sp>
      <p:pic>
        <p:nvPicPr>
          <p:cNvPr id="45" name="Picture 9">
            <a:extLst>
              <a:ext uri="{FF2B5EF4-FFF2-40B4-BE49-F238E27FC236}">
                <a16:creationId xmlns:a16="http://schemas.microsoft.com/office/drawing/2014/main" id="{CCFA6EDF-EB7C-4677-B214-04C70B0142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9430"/>
          <a:stretch>
            <a:fillRect/>
          </a:stretch>
        </p:blipFill>
        <p:spPr>
          <a:xfrm>
            <a:off x="767080" y="2476500"/>
            <a:ext cx="11648440" cy="7162800"/>
          </a:xfrm>
          <a:prstGeom prst="rect">
            <a:avLst/>
          </a:prstGeom>
        </p:spPr>
      </p:pic>
      <p:pic>
        <p:nvPicPr>
          <p:cNvPr id="46" name="Picture 45">
            <a:extLst>
              <a:ext uri="{FF2B5EF4-FFF2-40B4-BE49-F238E27FC236}">
                <a16:creationId xmlns:a16="http://schemas.microsoft.com/office/drawing/2014/main" id="{7638DA41-D01E-47C0-9BE6-70C4C94C38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60483" y="2507142"/>
            <a:ext cx="4061667" cy="7132158"/>
          </a:xfrm>
          <a:prstGeom prst="rect">
            <a:avLst/>
          </a:prstGeom>
        </p:spPr>
      </p:pic>
      <p:sp>
        <p:nvSpPr>
          <p:cNvPr id="47" name="Oval 46"/>
          <p:cNvSpPr/>
          <p:nvPr/>
        </p:nvSpPr>
        <p:spPr>
          <a:xfrm>
            <a:off x="1323442" y="3169003"/>
            <a:ext cx="1165758" cy="1143000"/>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1</a:t>
            </a:r>
            <a:endParaRPr lang="en-US" sz="4000" b="1" dirty="0">
              <a:latin typeface="Arial" panose="020B0604020202020204" pitchFamily="34" charset="0"/>
              <a:cs typeface="Arial" panose="020B0604020202020204" pitchFamily="34" charset="0"/>
            </a:endParaRPr>
          </a:p>
        </p:txBody>
      </p:sp>
      <p:sp>
        <p:nvSpPr>
          <p:cNvPr id="48" name="Rectangle 47"/>
          <p:cNvSpPr/>
          <p:nvPr/>
        </p:nvSpPr>
        <p:spPr>
          <a:xfrm>
            <a:off x="2717800" y="3386560"/>
            <a:ext cx="5604419" cy="707886"/>
          </a:xfrm>
          <a:prstGeom prst="rect">
            <a:avLst/>
          </a:prstGeom>
        </p:spPr>
        <p:txBody>
          <a:bodyPr wrap="none">
            <a:spAutoFit/>
          </a:bodyPr>
          <a:lstStyle/>
          <a:p>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Ôn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lại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thức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đã</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học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49" name="Oval 48"/>
          <p:cNvSpPr/>
          <p:nvPr/>
        </p:nvSpPr>
        <p:spPr>
          <a:xfrm>
            <a:off x="1323442" y="5132840"/>
            <a:ext cx="1165758" cy="1143000"/>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a:latin typeface="Arial" panose="020B0604020202020204" pitchFamily="34" charset="0"/>
                <a:cs typeface="Arial" panose="020B0604020202020204" pitchFamily="34" charset="0"/>
              </a:rPr>
              <a:t>2</a:t>
            </a:r>
          </a:p>
        </p:txBody>
      </p:sp>
      <p:sp>
        <p:nvSpPr>
          <p:cNvPr id="50" name="Rectangle 49"/>
          <p:cNvSpPr/>
          <p:nvPr/>
        </p:nvSpPr>
        <p:spPr>
          <a:xfrm>
            <a:off x="2717800" y="4857955"/>
            <a:ext cx="8915400" cy="1692771"/>
          </a:xfrm>
          <a:prstGeom prst="rect">
            <a:avLst/>
          </a:prstGeom>
        </p:spPr>
        <p:txBody>
          <a:bodyPr wrap="square">
            <a:spAutoFit/>
          </a:bodyPr>
          <a:lstStyle/>
          <a:p>
            <a:pPr algn="just">
              <a:lnSpc>
                <a:spcPct val="130000"/>
              </a:lnSpc>
            </a:pP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Hoàn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thành</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bài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tập</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bài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9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SBT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Mĩ</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thuật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7.</a:t>
            </a:r>
            <a:endParaRPr lang="en-US" sz="4000" dirty="0">
              <a:latin typeface="Arial" panose="020B0604020202020204" pitchFamily="34" charset="0"/>
              <a:cs typeface="Arial" panose="020B0604020202020204" pitchFamily="34" charset="0"/>
            </a:endParaRPr>
          </a:p>
        </p:txBody>
      </p:sp>
      <p:sp>
        <p:nvSpPr>
          <p:cNvPr id="51" name="Oval 50"/>
          <p:cNvSpPr/>
          <p:nvPr/>
        </p:nvSpPr>
        <p:spPr>
          <a:xfrm>
            <a:off x="1323442" y="7154020"/>
            <a:ext cx="1165758" cy="1143000"/>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a:latin typeface="Arial" panose="020B0604020202020204" pitchFamily="34" charset="0"/>
                <a:cs typeface="Arial" panose="020B0604020202020204" pitchFamily="34" charset="0"/>
              </a:rPr>
              <a:t>3</a:t>
            </a:r>
          </a:p>
        </p:txBody>
      </p:sp>
      <p:sp>
        <p:nvSpPr>
          <p:cNvPr id="52" name="Rectangle 51"/>
          <p:cNvSpPr/>
          <p:nvPr/>
        </p:nvSpPr>
        <p:spPr>
          <a:xfrm>
            <a:off x="2717800" y="6879134"/>
            <a:ext cx="8915400" cy="1692771"/>
          </a:xfrm>
          <a:prstGeom prst="rect">
            <a:avLst/>
          </a:prstGeom>
        </p:spPr>
        <p:txBody>
          <a:bodyPr wrap="square">
            <a:spAutoFit/>
          </a:bodyPr>
          <a:lstStyle/>
          <a:p>
            <a:pPr algn="just">
              <a:lnSpc>
                <a:spcPct val="130000"/>
              </a:lnSpc>
            </a:pP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Đọc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tìm</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hiểu</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trước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Bài</a:t>
            </a:r>
            <a:r>
              <a:rPr lang="en-US" sz="4000" i="1" dirty="0">
                <a:solidFill>
                  <a:srgbClr val="000000"/>
                </a:solidFill>
                <a:latin typeface="Arial" panose="020B0604020202020204" pitchFamily="34" charset="0"/>
                <a:ea typeface="Calibri" panose="020F0502020204030204" pitchFamily="34" charset="0"/>
                <a:cs typeface="Arial" panose="020B0604020202020204" pitchFamily="34" charset="0"/>
              </a:rPr>
              <a:t> 10: </a:t>
            </a:r>
            <a:r>
              <a:rPr lang="en-US"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Thiết</a:t>
            </a:r>
            <a:r>
              <a:rPr lang="en-US"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kế</a:t>
            </a:r>
            <a:r>
              <a:rPr lang="en-US"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tạo</a:t>
            </a:r>
            <a:r>
              <a:rPr lang="en-US"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mẫu</a:t>
            </a:r>
            <a:r>
              <a:rPr lang="en-US"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trang</a:t>
            </a:r>
            <a:r>
              <a:rPr lang="en-US"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phục</a:t>
            </a:r>
            <a:r>
              <a:rPr lang="en-US"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p:pic>
        <p:nvPicPr>
          <p:cNvPr id="53" name="Picture 12"/>
          <p:cNvPicPr>
            <a:picLocks noChangeAspect="1"/>
          </p:cNvPicPr>
          <p:nvPr/>
        </p:nvPicPr>
        <p:blipFill>
          <a:blip r:embed="rId7"/>
          <a:srcRect/>
          <a:stretch>
            <a:fillRect/>
          </a:stretch>
        </p:blipFill>
        <p:spPr>
          <a:xfrm flipH="1">
            <a:off x="11602720" y="7476693"/>
            <a:ext cx="1864443" cy="2629063"/>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anim calcmode="lin" valueType="num">
                                      <p:cBhvr>
                                        <p:cTn id="13" dur="500" fill="hold"/>
                                        <p:tgtEl>
                                          <p:spTgt spid="46"/>
                                        </p:tgtEl>
                                        <p:attrNameLst>
                                          <p:attrName>ppt_x</p:attrName>
                                        </p:attrNameLst>
                                      </p:cBhvr>
                                      <p:tavLst>
                                        <p:tav tm="0">
                                          <p:val>
                                            <p:strVal val="#ppt_x"/>
                                          </p:val>
                                        </p:tav>
                                        <p:tav tm="100000">
                                          <p:val>
                                            <p:strVal val="#ppt_x"/>
                                          </p:val>
                                        </p:tav>
                                      </p:tavLst>
                                    </p:anim>
                                    <p:anim calcmode="lin" valueType="num">
                                      <p:cBhvr>
                                        <p:cTn id="14" dur="500" fill="hold"/>
                                        <p:tgtEl>
                                          <p:spTgt spid="4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anim calcmode="lin" valueType="num">
                                      <p:cBhvr>
                                        <p:cTn id="18" dur="500" fill="hold"/>
                                        <p:tgtEl>
                                          <p:spTgt spid="45"/>
                                        </p:tgtEl>
                                        <p:attrNameLst>
                                          <p:attrName>ppt_x</p:attrName>
                                        </p:attrNameLst>
                                      </p:cBhvr>
                                      <p:tavLst>
                                        <p:tav tm="0">
                                          <p:val>
                                            <p:strVal val="#ppt_x"/>
                                          </p:val>
                                        </p:tav>
                                        <p:tav tm="100000">
                                          <p:val>
                                            <p:strVal val="#ppt_x"/>
                                          </p:val>
                                        </p:tav>
                                      </p:tavLst>
                                    </p:anim>
                                    <p:anim calcmode="lin" valueType="num">
                                      <p:cBhvr>
                                        <p:cTn id="19" dur="500" fill="hold"/>
                                        <p:tgtEl>
                                          <p:spTgt spid="4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500"/>
                                        <p:tgtEl>
                                          <p:spTgt spid="53"/>
                                        </p:tgtEl>
                                      </p:cBhvr>
                                    </p:animEffect>
                                    <p:anim calcmode="lin" valueType="num">
                                      <p:cBhvr>
                                        <p:cTn id="23" dur="500" fill="hold"/>
                                        <p:tgtEl>
                                          <p:spTgt spid="53"/>
                                        </p:tgtEl>
                                        <p:attrNameLst>
                                          <p:attrName>ppt_x</p:attrName>
                                        </p:attrNameLst>
                                      </p:cBhvr>
                                      <p:tavLst>
                                        <p:tav tm="0">
                                          <p:val>
                                            <p:strVal val="#ppt_x"/>
                                          </p:val>
                                        </p:tav>
                                        <p:tav tm="100000">
                                          <p:val>
                                            <p:strVal val="#ppt_x"/>
                                          </p:val>
                                        </p:tav>
                                      </p:tavLst>
                                    </p:anim>
                                    <p:anim calcmode="lin" valueType="num">
                                      <p:cBhvr>
                                        <p:cTn id="24" dur="5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randombar(horizontal)">
                                      <p:cBhvr>
                                        <p:cTn id="29" dur="500"/>
                                        <p:tgtEl>
                                          <p:spTgt spid="47"/>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randombar(horizontal)">
                                      <p:cBhvr>
                                        <p:cTn id="32" dur="500"/>
                                        <p:tgtEl>
                                          <p:spTgt spid="48"/>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randombar(horizontal)">
                                      <p:cBhvr>
                                        <p:cTn id="37" dur="500"/>
                                        <p:tgtEl>
                                          <p:spTgt spid="49"/>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randombar(horizontal)">
                                      <p:cBhvr>
                                        <p:cTn id="40" dur="500"/>
                                        <p:tgtEl>
                                          <p:spTgt spid="50"/>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randombar(horizontal)">
                                      <p:cBhvr>
                                        <p:cTn id="45" dur="500"/>
                                        <p:tgtEl>
                                          <p:spTgt spid="51"/>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randombar(horizontal)">
                                      <p:cBhvr>
                                        <p:cTn id="48"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7" grpId="0" animBg="1"/>
      <p:bldP spid="48" grpId="0"/>
      <p:bldP spid="49" grpId="0" animBg="1"/>
      <p:bldP spid="50" grpId="0"/>
      <p:bldP spid="51" grpId="0" animBg="1"/>
      <p:bldP spid="5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9DDE8"/>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398702"/>
            <a:ext cx="16230600" cy="7859598"/>
            <a:chOff x="0" y="0"/>
            <a:chExt cx="7419046" cy="3592641"/>
          </a:xfrm>
        </p:grpSpPr>
        <p:sp>
          <p:nvSpPr>
            <p:cNvPr id="3" name="Freeform 3"/>
            <p:cNvSpPr/>
            <p:nvPr/>
          </p:nvSpPr>
          <p:spPr>
            <a:xfrm>
              <a:off x="-9098" y="-6509"/>
              <a:ext cx="7433377" cy="3624695"/>
            </a:xfrm>
            <a:custGeom>
              <a:avLst/>
              <a:gdLst/>
              <a:ahLst/>
              <a:cxnLst/>
              <a:rect l="l" t="t" r="r" b="b"/>
              <a:pathLst>
                <a:path w="7433377" h="3624695">
                  <a:moveTo>
                    <a:pt x="63030" y="3031141"/>
                  </a:moveTo>
                  <a:cubicBezTo>
                    <a:pt x="63030" y="3031141"/>
                    <a:pt x="0" y="2784577"/>
                    <a:pt x="10218" y="1214762"/>
                  </a:cubicBezTo>
                  <a:cubicBezTo>
                    <a:pt x="18651" y="990971"/>
                    <a:pt x="65033" y="645332"/>
                    <a:pt x="65033" y="645332"/>
                  </a:cubicBezTo>
                  <a:cubicBezTo>
                    <a:pt x="82233" y="502466"/>
                    <a:pt x="56685" y="337866"/>
                    <a:pt x="181385" y="223925"/>
                  </a:cubicBezTo>
                  <a:cubicBezTo>
                    <a:pt x="346794" y="72788"/>
                    <a:pt x="621643" y="0"/>
                    <a:pt x="6540304" y="6965"/>
                  </a:cubicBezTo>
                  <a:lnTo>
                    <a:pt x="6540305" y="6965"/>
                  </a:lnTo>
                  <a:cubicBezTo>
                    <a:pt x="6757052" y="16819"/>
                    <a:pt x="6961367" y="36481"/>
                    <a:pt x="7095555" y="101690"/>
                  </a:cubicBezTo>
                  <a:cubicBezTo>
                    <a:pt x="7351601" y="226120"/>
                    <a:pt x="7433377" y="459160"/>
                    <a:pt x="7427889" y="704684"/>
                  </a:cubicBezTo>
                  <a:cubicBezTo>
                    <a:pt x="7427889" y="704684"/>
                    <a:pt x="7384601" y="1013073"/>
                    <a:pt x="7392034" y="1248607"/>
                  </a:cubicBezTo>
                  <a:cubicBezTo>
                    <a:pt x="7399158" y="2772943"/>
                    <a:pt x="7406314" y="2968546"/>
                    <a:pt x="7406314" y="2968546"/>
                  </a:cubicBezTo>
                  <a:cubicBezTo>
                    <a:pt x="7389633" y="3184278"/>
                    <a:pt x="7274989" y="3394890"/>
                    <a:pt x="7078119" y="3506514"/>
                  </a:cubicBezTo>
                  <a:cubicBezTo>
                    <a:pt x="6927768" y="3591763"/>
                    <a:pt x="6729737" y="3606861"/>
                    <a:pt x="5347512" y="3596119"/>
                  </a:cubicBezTo>
                  <a:lnTo>
                    <a:pt x="5347439" y="3596119"/>
                  </a:lnTo>
                  <a:cubicBezTo>
                    <a:pt x="645952" y="3590842"/>
                    <a:pt x="384604" y="3624695"/>
                    <a:pt x="254278" y="3515537"/>
                  </a:cubicBezTo>
                  <a:cubicBezTo>
                    <a:pt x="145767" y="3424652"/>
                    <a:pt x="81795" y="3231340"/>
                    <a:pt x="63030" y="3031141"/>
                  </a:cubicBezTo>
                  <a:close/>
                </a:path>
              </a:pathLst>
            </a:custGeom>
            <a:solidFill>
              <a:srgbClr val="FFFFFF"/>
            </a:solidFill>
          </p:spPr>
          <p:txBody>
            <a:bodyPr/>
            <a:lstStyle/>
            <a:p>
              <a:endParaRPr lang="en-US"/>
            </a:p>
          </p:txBody>
        </p:sp>
      </p:grpSp>
      <p:pic>
        <p:nvPicPr>
          <p:cNvPr id="6" name="Picture 6"/>
          <p:cNvPicPr>
            <a:picLocks noChangeAspect="1"/>
          </p:cNvPicPr>
          <p:nvPr/>
        </p:nvPicPr>
        <p:blipFill>
          <a:blip r:embed="rId2"/>
          <a:srcRect/>
          <a:stretch>
            <a:fillRect/>
          </a:stretch>
        </p:blipFill>
        <p:spPr>
          <a:xfrm rot="-1101482">
            <a:off x="-682" y="1596495"/>
            <a:ext cx="3759187" cy="1484879"/>
          </a:xfrm>
          <a:prstGeom prst="rect">
            <a:avLst/>
          </a:prstGeom>
        </p:spPr>
      </p:pic>
      <p:pic>
        <p:nvPicPr>
          <p:cNvPr id="7" name="Picture 7"/>
          <p:cNvPicPr>
            <a:picLocks noChangeAspect="1"/>
          </p:cNvPicPr>
          <p:nvPr/>
        </p:nvPicPr>
        <p:blipFill>
          <a:blip r:embed="rId2"/>
          <a:srcRect/>
          <a:stretch>
            <a:fillRect/>
          </a:stretch>
        </p:blipFill>
        <p:spPr>
          <a:xfrm rot="-1101482">
            <a:off x="3565387" y="419290"/>
            <a:ext cx="3759187" cy="1484879"/>
          </a:xfrm>
          <a:prstGeom prst="rect">
            <a:avLst/>
          </a:prstGeom>
        </p:spPr>
      </p:pic>
      <p:pic>
        <p:nvPicPr>
          <p:cNvPr id="8" name="Picture 8"/>
          <p:cNvPicPr>
            <a:picLocks noChangeAspect="1"/>
          </p:cNvPicPr>
          <p:nvPr/>
        </p:nvPicPr>
        <p:blipFill>
          <a:blip r:embed="rId2"/>
          <a:srcRect/>
          <a:stretch>
            <a:fillRect/>
          </a:stretch>
        </p:blipFill>
        <p:spPr>
          <a:xfrm rot="1343223">
            <a:off x="11373248" y="290002"/>
            <a:ext cx="3759187" cy="1484879"/>
          </a:xfrm>
          <a:prstGeom prst="rect">
            <a:avLst/>
          </a:prstGeom>
        </p:spPr>
      </p:pic>
      <p:pic>
        <p:nvPicPr>
          <p:cNvPr id="9" name="Picture 9"/>
          <p:cNvPicPr>
            <a:picLocks noChangeAspect="1"/>
          </p:cNvPicPr>
          <p:nvPr/>
        </p:nvPicPr>
        <p:blipFill>
          <a:blip r:embed="rId2"/>
          <a:srcRect/>
          <a:stretch>
            <a:fillRect/>
          </a:stretch>
        </p:blipFill>
        <p:spPr>
          <a:xfrm rot="1343223">
            <a:off x="14843332" y="1725682"/>
            <a:ext cx="3759187" cy="1484879"/>
          </a:xfrm>
          <a:prstGeom prst="rect">
            <a:avLst/>
          </a:prstGeom>
        </p:spPr>
      </p:pic>
      <p:pic>
        <p:nvPicPr>
          <p:cNvPr id="10" name="Picture 10"/>
          <p:cNvPicPr>
            <a:picLocks noChangeAspect="1"/>
          </p:cNvPicPr>
          <p:nvPr/>
        </p:nvPicPr>
        <p:blipFill>
          <a:blip r:embed="rId3"/>
          <a:srcRect/>
          <a:stretch>
            <a:fillRect/>
          </a:stretch>
        </p:blipFill>
        <p:spPr>
          <a:xfrm rot="-10800000">
            <a:off x="269796" y="3377983"/>
            <a:ext cx="1267636" cy="1245453"/>
          </a:xfrm>
          <a:prstGeom prst="rect">
            <a:avLst/>
          </a:prstGeom>
        </p:spPr>
      </p:pic>
      <p:sp>
        <p:nvSpPr>
          <p:cNvPr id="16" name="TextBox 7"/>
          <p:cNvSpPr txBox="1"/>
          <p:nvPr/>
        </p:nvSpPr>
        <p:spPr>
          <a:xfrm>
            <a:off x="1058970" y="3748885"/>
            <a:ext cx="16161604" cy="3200876"/>
          </a:xfrm>
          <a:prstGeom prst="rect">
            <a:avLst/>
          </a:prstGeom>
        </p:spPr>
        <p:txBody>
          <a:bodyPr wrap="square" lIns="0" tIns="0" rIns="0" bIns="0" rtlCol="0" anchor="t">
            <a:spAutoFit/>
          </a:bodyPr>
          <a:lstStyle/>
          <a:p>
            <a:pPr algn="ctr">
              <a:lnSpc>
                <a:spcPct val="130000"/>
              </a:lnSpc>
            </a:pPr>
            <a:r>
              <a:rPr lang="en-US" sz="8000" b="1" dirty="0">
                <a:solidFill>
                  <a:srgbClr val="534340"/>
                </a:solidFill>
                <a:latin typeface="Arial" panose="020B0604020202020204" pitchFamily="34" charset="0"/>
                <a:cs typeface="Arial" panose="020B0604020202020204" pitchFamily="34" charset="0"/>
              </a:rPr>
              <a:t>CẢM ƠN CÁC EM ĐÃ CHÚ Ý LẮNG NGHE BÀI GIẢNG</a:t>
            </a:r>
          </a:p>
        </p:txBody>
      </p:sp>
      <p:pic>
        <p:nvPicPr>
          <p:cNvPr id="12"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20007" y="7598854"/>
            <a:ext cx="8239529" cy="2688146"/>
          </a:xfrm>
          <a:prstGeom prst="rect">
            <a:avLst/>
          </a:prstGeom>
        </p:spPr>
      </p:pic>
      <p:pic>
        <p:nvPicPr>
          <p:cNvPr id="13"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828721" y="7265585"/>
            <a:ext cx="1788407" cy="2040979"/>
          </a:xfrm>
          <a:prstGeom prst="rect">
            <a:avLst/>
          </a:prstGeom>
        </p:spPr>
      </p:pic>
      <p:pic>
        <p:nvPicPr>
          <p:cNvPr id="1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1448939">
            <a:off x="429912" y="7717113"/>
            <a:ext cx="3430191" cy="1740822"/>
          </a:xfrm>
          <a:prstGeom prst="rect">
            <a:avLst/>
          </a:prstGeom>
        </p:spPr>
      </p:pic>
    </p:spTree>
    <p:extLst>
      <p:ext uri="{BB962C8B-B14F-4D97-AF65-F5344CB8AC3E}">
        <p14:creationId xmlns:p14="http://schemas.microsoft.com/office/powerpoint/2010/main" val="328667418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DDDBF"/>
        </a:solidFill>
        <a:effectLst/>
      </p:bgPr>
    </p:bg>
    <p:spTree>
      <p:nvGrpSpPr>
        <p:cNvPr id="1" name=""/>
        <p:cNvGrpSpPr/>
        <p:nvPr/>
      </p:nvGrpSpPr>
      <p:grpSpPr>
        <a:xfrm>
          <a:off x="0" y="0"/>
          <a:ext cx="0" cy="0"/>
          <a:chOff x="0" y="0"/>
          <a:chExt cx="0" cy="0"/>
        </a:xfrm>
      </p:grpSpPr>
      <p:grpSp>
        <p:nvGrpSpPr>
          <p:cNvPr id="14" name="Group 4"/>
          <p:cNvGrpSpPr/>
          <p:nvPr/>
        </p:nvGrpSpPr>
        <p:grpSpPr>
          <a:xfrm>
            <a:off x="0" y="190500"/>
            <a:ext cx="18288000" cy="10096500"/>
            <a:chOff x="0" y="0"/>
            <a:chExt cx="5127448" cy="3824776"/>
          </a:xfrm>
        </p:grpSpPr>
        <p:sp>
          <p:nvSpPr>
            <p:cNvPr id="15" name="Freeform 5"/>
            <p:cNvSpPr/>
            <p:nvPr/>
          </p:nvSpPr>
          <p:spPr>
            <a:xfrm>
              <a:off x="-9098" y="-6509"/>
              <a:ext cx="5141779" cy="3856830"/>
            </a:xfrm>
            <a:custGeom>
              <a:avLst/>
              <a:gdLst/>
              <a:ahLst/>
              <a:cxnLst/>
              <a:rect l="l" t="t" r="r" b="b"/>
              <a:pathLst>
                <a:path w="5141779" h="3856830">
                  <a:moveTo>
                    <a:pt x="63030" y="3263276"/>
                  </a:moveTo>
                  <a:cubicBezTo>
                    <a:pt x="63030" y="3263276"/>
                    <a:pt x="0" y="3016712"/>
                    <a:pt x="10218" y="1214762"/>
                  </a:cubicBezTo>
                  <a:cubicBezTo>
                    <a:pt x="18651" y="990971"/>
                    <a:pt x="65033" y="645332"/>
                    <a:pt x="65033" y="645332"/>
                  </a:cubicBezTo>
                  <a:cubicBezTo>
                    <a:pt x="82233" y="502466"/>
                    <a:pt x="56685" y="337866"/>
                    <a:pt x="181385" y="223925"/>
                  </a:cubicBezTo>
                  <a:cubicBezTo>
                    <a:pt x="346794" y="72788"/>
                    <a:pt x="621643" y="0"/>
                    <a:pt x="4248706" y="6965"/>
                  </a:cubicBezTo>
                  <a:lnTo>
                    <a:pt x="4248707" y="6965"/>
                  </a:lnTo>
                  <a:cubicBezTo>
                    <a:pt x="4465454" y="16819"/>
                    <a:pt x="4669769" y="36481"/>
                    <a:pt x="4803957" y="101690"/>
                  </a:cubicBezTo>
                  <a:cubicBezTo>
                    <a:pt x="5060003" y="226120"/>
                    <a:pt x="5141779" y="459160"/>
                    <a:pt x="5136291" y="704684"/>
                  </a:cubicBezTo>
                  <a:cubicBezTo>
                    <a:pt x="5136291" y="704684"/>
                    <a:pt x="5093003" y="1013073"/>
                    <a:pt x="5100436" y="1248607"/>
                  </a:cubicBezTo>
                  <a:cubicBezTo>
                    <a:pt x="5107560" y="3005078"/>
                    <a:pt x="5114716" y="3200681"/>
                    <a:pt x="5114716" y="3200681"/>
                  </a:cubicBezTo>
                  <a:cubicBezTo>
                    <a:pt x="5098035" y="3416413"/>
                    <a:pt x="4983390" y="3627024"/>
                    <a:pt x="4786522" y="3738649"/>
                  </a:cubicBezTo>
                  <a:cubicBezTo>
                    <a:pt x="4636170" y="3823897"/>
                    <a:pt x="4438139" y="3838995"/>
                    <a:pt x="3522484" y="3828254"/>
                  </a:cubicBezTo>
                  <a:lnTo>
                    <a:pt x="3522440" y="3828254"/>
                  </a:lnTo>
                  <a:cubicBezTo>
                    <a:pt x="645952" y="3822977"/>
                    <a:pt x="384604" y="3856830"/>
                    <a:pt x="254278" y="3747672"/>
                  </a:cubicBezTo>
                  <a:cubicBezTo>
                    <a:pt x="145767" y="3656787"/>
                    <a:pt x="81795" y="3463475"/>
                    <a:pt x="63030" y="3263276"/>
                  </a:cubicBezTo>
                  <a:close/>
                </a:path>
              </a:pathLst>
            </a:custGeom>
            <a:solidFill>
              <a:srgbClr val="FFFFFF"/>
            </a:solidFill>
          </p:spPr>
          <p:txBody>
            <a:bodyPr/>
            <a:lstStyle/>
            <a:p>
              <a:endParaRPr lang="en-US"/>
            </a:p>
          </p:txBody>
        </p:sp>
      </p:grpSp>
      <p:sp>
        <p:nvSpPr>
          <p:cNvPr id="4" name="TextBox 3">
            <a:extLst>
              <a:ext uri="{FF2B5EF4-FFF2-40B4-BE49-F238E27FC236}">
                <a16:creationId xmlns:a16="http://schemas.microsoft.com/office/drawing/2014/main" id="{6E461DB7-C134-CD2C-A5F5-F9AD63C5E630}"/>
              </a:ext>
            </a:extLst>
          </p:cNvPr>
          <p:cNvSpPr txBox="1"/>
          <p:nvPr/>
        </p:nvSpPr>
        <p:spPr>
          <a:xfrm>
            <a:off x="457200" y="5831804"/>
            <a:ext cx="16611600" cy="4281878"/>
          </a:xfrm>
          <a:prstGeom prst="rect">
            <a:avLst/>
          </a:prstGeom>
          <a:noFill/>
        </p:spPr>
        <p:txBody>
          <a:bodyPr wrap="square">
            <a:spAutoFit/>
          </a:bodyPr>
          <a:lstStyle/>
          <a:p>
            <a:pPr algn="just">
              <a:lnSpc>
                <a:spcPct val="107000"/>
              </a:lnSpc>
              <a:spcBef>
                <a:spcPts val="140"/>
              </a:spcBef>
              <a:spcAft>
                <a:spcPts val="140"/>
              </a:spcAft>
            </a:pPr>
            <a:r>
              <a:rPr lang="nl-NL"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Hội họa là bộ môn nghệ thuật truyền thống lâu đời sử dụng ánh sáng, vừa là chủ thể vừa là công cụ để tạo nên những hiệu ứng nhất định khơi gợi cảm xúc. Ánh sáng quyết định màu sắc, bóng tối và cấu trúc vật thể. Vậy nên nó không chỉ giới hạn trong trường phái hiện thực </a:t>
            </a:r>
            <a:r>
              <a:rPr lang="nl-NL"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hay </a:t>
            </a:r>
            <a:r>
              <a:rPr lang="nl-NL"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trừu tượng mà còn cần thiết trong mọi phong cách trong hội họa. Vẻ đẹp của ánh sáng được sử dụng như công cụ để xây dựng biểu tượng. Bằng cách chiếu sáng vào một yếu tố trong tranh như bàn tay, bông hoa hoặc vật dụng cũng đã tạo nên câu chuyện đằng sau đó. Để biết và xác định được nguồn sáng trong tranh vẽ, cũng như hiểu được sắc độ trong tranh vẽ có yếu tố tác động từ nguồn sáng, chúng ta sẽ cùng nhau đi tìm hiểu trong bài học ngày hôm nay – </a:t>
            </a:r>
            <a:r>
              <a:rPr lang="nl-NL" sz="32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 9: Tìm hiểu nguồn sáng trong tranh.</a:t>
            </a:r>
            <a:r>
              <a:rPr lang="nl-NL" sz="3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picture containing text, indoor, clothes&#10;&#10;Description automatically generated">
            <a:extLst>
              <a:ext uri="{FF2B5EF4-FFF2-40B4-BE49-F238E27FC236}">
                <a16:creationId xmlns:a16="http://schemas.microsoft.com/office/drawing/2014/main" id="{80FE7CB7-DE47-5466-282D-10157617EA89}"/>
              </a:ext>
            </a:extLst>
          </p:cNvPr>
          <p:cNvPicPr/>
          <p:nvPr/>
        </p:nvPicPr>
        <p:blipFill>
          <a:blip r:embed="rId2">
            <a:extLst>
              <a:ext uri="{28A0092B-C50C-407E-A947-70E740481C1C}">
                <a14:useLocalDpi xmlns:a14="http://schemas.microsoft.com/office/drawing/2010/main" val="0"/>
              </a:ext>
            </a:extLst>
          </a:blip>
          <a:stretch>
            <a:fillRect/>
          </a:stretch>
        </p:blipFill>
        <p:spPr>
          <a:xfrm>
            <a:off x="9723865" y="419101"/>
            <a:ext cx="7116335" cy="4724399"/>
          </a:xfrm>
          <a:prstGeom prst="rect">
            <a:avLst/>
          </a:prstGeom>
        </p:spPr>
      </p:pic>
      <p:pic>
        <p:nvPicPr>
          <p:cNvPr id="6" name="Picture 5">
            <a:extLst>
              <a:ext uri="{FF2B5EF4-FFF2-40B4-BE49-F238E27FC236}">
                <a16:creationId xmlns:a16="http://schemas.microsoft.com/office/drawing/2014/main" id="{0BA19A4C-DA22-39B1-8F65-371B20A8D6DD}"/>
              </a:ext>
            </a:extLst>
          </p:cNvPr>
          <p:cNvPicPr>
            <a:picLocks noChangeAspect="1"/>
          </p:cNvPicPr>
          <p:nvPr/>
        </p:nvPicPr>
        <p:blipFill>
          <a:blip r:embed="rId3"/>
          <a:stretch>
            <a:fillRect/>
          </a:stretch>
        </p:blipFill>
        <p:spPr>
          <a:xfrm>
            <a:off x="685800" y="173318"/>
            <a:ext cx="8319815" cy="5497553"/>
          </a:xfrm>
          <a:prstGeom prst="rect">
            <a:avLst/>
          </a:prstGeom>
        </p:spPr>
      </p:pic>
    </p:spTree>
    <p:extLst>
      <p:ext uri="{BB962C8B-B14F-4D97-AF65-F5344CB8AC3E}">
        <p14:creationId xmlns:p14="http://schemas.microsoft.com/office/powerpoint/2010/main" val="278239679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CDCC"/>
        </a:solidFill>
        <a:effectLst/>
      </p:bgPr>
    </p:bg>
    <p:spTree>
      <p:nvGrpSpPr>
        <p:cNvPr id="1" name=""/>
        <p:cNvGrpSpPr/>
        <p:nvPr/>
      </p:nvGrpSpPr>
      <p:grpSpPr>
        <a:xfrm>
          <a:off x="0" y="0"/>
          <a:ext cx="0" cy="0"/>
          <a:chOff x="0" y="0"/>
          <a:chExt cx="0" cy="0"/>
        </a:xfrm>
      </p:grpSpPr>
      <p:grpSp>
        <p:nvGrpSpPr>
          <p:cNvPr id="3" name="Group 3"/>
          <p:cNvGrpSpPr/>
          <p:nvPr/>
        </p:nvGrpSpPr>
        <p:grpSpPr>
          <a:xfrm>
            <a:off x="1024471" y="2958206"/>
            <a:ext cx="16230600" cy="4325209"/>
            <a:chOff x="0" y="0"/>
            <a:chExt cx="7419046" cy="2216503"/>
          </a:xfrm>
        </p:grpSpPr>
        <p:sp>
          <p:nvSpPr>
            <p:cNvPr id="4" name="Freeform 4"/>
            <p:cNvSpPr/>
            <p:nvPr/>
          </p:nvSpPr>
          <p:spPr>
            <a:xfrm>
              <a:off x="-9098" y="-6509"/>
              <a:ext cx="7433377" cy="2248556"/>
            </a:xfrm>
            <a:custGeom>
              <a:avLst/>
              <a:gdLst/>
              <a:ahLst/>
              <a:cxnLst/>
              <a:rect l="l" t="t" r="r" b="b"/>
              <a:pathLst>
                <a:path w="7433377"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6540304" y="6965"/>
                  </a:cubicBezTo>
                  <a:lnTo>
                    <a:pt x="6540305" y="6965"/>
                  </a:lnTo>
                  <a:cubicBezTo>
                    <a:pt x="6757052" y="16819"/>
                    <a:pt x="6961367" y="36481"/>
                    <a:pt x="7095555" y="101690"/>
                  </a:cubicBezTo>
                  <a:cubicBezTo>
                    <a:pt x="7351601" y="226120"/>
                    <a:pt x="7433377" y="459160"/>
                    <a:pt x="7427889" y="704684"/>
                  </a:cubicBezTo>
                  <a:cubicBezTo>
                    <a:pt x="7427889" y="704684"/>
                    <a:pt x="7384601" y="1013073"/>
                    <a:pt x="7392034" y="1248607"/>
                  </a:cubicBezTo>
                  <a:cubicBezTo>
                    <a:pt x="7399158" y="1396804"/>
                    <a:pt x="7406314" y="1592407"/>
                    <a:pt x="7406314" y="1592407"/>
                  </a:cubicBezTo>
                  <a:cubicBezTo>
                    <a:pt x="7389633" y="1808139"/>
                    <a:pt x="7274989" y="2018751"/>
                    <a:pt x="7078119" y="2130375"/>
                  </a:cubicBezTo>
                  <a:cubicBezTo>
                    <a:pt x="6927768" y="2215624"/>
                    <a:pt x="6729737" y="2230722"/>
                    <a:pt x="5347512" y="2219980"/>
                  </a:cubicBezTo>
                  <a:lnTo>
                    <a:pt x="5347439" y="2219980"/>
                  </a:lnTo>
                  <a:cubicBezTo>
                    <a:pt x="645952" y="2214703"/>
                    <a:pt x="384604" y="2248556"/>
                    <a:pt x="254278" y="2139399"/>
                  </a:cubicBezTo>
                  <a:cubicBezTo>
                    <a:pt x="145767" y="2048514"/>
                    <a:pt x="81795" y="1855202"/>
                    <a:pt x="63030" y="1655003"/>
                  </a:cubicBezTo>
                  <a:close/>
                </a:path>
              </a:pathLst>
            </a:custGeom>
            <a:solidFill>
              <a:srgbClr val="FFFFFF"/>
            </a:solidFill>
          </p:spPr>
          <p:txBody>
            <a:bodyPr/>
            <a:lstStyle/>
            <a:p>
              <a:endParaRPr lang="en-US"/>
            </a:p>
          </p:txBody>
        </p:sp>
      </p:grpSp>
      <p:sp>
        <p:nvSpPr>
          <p:cNvPr id="16" name="TextBox 15">
            <a:extLst>
              <a:ext uri="{FF2B5EF4-FFF2-40B4-BE49-F238E27FC236}">
                <a16:creationId xmlns:a16="http://schemas.microsoft.com/office/drawing/2014/main" id="{5A3E71EA-5B48-60B4-8945-B0BAAC3EDCF8}"/>
              </a:ext>
            </a:extLst>
          </p:cNvPr>
          <p:cNvSpPr txBox="1"/>
          <p:nvPr/>
        </p:nvSpPr>
        <p:spPr>
          <a:xfrm>
            <a:off x="-8457" y="3551902"/>
            <a:ext cx="18287999" cy="3293209"/>
          </a:xfrm>
          <a:prstGeom prst="rect">
            <a:avLst/>
          </a:prstGeom>
          <a:noFill/>
        </p:spPr>
        <p:txBody>
          <a:bodyPr wrap="square">
            <a:spAutoFit/>
          </a:bodyPr>
          <a:lstStyle/>
          <a:p>
            <a:pPr algn="ctr">
              <a:lnSpc>
                <a:spcPct val="130000"/>
              </a:lnSpc>
            </a:pPr>
            <a:r>
              <a:rPr lang="en-US" sz="8000" b="1" dirty="0">
                <a:solidFill>
                  <a:schemeClr val="accent2"/>
                </a:solidFill>
                <a:latin typeface="Arial" panose="020B0604020202020204" pitchFamily="34" charset="0"/>
                <a:cs typeface="Arial" panose="020B0604020202020204" pitchFamily="34" charset="0"/>
              </a:rPr>
              <a:t>BÀI 9: TÌM HIỂU NGUỒN SÁNG TRONG TRANH</a:t>
            </a:r>
            <a:endParaRPr lang="en-US" sz="8000" b="1" dirty="0">
              <a:solidFill>
                <a:schemeClr val="accent2"/>
              </a:solidFill>
              <a:effectLst/>
              <a:latin typeface="Arial" panose="020B0604020202020204" pitchFamily="34" charset="0"/>
              <a:ea typeface="DengXian Light" panose="02010600030101010101" pitchFamily="2" charset="-122"/>
              <a:cs typeface="Arial" panose="020B0604020202020204" pitchFamily="34" charset="0"/>
            </a:endParaRPr>
          </a:p>
        </p:txBody>
      </p:sp>
      <p:pic>
        <p:nvPicPr>
          <p:cNvPr id="3074" name="Picture 2" descr="https://o.remove.bg/downloads/c06100bc-a790-43b8-b3bf-786bceaa3fa5/image-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92200" y="169227"/>
            <a:ext cx="3657600" cy="303134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o.remove.bg/downloads/ecd59fa9-ecbc-4cdf-a44a-90467168f209/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546" y="107218"/>
            <a:ext cx="3200400" cy="245133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s://o.remove.bg/downloads/ecd59fa9-ecbc-4cdf-a44a-90467168f209/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7746" y="244036"/>
            <a:ext cx="4038600" cy="309335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440578" y="5600700"/>
            <a:ext cx="3839214" cy="4511897"/>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CDCC"/>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lum bright="70000" contrast="-7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320486" y="290153"/>
            <a:ext cx="1376620" cy="1407325"/>
          </a:xfrm>
          <a:prstGeom prst="rect">
            <a:avLst/>
          </a:prstGeom>
        </p:spPr>
      </p:pic>
      <p:sp>
        <p:nvSpPr>
          <p:cNvPr id="19" name="TextBox 3"/>
          <p:cNvSpPr txBox="1"/>
          <p:nvPr/>
        </p:nvSpPr>
        <p:spPr>
          <a:xfrm>
            <a:off x="2306510" y="411315"/>
            <a:ext cx="13677516" cy="1164999"/>
          </a:xfrm>
          <a:prstGeom prst="rect">
            <a:avLst/>
          </a:prstGeom>
        </p:spPr>
        <p:txBody>
          <a:bodyPr lIns="0" tIns="0" rIns="0" bIns="0" rtlCol="0" anchor="t">
            <a:spAutoFit/>
          </a:bodyPr>
          <a:lstStyle/>
          <a:p>
            <a:pPr algn="ctr">
              <a:lnSpc>
                <a:spcPct val="130000"/>
              </a:lnSpc>
            </a:pPr>
            <a:r>
              <a:rPr lang="en-US" sz="6500" b="1" dirty="0">
                <a:solidFill>
                  <a:schemeClr val="accent2"/>
                </a:solidFill>
                <a:latin typeface="Arial" panose="020B0604020202020204" pitchFamily="34" charset="0"/>
                <a:cs typeface="Arial" panose="020B0604020202020204" pitchFamily="34" charset="0"/>
              </a:rPr>
              <a:t>NỘI DUNG BÀI HỌC</a:t>
            </a:r>
          </a:p>
        </p:txBody>
      </p:sp>
      <p:sp>
        <p:nvSpPr>
          <p:cNvPr id="21" name="Rounded Rectangle 20"/>
          <p:cNvSpPr/>
          <p:nvPr/>
        </p:nvSpPr>
        <p:spPr>
          <a:xfrm>
            <a:off x="5791200" y="2843790"/>
            <a:ext cx="7464702" cy="1676400"/>
          </a:xfrm>
          <a:prstGeom prst="roundRect">
            <a:avLst/>
          </a:prstGeom>
          <a:solidFill>
            <a:schemeClr val="accent5">
              <a:lumMod val="75000"/>
            </a:schemeClr>
          </a:solidFill>
          <a:ln w="38100"/>
        </p:spPr>
        <p:style>
          <a:lnRef idx="3">
            <a:schemeClr val="lt1"/>
          </a:lnRef>
          <a:fillRef idx="1">
            <a:schemeClr val="accent3"/>
          </a:fillRef>
          <a:effectRef idx="1">
            <a:schemeClr val="accent3"/>
          </a:effectRef>
          <a:fontRef idx="minor">
            <a:schemeClr val="lt1"/>
          </a:fontRef>
        </p:style>
        <p:txBody>
          <a:bodyPr rtlCol="0" anchor="ctr"/>
          <a:lstStyle/>
          <a:p>
            <a:pPr algn="ctr"/>
            <a:r>
              <a:rPr lang="en-US" sz="5000" b="1" dirty="0">
                <a:latin typeface="Arial" panose="020B0604020202020204" pitchFamily="34" charset="0"/>
                <a:cs typeface="Arial" panose="020B0604020202020204" pitchFamily="34" charset="0"/>
              </a:rPr>
              <a:t>I. </a:t>
            </a:r>
            <a:r>
              <a:rPr lang="en-US" sz="5000" b="1" dirty="0" err="1">
                <a:latin typeface="Arial" panose="020B0604020202020204" pitchFamily="34" charset="0"/>
                <a:cs typeface="Arial" panose="020B0604020202020204" pitchFamily="34" charset="0"/>
              </a:rPr>
              <a:t>Quan</a:t>
            </a:r>
            <a:r>
              <a:rPr lang="en-US" sz="5000" b="1" dirty="0">
                <a:latin typeface="Arial" panose="020B0604020202020204" pitchFamily="34" charset="0"/>
                <a:cs typeface="Arial" panose="020B0604020202020204" pitchFamily="34" charset="0"/>
              </a:rPr>
              <a:t> </a:t>
            </a:r>
            <a:r>
              <a:rPr lang="en-US" sz="5000" b="1" dirty="0" err="1">
                <a:latin typeface="Arial" panose="020B0604020202020204" pitchFamily="34" charset="0"/>
                <a:cs typeface="Arial" panose="020B0604020202020204" pitchFamily="34" charset="0"/>
              </a:rPr>
              <a:t>sát</a:t>
            </a:r>
            <a:endParaRPr lang="en-US" sz="5000" b="1" dirty="0">
              <a:latin typeface="Arial" panose="020B0604020202020204" pitchFamily="34" charset="0"/>
              <a:cs typeface="Arial" panose="020B0604020202020204" pitchFamily="34" charset="0"/>
            </a:endParaRPr>
          </a:p>
        </p:txBody>
      </p:sp>
      <p:sp>
        <p:nvSpPr>
          <p:cNvPr id="22" name="Rounded Rectangle 21"/>
          <p:cNvSpPr/>
          <p:nvPr/>
        </p:nvSpPr>
        <p:spPr>
          <a:xfrm>
            <a:off x="5891427" y="4898644"/>
            <a:ext cx="7464703" cy="1676400"/>
          </a:xfrm>
          <a:prstGeom prst="roundRect">
            <a:avLst/>
          </a:prstGeom>
          <a:solidFill>
            <a:schemeClr val="accent5">
              <a:lumMod val="75000"/>
            </a:schemeClr>
          </a:solidFill>
          <a:ln w="38100"/>
        </p:spPr>
        <p:style>
          <a:lnRef idx="3">
            <a:schemeClr val="lt1"/>
          </a:lnRef>
          <a:fillRef idx="1">
            <a:schemeClr val="accent3"/>
          </a:fillRef>
          <a:effectRef idx="1">
            <a:schemeClr val="accent3"/>
          </a:effectRef>
          <a:fontRef idx="minor">
            <a:schemeClr val="lt1"/>
          </a:fontRef>
        </p:style>
        <p:txBody>
          <a:bodyPr rtlCol="0" anchor="ctr"/>
          <a:lstStyle/>
          <a:p>
            <a:pPr algn="ctr"/>
            <a:r>
              <a:rPr lang="en-US" sz="5000" b="1" dirty="0">
                <a:latin typeface="Arial" panose="020B0604020202020204" pitchFamily="34" charset="0"/>
                <a:cs typeface="Arial" panose="020B0604020202020204" pitchFamily="34" charset="0"/>
              </a:rPr>
              <a:t>II. </a:t>
            </a:r>
            <a:r>
              <a:rPr lang="en-US" sz="5000" b="1" dirty="0" err="1">
                <a:latin typeface="Arial" panose="020B0604020202020204" pitchFamily="34" charset="0"/>
                <a:cs typeface="Arial" panose="020B0604020202020204" pitchFamily="34" charset="0"/>
              </a:rPr>
              <a:t>Thể</a:t>
            </a:r>
            <a:r>
              <a:rPr lang="en-US" sz="5000" b="1" dirty="0">
                <a:latin typeface="Arial" panose="020B0604020202020204" pitchFamily="34" charset="0"/>
                <a:cs typeface="Arial" panose="020B0604020202020204" pitchFamily="34" charset="0"/>
              </a:rPr>
              <a:t> </a:t>
            </a:r>
            <a:r>
              <a:rPr lang="en-US" sz="5000" b="1" dirty="0" err="1">
                <a:latin typeface="Arial" panose="020B0604020202020204" pitchFamily="34" charset="0"/>
                <a:cs typeface="Arial" panose="020B0604020202020204" pitchFamily="34" charset="0"/>
              </a:rPr>
              <a:t>hiện</a:t>
            </a:r>
            <a:endParaRPr lang="en-US" sz="5000" b="1" dirty="0">
              <a:latin typeface="Arial" panose="020B0604020202020204" pitchFamily="34" charset="0"/>
              <a:cs typeface="Arial" panose="020B0604020202020204" pitchFamily="34" charset="0"/>
            </a:endParaRPr>
          </a:p>
        </p:txBody>
      </p:sp>
      <p:sp>
        <p:nvSpPr>
          <p:cNvPr id="23" name="Rounded Rectangle 22"/>
          <p:cNvSpPr/>
          <p:nvPr/>
        </p:nvSpPr>
        <p:spPr>
          <a:xfrm>
            <a:off x="5891426" y="7003790"/>
            <a:ext cx="7464703" cy="1676400"/>
          </a:xfrm>
          <a:prstGeom prst="roundRect">
            <a:avLst/>
          </a:prstGeom>
          <a:solidFill>
            <a:schemeClr val="accent5">
              <a:lumMod val="75000"/>
            </a:schemeClr>
          </a:solidFill>
          <a:ln w="38100"/>
        </p:spPr>
        <p:style>
          <a:lnRef idx="3">
            <a:schemeClr val="lt1"/>
          </a:lnRef>
          <a:fillRef idx="1">
            <a:schemeClr val="accent3"/>
          </a:fillRef>
          <a:effectRef idx="1">
            <a:schemeClr val="accent3"/>
          </a:effectRef>
          <a:fontRef idx="minor">
            <a:schemeClr val="lt1"/>
          </a:fontRef>
        </p:style>
        <p:txBody>
          <a:bodyPr rtlCol="0" anchor="ctr"/>
          <a:lstStyle/>
          <a:p>
            <a:pPr algn="ctr"/>
            <a:r>
              <a:rPr lang="en-US" sz="5000" b="1" dirty="0">
                <a:latin typeface="Arial" panose="020B0604020202020204" pitchFamily="34" charset="0"/>
                <a:cs typeface="Arial" panose="020B0604020202020204" pitchFamily="34" charset="0"/>
              </a:rPr>
              <a:t>III. </a:t>
            </a:r>
            <a:r>
              <a:rPr lang="en-US" sz="5000" b="1" dirty="0" err="1">
                <a:latin typeface="Arial" panose="020B0604020202020204" pitchFamily="34" charset="0"/>
                <a:cs typeface="Arial" panose="020B0604020202020204" pitchFamily="34" charset="0"/>
              </a:rPr>
              <a:t>Thảo</a:t>
            </a:r>
            <a:r>
              <a:rPr lang="en-US" sz="5000" b="1" dirty="0">
                <a:latin typeface="Arial" panose="020B0604020202020204" pitchFamily="34" charset="0"/>
                <a:cs typeface="Arial" panose="020B0604020202020204" pitchFamily="34" charset="0"/>
              </a:rPr>
              <a:t> </a:t>
            </a:r>
            <a:r>
              <a:rPr lang="en-US" sz="5000" b="1" dirty="0" err="1">
                <a:latin typeface="Arial" panose="020B0604020202020204" pitchFamily="34" charset="0"/>
                <a:cs typeface="Arial" panose="020B0604020202020204" pitchFamily="34" charset="0"/>
              </a:rPr>
              <a:t>luận</a:t>
            </a:r>
            <a:endParaRPr lang="en-US" sz="5000" b="1" dirty="0">
              <a:latin typeface="Arial" panose="020B0604020202020204" pitchFamily="34" charset="0"/>
              <a:cs typeface="Arial" panose="020B0604020202020204" pitchFamily="34" charset="0"/>
            </a:endParaRPr>
          </a:p>
        </p:txBody>
      </p:sp>
    </p:spTree>
  </p:cSld>
  <p:clrMapOvr>
    <a:masterClrMapping/>
  </p:clrMapOvr>
  <p:transition>
    <p:circl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9DDE8"/>
        </a:solidFill>
        <a:effectLst/>
      </p:bgPr>
    </p:bg>
    <p:spTree>
      <p:nvGrpSpPr>
        <p:cNvPr id="1" name=""/>
        <p:cNvGrpSpPr/>
        <p:nvPr/>
      </p:nvGrpSpPr>
      <p:grpSpPr>
        <a:xfrm>
          <a:off x="0" y="0"/>
          <a:ext cx="0" cy="0"/>
          <a:chOff x="0" y="0"/>
          <a:chExt cx="0" cy="0"/>
        </a:xfrm>
      </p:grpSpPr>
      <p:grpSp>
        <p:nvGrpSpPr>
          <p:cNvPr id="2" name="Group 2"/>
          <p:cNvGrpSpPr/>
          <p:nvPr/>
        </p:nvGrpSpPr>
        <p:grpSpPr>
          <a:xfrm>
            <a:off x="1" y="1054180"/>
            <a:ext cx="7391400" cy="9042320"/>
            <a:chOff x="0" y="0"/>
            <a:chExt cx="2139469" cy="3824776"/>
          </a:xfrm>
        </p:grpSpPr>
        <p:sp>
          <p:nvSpPr>
            <p:cNvPr id="3" name="Freeform 3"/>
            <p:cNvSpPr/>
            <p:nvPr/>
          </p:nvSpPr>
          <p:spPr>
            <a:xfrm>
              <a:off x="-9098" y="-6509"/>
              <a:ext cx="2153800" cy="3856830"/>
            </a:xfrm>
            <a:custGeom>
              <a:avLst/>
              <a:gdLst/>
              <a:ahLst/>
              <a:cxnLst/>
              <a:rect l="l" t="t" r="r" b="b"/>
              <a:pathLst>
                <a:path w="2153800" h="3856830">
                  <a:moveTo>
                    <a:pt x="63030" y="3263276"/>
                  </a:moveTo>
                  <a:cubicBezTo>
                    <a:pt x="63030" y="3263276"/>
                    <a:pt x="0" y="3016712"/>
                    <a:pt x="10218" y="1214762"/>
                  </a:cubicBezTo>
                  <a:cubicBezTo>
                    <a:pt x="18651" y="990971"/>
                    <a:pt x="65033" y="645332"/>
                    <a:pt x="65033" y="645332"/>
                  </a:cubicBezTo>
                  <a:cubicBezTo>
                    <a:pt x="82233" y="502466"/>
                    <a:pt x="56685" y="337866"/>
                    <a:pt x="181385" y="223925"/>
                  </a:cubicBezTo>
                  <a:cubicBezTo>
                    <a:pt x="346794" y="72788"/>
                    <a:pt x="621643" y="0"/>
                    <a:pt x="1260727" y="6965"/>
                  </a:cubicBezTo>
                  <a:lnTo>
                    <a:pt x="1260728" y="6965"/>
                  </a:lnTo>
                  <a:cubicBezTo>
                    <a:pt x="1477475" y="16819"/>
                    <a:pt x="1681790" y="36481"/>
                    <a:pt x="1815979" y="101690"/>
                  </a:cubicBezTo>
                  <a:cubicBezTo>
                    <a:pt x="2072025" y="226120"/>
                    <a:pt x="2153800" y="459160"/>
                    <a:pt x="2148312" y="704684"/>
                  </a:cubicBezTo>
                  <a:cubicBezTo>
                    <a:pt x="2148312" y="704684"/>
                    <a:pt x="2105024" y="1013073"/>
                    <a:pt x="2112458" y="1248607"/>
                  </a:cubicBezTo>
                  <a:cubicBezTo>
                    <a:pt x="2119581" y="3005078"/>
                    <a:pt x="2126737" y="3200681"/>
                    <a:pt x="2126737" y="3200681"/>
                  </a:cubicBezTo>
                  <a:cubicBezTo>
                    <a:pt x="2110056" y="3416413"/>
                    <a:pt x="1995412" y="3627024"/>
                    <a:pt x="1798543" y="3738649"/>
                  </a:cubicBezTo>
                  <a:cubicBezTo>
                    <a:pt x="1648191" y="3823897"/>
                    <a:pt x="1450160" y="3838995"/>
                    <a:pt x="1142858" y="3828254"/>
                  </a:cubicBezTo>
                  <a:lnTo>
                    <a:pt x="1142852" y="3828254"/>
                  </a:lnTo>
                  <a:cubicBezTo>
                    <a:pt x="645952" y="3822977"/>
                    <a:pt x="384604" y="3856830"/>
                    <a:pt x="254278" y="3747672"/>
                  </a:cubicBezTo>
                  <a:cubicBezTo>
                    <a:pt x="145767" y="3656787"/>
                    <a:pt x="81795" y="3463475"/>
                    <a:pt x="63030" y="3263276"/>
                  </a:cubicBezTo>
                  <a:close/>
                </a:path>
              </a:pathLst>
            </a:custGeom>
            <a:solidFill>
              <a:srgbClr val="FFFFFF"/>
            </a:solidFill>
          </p:spPr>
          <p:txBody>
            <a:bodyPr/>
            <a:lstStyle/>
            <a:p>
              <a:endParaRPr lang="en-US"/>
            </a:p>
          </p:txBody>
        </p:sp>
      </p:grpSp>
      <p:sp>
        <p:nvSpPr>
          <p:cNvPr id="23" name="TextBox 18">
            <a:extLst>
              <a:ext uri="{FF2B5EF4-FFF2-40B4-BE49-F238E27FC236}">
                <a16:creationId xmlns:a16="http://schemas.microsoft.com/office/drawing/2014/main" id="{90670B90-96B2-3059-C472-768521E0AEDE}"/>
              </a:ext>
            </a:extLst>
          </p:cNvPr>
          <p:cNvSpPr txBox="1"/>
          <p:nvPr/>
        </p:nvSpPr>
        <p:spPr>
          <a:xfrm>
            <a:off x="76200" y="0"/>
            <a:ext cx="5181601"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dirty="0">
                <a:solidFill>
                  <a:schemeClr val="tx2"/>
                </a:solidFill>
                <a:latin typeface="Arial" panose="020B0604020202020204" pitchFamily="34" charset="0"/>
                <a:cs typeface="Arial" panose="020B0604020202020204" pitchFamily="34" charset="0"/>
              </a:rPr>
              <a:t>1. </a:t>
            </a:r>
            <a:r>
              <a:rPr lang="en-US" sz="6500" b="1" dirty="0" err="1">
                <a:solidFill>
                  <a:schemeClr val="tx2"/>
                </a:solidFill>
                <a:latin typeface="Arial" panose="020B0604020202020204" pitchFamily="34" charset="0"/>
                <a:cs typeface="Arial" panose="020B0604020202020204" pitchFamily="34" charset="0"/>
              </a:rPr>
              <a:t>Quan</a:t>
            </a:r>
            <a:r>
              <a:rPr lang="en-US" sz="6500" b="1" dirty="0">
                <a:solidFill>
                  <a:schemeClr val="tx2"/>
                </a:solidFill>
                <a:latin typeface="Arial" panose="020B0604020202020204" pitchFamily="34" charset="0"/>
                <a:cs typeface="Arial" panose="020B0604020202020204" pitchFamily="34" charset="0"/>
              </a:rPr>
              <a:t> </a:t>
            </a:r>
            <a:r>
              <a:rPr lang="en-US" sz="6500" b="1" dirty="0" err="1">
                <a:solidFill>
                  <a:schemeClr val="tx2"/>
                </a:solidFill>
                <a:latin typeface="Arial" panose="020B0604020202020204" pitchFamily="34" charset="0"/>
                <a:cs typeface="Arial" panose="020B0604020202020204" pitchFamily="34" charset="0"/>
              </a:rPr>
              <a:t>s</a:t>
            </a:r>
            <a:r>
              <a:rPr lang="en-US" altLang="zh-CN" sz="6500" b="1" dirty="0" err="1">
                <a:solidFill>
                  <a:schemeClr val="tx2"/>
                </a:solidFill>
                <a:latin typeface="Arial" panose="020B0604020202020204" pitchFamily="34" charset="0"/>
                <a:cs typeface="Arial" panose="020B0604020202020204" pitchFamily="34" charset="0"/>
              </a:rPr>
              <a:t>át</a:t>
            </a:r>
            <a:endParaRPr lang="en-US" sz="6500" b="1" dirty="0">
              <a:solidFill>
                <a:schemeClr val="tx2"/>
              </a:solidFill>
              <a:latin typeface="Arial" panose="020B0604020202020204" pitchFamily="34" charset="0"/>
              <a:cs typeface="Arial" panose="020B0604020202020204" pitchFamily="34" charset="0"/>
            </a:endParaRPr>
          </a:p>
        </p:txBody>
      </p:sp>
      <p:pic>
        <p:nvPicPr>
          <p:cNvPr id="24" name="Picture 23"/>
          <p:cNvPicPr>
            <a:picLocks noChangeAspect="1"/>
          </p:cNvPicPr>
          <p:nvPr/>
        </p:nvPicPr>
        <p:blipFill>
          <a:blip r:embed="rId2"/>
          <a:stretch>
            <a:fillRect/>
          </a:stretch>
        </p:blipFill>
        <p:spPr>
          <a:xfrm>
            <a:off x="7391400" y="114300"/>
            <a:ext cx="10805160" cy="10042592"/>
          </a:xfrm>
          <a:prstGeom prst="rect">
            <a:avLst/>
          </a:prstGeom>
        </p:spPr>
      </p:pic>
      <p:sp>
        <p:nvSpPr>
          <p:cNvPr id="25" name="Rectangle 24"/>
          <p:cNvSpPr/>
          <p:nvPr/>
        </p:nvSpPr>
        <p:spPr>
          <a:xfrm>
            <a:off x="316275" y="1409700"/>
            <a:ext cx="6895567" cy="4728346"/>
          </a:xfrm>
          <a:prstGeom prst="rect">
            <a:avLst/>
          </a:prstGeom>
        </p:spPr>
        <p:txBody>
          <a:bodyPr wrap="square">
            <a:spAutoFit/>
          </a:bodyPr>
          <a:lstStyle/>
          <a:p>
            <a:pPr marL="571500" indent="-571500" algn="just">
              <a:lnSpc>
                <a:spcPct val="130000"/>
              </a:lnSpc>
              <a:spcBef>
                <a:spcPts val="600"/>
              </a:spcBef>
              <a:spcAft>
                <a:spcPts val="600"/>
              </a:spcAft>
              <a:buFont typeface="Arial" panose="020B0604020202020204" pitchFamily="34" charset="0"/>
              <a:buChar char="•"/>
            </a:pP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Xác định nguồn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sáng</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chính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chiếu</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vào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mẫu</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vật từ hướng nào.</a:t>
            </a:r>
            <a:endParaRPr lang="en-US" sz="38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600"/>
              </a:spcBef>
              <a:spcAft>
                <a:spcPts val="600"/>
              </a:spcAft>
              <a:buFont typeface="Arial" panose="020B0604020202020204" pitchFamily="34" charset="0"/>
              <a:buChar char="•"/>
            </a:pP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Nêu</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độ</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sáng</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nhất</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độ</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tối</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nhất</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đố</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vật</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khi</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nguồn</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sáng</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chiếu</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vào</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9DDE8"/>
        </a:solidFill>
        <a:effectLst/>
      </p:bgPr>
    </p:bg>
    <p:spTree>
      <p:nvGrpSpPr>
        <p:cNvPr id="1" name=""/>
        <p:cNvGrpSpPr/>
        <p:nvPr/>
      </p:nvGrpSpPr>
      <p:grpSpPr>
        <a:xfrm>
          <a:off x="0" y="0"/>
          <a:ext cx="0" cy="0"/>
          <a:chOff x="0" y="0"/>
          <a:chExt cx="0" cy="0"/>
        </a:xfrm>
      </p:grpSpPr>
      <p:grpSp>
        <p:nvGrpSpPr>
          <p:cNvPr id="2" name="Group 2"/>
          <p:cNvGrpSpPr/>
          <p:nvPr/>
        </p:nvGrpSpPr>
        <p:grpSpPr>
          <a:xfrm>
            <a:off x="80472" y="-114300"/>
            <a:ext cx="7768128" cy="10515600"/>
            <a:chOff x="0" y="0"/>
            <a:chExt cx="2139469" cy="3824776"/>
          </a:xfrm>
        </p:grpSpPr>
        <p:sp>
          <p:nvSpPr>
            <p:cNvPr id="3" name="Freeform 3"/>
            <p:cNvSpPr/>
            <p:nvPr/>
          </p:nvSpPr>
          <p:spPr>
            <a:xfrm>
              <a:off x="-9098" y="-6509"/>
              <a:ext cx="2153800" cy="3856830"/>
            </a:xfrm>
            <a:custGeom>
              <a:avLst/>
              <a:gdLst/>
              <a:ahLst/>
              <a:cxnLst/>
              <a:rect l="l" t="t" r="r" b="b"/>
              <a:pathLst>
                <a:path w="2153800" h="3856830">
                  <a:moveTo>
                    <a:pt x="63030" y="3263276"/>
                  </a:moveTo>
                  <a:cubicBezTo>
                    <a:pt x="63030" y="3263276"/>
                    <a:pt x="0" y="3016712"/>
                    <a:pt x="10218" y="1214762"/>
                  </a:cubicBezTo>
                  <a:cubicBezTo>
                    <a:pt x="18651" y="990971"/>
                    <a:pt x="65033" y="645332"/>
                    <a:pt x="65033" y="645332"/>
                  </a:cubicBezTo>
                  <a:cubicBezTo>
                    <a:pt x="82233" y="502466"/>
                    <a:pt x="56685" y="337866"/>
                    <a:pt x="181385" y="223925"/>
                  </a:cubicBezTo>
                  <a:cubicBezTo>
                    <a:pt x="346794" y="72788"/>
                    <a:pt x="621643" y="0"/>
                    <a:pt x="1260727" y="6965"/>
                  </a:cubicBezTo>
                  <a:lnTo>
                    <a:pt x="1260728" y="6965"/>
                  </a:lnTo>
                  <a:cubicBezTo>
                    <a:pt x="1477475" y="16819"/>
                    <a:pt x="1681790" y="36481"/>
                    <a:pt x="1815979" y="101690"/>
                  </a:cubicBezTo>
                  <a:cubicBezTo>
                    <a:pt x="2072025" y="226120"/>
                    <a:pt x="2153800" y="459160"/>
                    <a:pt x="2148312" y="704684"/>
                  </a:cubicBezTo>
                  <a:cubicBezTo>
                    <a:pt x="2148312" y="704684"/>
                    <a:pt x="2105024" y="1013073"/>
                    <a:pt x="2112458" y="1248607"/>
                  </a:cubicBezTo>
                  <a:cubicBezTo>
                    <a:pt x="2119581" y="3005078"/>
                    <a:pt x="2126737" y="3200681"/>
                    <a:pt x="2126737" y="3200681"/>
                  </a:cubicBezTo>
                  <a:cubicBezTo>
                    <a:pt x="2110056" y="3416413"/>
                    <a:pt x="1995412" y="3627024"/>
                    <a:pt x="1798543" y="3738649"/>
                  </a:cubicBezTo>
                  <a:cubicBezTo>
                    <a:pt x="1648191" y="3823897"/>
                    <a:pt x="1450160" y="3838995"/>
                    <a:pt x="1142858" y="3828254"/>
                  </a:cubicBezTo>
                  <a:lnTo>
                    <a:pt x="1142852" y="3828254"/>
                  </a:lnTo>
                  <a:cubicBezTo>
                    <a:pt x="645952" y="3822977"/>
                    <a:pt x="384604" y="3856830"/>
                    <a:pt x="254278" y="3747672"/>
                  </a:cubicBezTo>
                  <a:cubicBezTo>
                    <a:pt x="145767" y="3656787"/>
                    <a:pt x="81795" y="3463475"/>
                    <a:pt x="63030" y="3263276"/>
                  </a:cubicBezTo>
                  <a:close/>
                </a:path>
              </a:pathLst>
            </a:custGeom>
            <a:solidFill>
              <a:srgbClr val="FFFFFF"/>
            </a:solidFill>
          </p:spPr>
          <p:txBody>
            <a:bodyPr/>
            <a:lstStyle/>
            <a:p>
              <a:endParaRPr lang="en-US"/>
            </a:p>
          </p:txBody>
        </p:sp>
      </p:grpSp>
      <p:pic>
        <p:nvPicPr>
          <p:cNvPr id="24" name="Picture 23"/>
          <p:cNvPicPr>
            <a:picLocks noChangeAspect="1"/>
          </p:cNvPicPr>
          <p:nvPr/>
        </p:nvPicPr>
        <p:blipFill>
          <a:blip r:embed="rId2"/>
          <a:stretch>
            <a:fillRect/>
          </a:stretch>
        </p:blipFill>
        <p:spPr>
          <a:xfrm>
            <a:off x="7848600" y="190500"/>
            <a:ext cx="10391962" cy="9982200"/>
          </a:xfrm>
          <a:prstGeom prst="rect">
            <a:avLst/>
          </a:prstGeom>
        </p:spPr>
      </p:pic>
      <p:sp>
        <p:nvSpPr>
          <p:cNvPr id="6" name="Rectangle 5"/>
          <p:cNvSpPr/>
          <p:nvPr/>
        </p:nvSpPr>
        <p:spPr>
          <a:xfrm>
            <a:off x="766272" y="723900"/>
            <a:ext cx="6472727" cy="7769178"/>
          </a:xfrm>
          <a:prstGeom prst="rect">
            <a:avLst/>
          </a:prstGeom>
        </p:spPr>
        <p:txBody>
          <a:bodyPr wrap="square">
            <a:spAutoFit/>
          </a:bodyPr>
          <a:lstStyle/>
          <a:p>
            <a:pPr marL="571500" indent="-571500" algn="just">
              <a:lnSpc>
                <a:spcPct val="130000"/>
              </a:lnSpc>
              <a:spcBef>
                <a:spcPts val="300"/>
              </a:spcBef>
              <a:spcAft>
                <a:spcPts val="300"/>
              </a:spcAft>
              <a:buFont typeface="Arial" panose="020B0604020202020204" pitchFamily="34" charset="0"/>
              <a:buChar char="•"/>
            </a:pP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Nguồn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sáng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chiếu</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vào</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mẫu</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vật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từ</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hướng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bên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phải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Mặt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trực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tiếp</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nhận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ánh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sáng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của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mẫu</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vật nhận được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ánh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sáng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có độ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sáng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mạnh nhất. </a:t>
            </a:r>
          </a:p>
          <a:p>
            <a:pPr marL="571500" indent="-571500" algn="just">
              <a:lnSpc>
                <a:spcPct val="130000"/>
              </a:lnSpc>
              <a:spcBef>
                <a:spcPts val="300"/>
              </a:spcBef>
              <a:spcAft>
                <a:spcPts val="300"/>
              </a:spcAft>
              <a:buFont typeface="Arial" panose="020B0604020202020204" pitchFamily="34" charset="0"/>
              <a:buChar char="•"/>
            </a:pP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Mặt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không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nhận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ánh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sáng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phần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đổ</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bóng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đồ</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vật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độ</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tối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nhất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ea typeface="Calibri" panose="020F0502020204030204" pitchFamily="34" charset="0"/>
              <a:cs typeface="Arial" panose="020B0604020202020204" pitchFamily="34" charset="0"/>
            </a:endParaRPr>
          </a:p>
        </p:txBody>
      </p:sp>
      <p:pic>
        <p:nvPicPr>
          <p:cNvPr id="13"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7438" y="8593251"/>
            <a:ext cx="1668096" cy="1760524"/>
          </a:xfrm>
          <a:prstGeom prst="rect">
            <a:avLst/>
          </a:prstGeom>
        </p:spPr>
      </p:pic>
    </p:spTree>
    <p:extLst>
      <p:ext uri="{BB962C8B-B14F-4D97-AF65-F5344CB8AC3E}">
        <p14:creationId xmlns:p14="http://schemas.microsoft.com/office/powerpoint/2010/main" val="398983574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9" name="Rounded Rectangular Callout 18"/>
          <p:cNvSpPr/>
          <p:nvPr/>
        </p:nvSpPr>
        <p:spPr>
          <a:xfrm>
            <a:off x="990600" y="114300"/>
            <a:ext cx="17144999" cy="1963865"/>
          </a:xfrm>
          <a:prstGeom prst="wedgeRoundRectCallout">
            <a:avLst>
              <a:gd name="adj1" fmla="val -56666"/>
              <a:gd name="adj2" fmla="val 15833"/>
              <a:gd name="adj3" fmla="val 16667"/>
            </a:avLst>
          </a:prstGeom>
          <a:solidFill>
            <a:schemeClr val="accent5">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lnSpc>
                <a:spcPct val="120000"/>
              </a:lnSpc>
            </a:pPr>
            <a:r>
              <a:rPr lang="en-US" sz="4000" b="1" dirty="0" err="1">
                <a:solidFill>
                  <a:schemeClr val="bg2"/>
                </a:solidFill>
                <a:latin typeface="Arial" panose="020B0604020202020204" pitchFamily="34" charset="0"/>
                <a:cs typeface="Arial" panose="020B0604020202020204" pitchFamily="34" charset="0"/>
              </a:rPr>
              <a:t>Quan</a:t>
            </a:r>
            <a:r>
              <a:rPr lang="en-US" sz="4000" b="1" dirty="0">
                <a:solidFill>
                  <a:schemeClr val="bg2"/>
                </a:solidFill>
                <a:latin typeface="Arial" panose="020B0604020202020204" pitchFamily="34" charset="0"/>
                <a:cs typeface="Arial" panose="020B0604020202020204" pitchFamily="34" charset="0"/>
              </a:rPr>
              <a:t> </a:t>
            </a:r>
            <a:r>
              <a:rPr lang="en-US" sz="4000" b="1" dirty="0" err="1">
                <a:solidFill>
                  <a:schemeClr val="bg2"/>
                </a:solidFill>
                <a:latin typeface="Arial" panose="020B0604020202020204" pitchFamily="34" charset="0"/>
                <a:cs typeface="Arial" panose="020B0604020202020204" pitchFamily="34" charset="0"/>
              </a:rPr>
              <a:t>sát</a:t>
            </a:r>
            <a:r>
              <a:rPr lang="en-US" sz="4000" b="1" dirty="0">
                <a:solidFill>
                  <a:schemeClr val="bg2"/>
                </a:solidFill>
                <a:latin typeface="Arial" panose="020B0604020202020204" pitchFamily="34" charset="0"/>
                <a:cs typeface="Arial" panose="020B0604020202020204" pitchFamily="34" charset="0"/>
              </a:rPr>
              <a:t> </a:t>
            </a:r>
            <a:r>
              <a:rPr lang="en-US" sz="4000" b="1" dirty="0" err="1">
                <a:solidFill>
                  <a:schemeClr val="bg2"/>
                </a:solidFill>
                <a:latin typeface="Arial" panose="020B0604020202020204" pitchFamily="34" charset="0"/>
                <a:cs typeface="Arial" panose="020B0604020202020204" pitchFamily="34" charset="0"/>
              </a:rPr>
              <a:t>hình</a:t>
            </a:r>
            <a:r>
              <a:rPr lang="en-US" sz="4000" b="1" dirty="0">
                <a:solidFill>
                  <a:schemeClr val="bg2"/>
                </a:solidFill>
                <a:latin typeface="Arial" panose="020B0604020202020204" pitchFamily="34" charset="0"/>
                <a:cs typeface="Arial" panose="020B0604020202020204" pitchFamily="34" charset="0"/>
              </a:rPr>
              <a:t> </a:t>
            </a:r>
            <a:r>
              <a:rPr lang="en-US" sz="4000" b="1" dirty="0" err="1">
                <a:solidFill>
                  <a:schemeClr val="bg2"/>
                </a:solidFill>
                <a:latin typeface="Arial" panose="020B0604020202020204" pitchFamily="34" charset="0"/>
                <a:cs typeface="Arial" panose="020B0604020202020204" pitchFamily="34" charset="0"/>
              </a:rPr>
              <a:t>ảnh</a:t>
            </a:r>
            <a:r>
              <a:rPr lang="en-US" sz="4000" b="1" dirty="0">
                <a:solidFill>
                  <a:schemeClr val="bg2"/>
                </a:solidFill>
                <a:latin typeface="Arial" panose="020B0604020202020204" pitchFamily="34" charset="0"/>
                <a:cs typeface="Arial" panose="020B0604020202020204" pitchFamily="34" charset="0"/>
              </a:rPr>
              <a:t> </a:t>
            </a:r>
            <a:r>
              <a:rPr lang="en-US" sz="4000" b="1" dirty="0" err="1">
                <a:solidFill>
                  <a:schemeClr val="bg2"/>
                </a:solidFill>
                <a:latin typeface="Arial" panose="020B0604020202020204" pitchFamily="34" charset="0"/>
                <a:cs typeface="Arial" panose="020B0604020202020204" pitchFamily="34" charset="0"/>
              </a:rPr>
              <a:t>về</a:t>
            </a:r>
            <a:r>
              <a:rPr lang="en-US" sz="4000" b="1" dirty="0">
                <a:solidFill>
                  <a:schemeClr val="bg2"/>
                </a:solidFill>
                <a:latin typeface="Arial" panose="020B0604020202020204" pitchFamily="34" charset="0"/>
                <a:cs typeface="Arial" panose="020B0604020202020204" pitchFamily="34" charset="0"/>
              </a:rPr>
              <a:t> </a:t>
            </a:r>
            <a:r>
              <a:rPr lang="en-US" sz="4000" b="1" dirty="0" err="1">
                <a:solidFill>
                  <a:schemeClr val="bg2"/>
                </a:solidFill>
                <a:latin typeface="Arial" panose="020B0604020202020204" pitchFamily="34" charset="0"/>
                <a:cs typeface="Arial" panose="020B0604020202020204" pitchFamily="34" charset="0"/>
              </a:rPr>
              <a:t>nguồn</a:t>
            </a:r>
            <a:r>
              <a:rPr lang="en-US" sz="4000" b="1" dirty="0">
                <a:solidFill>
                  <a:schemeClr val="bg2"/>
                </a:solidFill>
                <a:latin typeface="Arial" panose="020B0604020202020204" pitchFamily="34" charset="0"/>
                <a:cs typeface="Arial" panose="020B0604020202020204" pitchFamily="34" charset="0"/>
              </a:rPr>
              <a:t> </a:t>
            </a:r>
            <a:r>
              <a:rPr lang="en-US" sz="4000" b="1" dirty="0" err="1">
                <a:solidFill>
                  <a:schemeClr val="bg2"/>
                </a:solidFill>
                <a:latin typeface="Arial" panose="020B0604020202020204" pitchFamily="34" charset="0"/>
                <a:cs typeface="Arial" panose="020B0604020202020204" pitchFamily="34" charset="0"/>
              </a:rPr>
              <a:t>sáng</a:t>
            </a:r>
            <a:r>
              <a:rPr lang="en-US" sz="4000" b="1" dirty="0">
                <a:solidFill>
                  <a:schemeClr val="bg2"/>
                </a:solidFill>
                <a:latin typeface="Arial" panose="020B0604020202020204" pitchFamily="34" charset="0"/>
                <a:cs typeface="Arial" panose="020B0604020202020204" pitchFamily="34" charset="0"/>
              </a:rPr>
              <a:t> </a:t>
            </a:r>
            <a:r>
              <a:rPr lang="en-US" sz="4000" b="1" dirty="0" err="1">
                <a:solidFill>
                  <a:schemeClr val="bg2"/>
                </a:solidFill>
                <a:latin typeface="Arial" panose="020B0604020202020204" pitchFamily="34" charset="0"/>
                <a:cs typeface="Arial" panose="020B0604020202020204" pitchFamily="34" charset="0"/>
              </a:rPr>
              <a:t>trong</a:t>
            </a:r>
            <a:r>
              <a:rPr lang="en-US" sz="4000" b="1" dirty="0">
                <a:solidFill>
                  <a:schemeClr val="bg2"/>
                </a:solidFill>
                <a:latin typeface="Arial" panose="020B0604020202020204" pitchFamily="34" charset="0"/>
                <a:cs typeface="Arial" panose="020B0604020202020204" pitchFamily="34" charset="0"/>
              </a:rPr>
              <a:t> </a:t>
            </a:r>
            <a:r>
              <a:rPr lang="en-US" sz="4000" b="1" dirty="0" err="1">
                <a:solidFill>
                  <a:schemeClr val="bg2"/>
                </a:solidFill>
                <a:latin typeface="Arial" panose="020B0604020202020204" pitchFamily="34" charset="0"/>
                <a:cs typeface="Arial" panose="020B0604020202020204" pitchFamily="34" charset="0"/>
              </a:rPr>
              <a:t>các</a:t>
            </a:r>
            <a:r>
              <a:rPr lang="en-US" sz="4000" b="1" dirty="0">
                <a:solidFill>
                  <a:schemeClr val="bg2"/>
                </a:solidFill>
                <a:latin typeface="Arial" panose="020B0604020202020204" pitchFamily="34" charset="0"/>
                <a:cs typeface="Arial" panose="020B0604020202020204" pitchFamily="34" charset="0"/>
              </a:rPr>
              <a:t> </a:t>
            </a:r>
            <a:r>
              <a:rPr lang="en-US" sz="4000" b="1" dirty="0" err="1">
                <a:solidFill>
                  <a:schemeClr val="bg2"/>
                </a:solidFill>
                <a:latin typeface="Arial" panose="020B0604020202020204" pitchFamily="34" charset="0"/>
                <a:cs typeface="Arial" panose="020B0604020202020204" pitchFamily="34" charset="0"/>
              </a:rPr>
              <a:t>tác</a:t>
            </a:r>
            <a:r>
              <a:rPr lang="en-US" sz="4000" b="1" dirty="0">
                <a:solidFill>
                  <a:schemeClr val="bg2"/>
                </a:solidFill>
                <a:latin typeface="Arial" panose="020B0604020202020204" pitchFamily="34" charset="0"/>
                <a:cs typeface="Arial" panose="020B0604020202020204" pitchFamily="34" charset="0"/>
              </a:rPr>
              <a:t> </a:t>
            </a:r>
            <a:r>
              <a:rPr lang="en-US" sz="4000" b="1" dirty="0" err="1">
                <a:solidFill>
                  <a:schemeClr val="bg2"/>
                </a:solidFill>
                <a:latin typeface="Arial" panose="020B0604020202020204" pitchFamily="34" charset="0"/>
                <a:cs typeface="Arial" panose="020B0604020202020204" pitchFamily="34" charset="0"/>
              </a:rPr>
              <a:t>phẩm</a:t>
            </a:r>
            <a:r>
              <a:rPr lang="en-US" sz="4000" b="1" dirty="0">
                <a:solidFill>
                  <a:schemeClr val="bg2"/>
                </a:solidFill>
                <a:latin typeface="Arial" panose="020B0604020202020204" pitchFamily="34" charset="0"/>
                <a:cs typeface="Arial" panose="020B0604020202020204" pitchFamily="34" charset="0"/>
              </a:rPr>
              <a:t> </a:t>
            </a:r>
            <a:r>
              <a:rPr lang="en-US" sz="4000" b="1" dirty="0" err="1">
                <a:solidFill>
                  <a:schemeClr val="bg2"/>
                </a:solidFill>
                <a:latin typeface="Arial" panose="020B0604020202020204" pitchFamily="34" charset="0"/>
                <a:cs typeface="Arial" panose="020B0604020202020204" pitchFamily="34" charset="0"/>
              </a:rPr>
              <a:t>nghệ</a:t>
            </a:r>
            <a:r>
              <a:rPr lang="en-US" sz="4000" b="1" dirty="0">
                <a:solidFill>
                  <a:schemeClr val="bg2"/>
                </a:solidFill>
                <a:latin typeface="Arial" panose="020B0604020202020204" pitchFamily="34" charset="0"/>
                <a:cs typeface="Arial" panose="020B0604020202020204" pitchFamily="34" charset="0"/>
              </a:rPr>
              <a:t> </a:t>
            </a:r>
            <a:r>
              <a:rPr lang="en-US" sz="4000" b="1" dirty="0" err="1">
                <a:solidFill>
                  <a:schemeClr val="bg2"/>
                </a:solidFill>
                <a:latin typeface="Arial" panose="020B0604020202020204" pitchFamily="34" charset="0"/>
                <a:cs typeface="Arial" panose="020B0604020202020204" pitchFamily="34" charset="0"/>
              </a:rPr>
              <a:t>thuật</a:t>
            </a:r>
            <a:r>
              <a:rPr lang="en-US" sz="4000" b="1" dirty="0">
                <a:solidFill>
                  <a:schemeClr val="bg2"/>
                </a:solidFill>
                <a:latin typeface="Arial" panose="020B0604020202020204" pitchFamily="34" charset="0"/>
                <a:cs typeface="Arial" panose="020B0604020202020204" pitchFamily="34" charset="0"/>
              </a:rPr>
              <a:t> </a:t>
            </a:r>
            <a:r>
              <a:rPr lang="en-US" sz="4000" b="1" dirty="0" err="1">
                <a:solidFill>
                  <a:schemeClr val="bg2"/>
                </a:solidFill>
                <a:latin typeface="Arial" panose="020B0604020202020204" pitchFamily="34" charset="0"/>
                <a:cs typeface="Arial" panose="020B0604020202020204" pitchFamily="34" charset="0"/>
              </a:rPr>
              <a:t>sau</a:t>
            </a:r>
            <a:r>
              <a:rPr lang="en-US" sz="4000" b="1" dirty="0">
                <a:solidFill>
                  <a:schemeClr val="bg2"/>
                </a:solidFill>
                <a:latin typeface="Arial" panose="020B0604020202020204" pitchFamily="34" charset="0"/>
                <a:cs typeface="Arial" panose="020B0604020202020204" pitchFamily="34" charset="0"/>
              </a:rPr>
              <a:t>:</a:t>
            </a:r>
          </a:p>
        </p:txBody>
      </p:sp>
      <p:pic>
        <p:nvPicPr>
          <p:cNvPr id="20" name="Picture 19"/>
          <p:cNvPicPr>
            <a:picLocks noChangeAspect="1"/>
          </p:cNvPicPr>
          <p:nvPr/>
        </p:nvPicPr>
        <p:blipFill>
          <a:blip r:embed="rId2"/>
          <a:stretch>
            <a:fillRect/>
          </a:stretch>
        </p:blipFill>
        <p:spPr>
          <a:xfrm>
            <a:off x="380999" y="2628900"/>
            <a:ext cx="7620001" cy="6324600"/>
          </a:xfrm>
          <a:prstGeom prst="rect">
            <a:avLst/>
          </a:prstGeom>
        </p:spPr>
      </p:pic>
      <p:sp>
        <p:nvSpPr>
          <p:cNvPr id="21" name="Rectangle 20"/>
          <p:cNvSpPr/>
          <p:nvPr/>
        </p:nvSpPr>
        <p:spPr>
          <a:xfrm>
            <a:off x="304800" y="9393783"/>
            <a:ext cx="8321509" cy="707886"/>
          </a:xfrm>
          <a:prstGeom prst="rect">
            <a:avLst/>
          </a:prstGeom>
        </p:spPr>
        <p:txBody>
          <a:bodyPr wrap="none">
            <a:spAutoFit/>
          </a:bodyPr>
          <a:lstStyle/>
          <a:p>
            <a:pPr marL="571500" indent="-571500" algn="ctr">
              <a:buFont typeface="Wingdings" panose="05000000000000000000" pitchFamily="2" charset="2"/>
              <a:buChar char="Ø"/>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Bức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tranh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Đống</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cỏ</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khô</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trên</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tuyết</a:t>
            </a:r>
            <a:endParaRPr lang="en-US" sz="4000" i="1" dirty="0">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3"/>
          <a:stretch>
            <a:fillRect/>
          </a:stretch>
        </p:blipFill>
        <p:spPr>
          <a:xfrm>
            <a:off x="9001603" y="2764383"/>
            <a:ext cx="8600597" cy="6189117"/>
          </a:xfrm>
          <a:prstGeom prst="rect">
            <a:avLst/>
          </a:prstGeom>
        </p:spPr>
      </p:pic>
      <p:sp>
        <p:nvSpPr>
          <p:cNvPr id="23" name="Rectangle 22"/>
          <p:cNvSpPr/>
          <p:nvPr/>
        </p:nvSpPr>
        <p:spPr>
          <a:xfrm>
            <a:off x="9661693" y="9375053"/>
            <a:ext cx="5811206" cy="707886"/>
          </a:xfrm>
          <a:prstGeom prst="rect">
            <a:avLst/>
          </a:prstGeom>
        </p:spPr>
        <p:txBody>
          <a:bodyPr wrap="square">
            <a:spAutoFit/>
          </a:bodyPr>
          <a:lstStyle/>
          <a:p>
            <a:pPr marL="571500" indent="-571500">
              <a:buFont typeface="Wingdings" panose="05000000000000000000" pitchFamily="2" charset="2"/>
              <a:buChar char="Ø"/>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Bức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tranh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Qua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bản</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cũ</a:t>
            </a:r>
            <a:endParaRPr lang="en-US" sz="4000" i="1" dirty="0">
              <a:latin typeface="Arial" panose="020B0604020202020204" pitchFamily="34" charset="0"/>
              <a:cs typeface="Arial" panose="020B0604020202020204" pitchFamily="34" charset="0"/>
            </a:endParaRPr>
          </a:p>
        </p:txBody>
      </p:sp>
    </p:spTree>
  </p:cSld>
  <p:clrMapOvr>
    <a:masterClrMapping/>
  </p:clrMapOvr>
  <p:transition>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53" name="Pentagon 52"/>
          <p:cNvSpPr/>
          <p:nvPr/>
        </p:nvSpPr>
        <p:spPr>
          <a:xfrm>
            <a:off x="381000" y="109962"/>
            <a:ext cx="7162800" cy="842538"/>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4200" b="1" dirty="0">
                <a:latin typeface="Arial" panose="020B0604020202020204" pitchFamily="34" charset="0"/>
                <a:cs typeface="Arial" panose="020B0604020202020204" pitchFamily="34" charset="0"/>
              </a:rPr>
              <a:t>HOẠT ĐỘNG CẶP ĐÔI</a:t>
            </a:r>
          </a:p>
        </p:txBody>
      </p:sp>
      <p:sp>
        <p:nvSpPr>
          <p:cNvPr id="54" name="Rectangle 53"/>
          <p:cNvSpPr/>
          <p:nvPr/>
        </p:nvSpPr>
        <p:spPr>
          <a:xfrm>
            <a:off x="176784" y="1181100"/>
            <a:ext cx="8763000" cy="2554545"/>
          </a:xfrm>
          <a:prstGeom prst="rect">
            <a:avLst/>
          </a:prstGeom>
        </p:spPr>
        <p:txBody>
          <a:bodyPr wrap="square">
            <a:spAutoFit/>
          </a:bodyPr>
          <a:lstStyle/>
          <a:p>
            <a:pPr algn="just"/>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Khu vực nào trong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bức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tranh </a:t>
            </a:r>
            <a:r>
              <a:rPr lang="fr-FR" sz="4000" b="1" i="1" dirty="0">
                <a:solidFill>
                  <a:srgbClr val="FF0000"/>
                </a:solidFill>
                <a:latin typeface="Arial" panose="020B0604020202020204" pitchFamily="34" charset="0"/>
                <a:ea typeface="Calibri" panose="020F0502020204030204" pitchFamily="34" charset="0"/>
                <a:cs typeface="Arial" panose="020B0604020202020204" pitchFamily="34" charset="0"/>
              </a:rPr>
              <a:t>Qua bản </a:t>
            </a:r>
            <a:r>
              <a:rPr lang="fr-FR" sz="4000" b="1" i="1" dirty="0" err="1">
                <a:solidFill>
                  <a:srgbClr val="FF0000"/>
                </a:solidFill>
                <a:latin typeface="Arial" panose="020B0604020202020204" pitchFamily="34" charset="0"/>
                <a:ea typeface="Calibri" panose="020F0502020204030204" pitchFamily="34" charset="0"/>
                <a:cs typeface="Arial" panose="020B0604020202020204" pitchFamily="34" charset="0"/>
              </a:rPr>
              <a:t>cũ</a:t>
            </a:r>
            <a:r>
              <a:rPr lang="fr-FR" sz="4000" b="1"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tạo sự chú ý với người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xem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nhất?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Đó</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là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khu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vực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tối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hay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ngoài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sáng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15A2543B-EA37-2FC9-CA50-7DA302F6214C}"/>
              </a:ext>
            </a:extLst>
          </p:cNvPr>
          <p:cNvPicPr>
            <a:picLocks noChangeAspect="1"/>
          </p:cNvPicPr>
          <p:nvPr/>
        </p:nvPicPr>
        <p:blipFill>
          <a:blip r:embed="rId4"/>
          <a:stretch>
            <a:fillRect/>
          </a:stretch>
        </p:blipFill>
        <p:spPr>
          <a:xfrm>
            <a:off x="9144000" y="135870"/>
            <a:ext cx="8967216" cy="6912630"/>
          </a:xfrm>
          <a:prstGeom prst="rect">
            <a:avLst/>
          </a:prstGeom>
        </p:spPr>
      </p:pic>
      <p:sp>
        <p:nvSpPr>
          <p:cNvPr id="3" name="Rectangle 2">
            <a:extLst>
              <a:ext uri="{FF2B5EF4-FFF2-40B4-BE49-F238E27FC236}">
                <a16:creationId xmlns:a16="http://schemas.microsoft.com/office/drawing/2014/main" id="{703159B2-AD42-9DD2-6BF6-95F823695E5D}"/>
              </a:ext>
            </a:extLst>
          </p:cNvPr>
          <p:cNvSpPr/>
          <p:nvPr/>
        </p:nvSpPr>
        <p:spPr>
          <a:xfrm>
            <a:off x="9144000" y="7200900"/>
            <a:ext cx="9043415" cy="3925498"/>
          </a:xfrm>
          <a:prstGeom prst="rect">
            <a:avLst/>
          </a:prstGeom>
        </p:spPr>
        <p:txBody>
          <a:bodyPr wrap="square">
            <a:spAutoFit/>
          </a:bodyPr>
          <a:lstStyle/>
          <a:p>
            <a:pPr indent="-571500" algn="just">
              <a:buFont typeface="Arial" panose="020B0604020202020204" pitchFamily="34" charset="0"/>
              <a:buChar char="•"/>
            </a:pP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Trong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bức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tranh </a:t>
            </a:r>
            <a:r>
              <a:rPr lang="fr-FR" sz="4000" b="1" i="1" dirty="0" err="1">
                <a:solidFill>
                  <a:srgbClr val="FF0000"/>
                </a:solidFill>
                <a:latin typeface="Arial" panose="020B0604020202020204" pitchFamily="34" charset="0"/>
                <a:ea typeface="Calibri" panose="020F0502020204030204" pitchFamily="34" charset="0"/>
                <a:cs typeface="Arial" panose="020B0604020202020204" pitchFamily="34" charset="0"/>
              </a:rPr>
              <a:t>Đống</a:t>
            </a:r>
            <a:r>
              <a:rPr lang="fr-FR" sz="4000" b="1"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i="1" dirty="0" err="1">
                <a:solidFill>
                  <a:srgbClr val="FF0000"/>
                </a:solidFill>
                <a:latin typeface="Arial" panose="020B0604020202020204" pitchFamily="34" charset="0"/>
                <a:ea typeface="Calibri" panose="020F0502020204030204" pitchFamily="34" charset="0"/>
                <a:cs typeface="Arial" panose="020B0604020202020204" pitchFamily="34" charset="0"/>
              </a:rPr>
              <a:t>cỏ</a:t>
            </a:r>
            <a:r>
              <a:rPr lang="fr-FR" sz="4000" b="1"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i="1" dirty="0" err="1">
                <a:solidFill>
                  <a:srgbClr val="FF0000"/>
                </a:solidFill>
                <a:latin typeface="Arial" panose="020B0604020202020204" pitchFamily="34" charset="0"/>
                <a:ea typeface="Calibri" panose="020F0502020204030204" pitchFamily="34" charset="0"/>
                <a:cs typeface="Arial" panose="020B0604020202020204" pitchFamily="34" charset="0"/>
              </a:rPr>
              <a:t>khô</a:t>
            </a:r>
            <a:r>
              <a:rPr lang="fr-FR" sz="4000" b="1" i="1" dirty="0">
                <a:solidFill>
                  <a:srgbClr val="FF0000"/>
                </a:solidFill>
                <a:latin typeface="Arial" panose="020B0604020202020204" pitchFamily="34" charset="0"/>
                <a:ea typeface="Calibri" panose="020F0502020204030204" pitchFamily="34" charset="0"/>
                <a:cs typeface="Arial" panose="020B0604020202020204" pitchFamily="34" charset="0"/>
              </a:rPr>
              <a:t> trên </a:t>
            </a:r>
            <a:r>
              <a:rPr lang="fr-FR" sz="4000" b="1" i="1" dirty="0" err="1">
                <a:solidFill>
                  <a:srgbClr val="FF0000"/>
                </a:solidFill>
                <a:latin typeface="Arial" panose="020B0604020202020204" pitchFamily="34" charset="0"/>
                <a:ea typeface="Calibri" panose="020F0502020204030204" pitchFamily="34" charset="0"/>
                <a:cs typeface="Arial" panose="020B0604020202020204" pitchFamily="34" charset="0"/>
              </a:rPr>
              <a:t>tuyết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nguồn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sáng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đến từ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trước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hay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sau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đống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cỏ</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khô</a:t>
            </a:r>
            <a:endParaRPr lang="fr-FR" sz="4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indent="-571500" algn="just">
              <a:buFont typeface="Arial" panose="020B0604020202020204" pitchFamily="34" charset="0"/>
              <a:buChar char="•"/>
            </a:pP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Hãy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mô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tả</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màu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sắc thể hiện trong tranh.</a:t>
            </a:r>
          </a:p>
          <a:p>
            <a:pPr algn="just">
              <a:lnSpc>
                <a:spcPct val="130000"/>
              </a:lnSpc>
              <a:spcBef>
                <a:spcPts val="300"/>
              </a:spcBef>
              <a:spcAft>
                <a:spcPts val="300"/>
              </a:spcAft>
            </a:pP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93E71BDD-B6B4-3938-C642-6A9CC86B4575}"/>
              </a:ext>
            </a:extLst>
          </p:cNvPr>
          <p:cNvPicPr>
            <a:picLocks noChangeAspect="1"/>
          </p:cNvPicPr>
          <p:nvPr/>
        </p:nvPicPr>
        <p:blipFill>
          <a:blip r:embed="rId5"/>
          <a:stretch>
            <a:fillRect/>
          </a:stretch>
        </p:blipFill>
        <p:spPr>
          <a:xfrm>
            <a:off x="381000" y="3735644"/>
            <a:ext cx="8001000" cy="6284655"/>
          </a:xfrm>
          <a:prstGeom prst="rect">
            <a:avLst/>
          </a:prstGeom>
        </p:spPr>
      </p:pic>
      <p:sp>
        <p:nvSpPr>
          <p:cNvPr id="5" name="Pentagon 52">
            <a:extLst>
              <a:ext uri="{FF2B5EF4-FFF2-40B4-BE49-F238E27FC236}">
                <a16:creationId xmlns:a16="http://schemas.microsoft.com/office/drawing/2014/main" id="{4C7E6557-9947-0AC5-FB8C-6CDD5FABB67E}"/>
              </a:ext>
            </a:extLst>
          </p:cNvPr>
          <p:cNvSpPr/>
          <p:nvPr/>
        </p:nvSpPr>
        <p:spPr>
          <a:xfrm>
            <a:off x="9723120" y="338562"/>
            <a:ext cx="2621280" cy="842538"/>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4200" b="1" dirty="0">
                <a:latin typeface="Arial" panose="020B0604020202020204" pitchFamily="34" charset="0"/>
                <a:cs typeface="Arial" panose="020B0604020202020204" pitchFamily="34" charset="0"/>
              </a:rPr>
              <a:t>DÃY 1</a:t>
            </a:r>
          </a:p>
        </p:txBody>
      </p:sp>
      <p:sp>
        <p:nvSpPr>
          <p:cNvPr id="6" name="Pentagon 52">
            <a:extLst>
              <a:ext uri="{FF2B5EF4-FFF2-40B4-BE49-F238E27FC236}">
                <a16:creationId xmlns:a16="http://schemas.microsoft.com/office/drawing/2014/main" id="{8151B0CB-6A4B-58CB-42DC-8CF9368F1096}"/>
              </a:ext>
            </a:extLst>
          </p:cNvPr>
          <p:cNvSpPr/>
          <p:nvPr/>
        </p:nvSpPr>
        <p:spPr>
          <a:xfrm>
            <a:off x="685800" y="3964245"/>
            <a:ext cx="2621280" cy="842538"/>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4200" b="1" dirty="0">
                <a:latin typeface="Arial" panose="020B0604020202020204" pitchFamily="34" charset="0"/>
                <a:cs typeface="Arial" panose="020B0604020202020204" pitchFamily="34" charset="0"/>
              </a:rPr>
              <a:t>DÃY 2</a:t>
            </a:r>
          </a:p>
        </p:txBody>
      </p:sp>
      <p:pic>
        <p:nvPicPr>
          <p:cNvPr id="7" name="Đồng hồ đếm ngược 3 phút gây sốc 3 Minutes">
            <a:hlinkClick r:id="" action="ppaction://media"/>
            <a:extLst>
              <a:ext uri="{FF2B5EF4-FFF2-40B4-BE49-F238E27FC236}">
                <a16:creationId xmlns:a16="http://schemas.microsoft.com/office/drawing/2014/main" id="{2B91CBFD-C10A-BDE2-0810-1F148FEF34F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626862" y="331293"/>
            <a:ext cx="2286000" cy="1285875"/>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28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698</TotalTime>
  <Words>1088</Words>
  <Application>Microsoft Office PowerPoint</Application>
  <PresentationFormat>Custom</PresentationFormat>
  <Paragraphs>86</Paragraphs>
  <Slides>27</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Wingdings</vt:lpstr>
      <vt:lpstr>Arial</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ngọc nhi</cp:lastModifiedBy>
  <cp:revision>72</cp:revision>
  <dcterms:created xsi:type="dcterms:W3CDTF">2006-08-16T00:00:00Z</dcterms:created>
  <dcterms:modified xsi:type="dcterms:W3CDTF">2025-12-18T05:07:11Z</dcterms:modified>
  <dc:identifier>DAFBUS2J9mU</dc:identifier>
</cp:coreProperties>
</file>