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BFC501-8052-DB4B-2BCD-680E98AF98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F36BC9-98C6-47F5-209F-6BFCC26CE9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D16A7-5AF2-011F-2FB4-0AA701A80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4F9B74-20FD-A5D6-F1C8-4078DDB3D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74BA52-FB5F-E162-FC1D-C9FB99B1B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63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81832-6192-FBAD-BDFB-9612CE2FC2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A746D9-8E98-B02A-7C45-660E2D77FC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27118-58AD-24C2-8C66-E1683077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E05B9-81ED-79F7-562F-C2E0433569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556E4F-2201-2831-D685-C985798DE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549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49F3C8F-80E3-5A0B-73DE-12642B7AF9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4318DC-0375-F842-1535-AC9DA89F4A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1DFF4-5926-1EED-F355-023508EED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847916-96C0-D53B-DCE2-1C9654247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9A0248-AF78-D0DF-BB30-6D0B6308C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87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6DA555-D9DD-E873-6116-F749AC173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AF660C-0124-0A56-E2F2-5AB4891A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8B7523-41DF-D622-8D0D-CA2AF251FB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807B14-04A3-075C-9A48-ED0C4051B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92E5E5-F8FD-23C5-2C53-AB4486AE8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57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E2C10-D957-E9E6-19F2-5FDB20C74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5DED4-D3FE-0B4C-BD5D-8DBB50F3C4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B4BAE2-A2D8-EEFF-B394-3DF780D10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A810CF-2855-4646-9A63-42A6BD020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F847FC-A50E-46FD-8618-5BDAA8456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7755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F604C-7C42-7285-D605-808F017DD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67B547-6E54-EC00-31AC-756E4A93A02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F376D-D2B6-243B-B1F7-A8C5197D3F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A55920-C3FD-BE54-7311-4E57ADF3C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A567F6-6512-69FB-30B1-8402535E4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AA290E-16EF-5951-5255-A4807F21C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1873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4EF020-3F0E-6266-A520-9674DF648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D9D4E2-09F1-D178-D394-CDFCD5D250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6FB3C6-D4A7-1960-F00F-386589F9E6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6711FD-6286-5FAB-8204-7F3C38C22C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E3A6FD3-3D40-5531-88E1-9B4778A7A2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73C847-381B-9238-5DA1-C54D00461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AA0105-8C43-4F61-2724-443DBB349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8C1EC1-9643-DAA0-3732-8946C07591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25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2ED5A7-4F92-D87F-11FE-EF2A62CBD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0C6E743-F3BC-A733-AE85-F765DD2F9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A57E8F-68C0-A82D-A939-46CE295AF6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105ECE-E99F-F74E-BB1C-78C17754B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41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7ABBAB-143C-7625-7DEA-EFE9176E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C8F379-F29D-633A-3E8E-48871DDEE4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DB4B52-AB1D-C1A5-62A0-1D45C72E6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32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6636B3-51FD-9A3D-EE52-6B2D3CE17F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7F0DB5-2DC5-2A6B-9A97-67CBB98A2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BD90B8-9CD3-FB7E-0F05-476B5F825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701D9B-46E5-452C-F150-785C31B27B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BD85A-8932-56ED-2045-222B1BA23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ACBF98-81F0-A549-14DF-9DEED9B40B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46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30414-064C-F13C-9418-C57E0ACDE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B5A98A-A737-0B55-4304-2CF252C493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56895DD-5F86-1F93-8ADD-DF72A5319C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E1C3-4B84-2383-0202-721C8E758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7E4083-7A43-5116-7B16-5F72D0CF1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313CE5-0A07-44BF-5776-2B48B16DA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49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66EBB97-6A48-DD54-E478-D75EA90A4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2CBF70-2F54-3E9E-BE3F-AE4DF3FB4B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FCA577-F1E4-A0C5-CC36-3FD5A22A39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1EB26-F4A9-4453-B741-27C0C392DAE2}" type="datetimeFigureOut">
              <a:rPr lang="en-US" smtClean="0"/>
              <a:t>4/26/2026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2C1D8-E1FC-C34F-74F9-32095D1AD4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AC128-1B19-1A3C-BC75-D2F5C551AF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91A539-2F5C-4EB4-800B-3B9464CEF6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2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.co/gemini/share/a6cea7d6e113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89759-95FC-03CA-656A-D1BDDB19A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52080" y="84673"/>
            <a:ext cx="9144000" cy="1384531"/>
          </a:xfrm>
        </p:spPr>
        <p:txBody>
          <a:bodyPr/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NHÓM 3 BÁO CÁO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74F736D6-A643-E9FF-D9D5-09FA56CC911C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452563" y="2944813"/>
            <a:ext cx="9144000" cy="16557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dirty="0">
                <a:hlinkClick r:id="rId2"/>
              </a:rPr>
              <a:t>https://g.co/gemini/share/a6cea7d6e113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95570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60422-BAF3-2E51-2ED0-13DC7DFEBC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B1E871-EF98-11A3-C113-22491AC5D2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26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NHÓM 3 BÁO CÁO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Đinh Thị Uyên</dc:creator>
  <cp:lastModifiedBy>Đinh Thị Uyên</cp:lastModifiedBy>
  <cp:revision>1</cp:revision>
  <dcterms:created xsi:type="dcterms:W3CDTF">2026-04-26T10:30:41Z</dcterms:created>
  <dcterms:modified xsi:type="dcterms:W3CDTF">2026-04-26T10:31:07Z</dcterms:modified>
</cp:coreProperties>
</file>