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901" r:id="rId3"/>
    <p:sldId id="90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416-885C-79AC-19B8-6F4314E5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15335-EE90-9D12-0C64-D37FF71AE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42217-9789-DF24-ACA7-874ECB79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4F92-8A19-AEB7-C2C0-F5E9CE30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1EF1-0E91-373D-7F25-42411AC8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9795-D450-8DF6-E370-C397AFD5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E72BD-80E2-2AA5-3856-35C672123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F3549-17D3-20FC-05A7-2F3A682F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1031-8BBD-DB21-797D-530232B9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F5521-D3EB-C50E-3A93-C43438D2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98000-8EF9-8134-783E-8783DE038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74590-8BDB-5849-8E7B-C3A2E7DE9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DEAF1-1D3E-CF46-90E2-4ACFE865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B0F4B-5BCC-DC5D-A406-98DE092D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953B-50F2-DA92-0455-BB904B6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15FE05-2898-3381-C560-E82B76F41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D44D8F9-AE68-25A2-CCF6-9FCA5FE19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7F5E21-297F-553D-F2C3-2CD103D0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2E66EC-B5AC-9118-E3C7-FAF8C17A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0C46B4-7BDD-60FA-7290-2FBDEFF1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61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F4F340-0BB0-DAA5-AFF5-AA2504DF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C0081D-578C-61B8-FBC4-72E0469C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711658E-F533-56EB-7B49-F32DEF0C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D20D5E-FD8D-7946-5DA7-D866CD15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5753BA-5491-82DB-94A6-191B832E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520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3B79DF-E549-EEDC-1682-CAA6A8A8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E7B05BD-7A37-BC1C-86F8-3AD769F99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FA5A4E-E386-B26F-EE76-47F7A82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955538-BAC4-ACDE-AFDA-8E4AF479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4437EB-EB68-01BA-19EF-312D4AD8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15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8CA42-38DD-D18B-51F4-A3B0D2AF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2526BC-E534-3265-69EA-5B033325F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BD75A6D-D934-6B3C-553E-DA247B16B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4F9E92F-4514-CD92-9EEA-936886D8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FBA9CD-6776-086D-5DC8-5500B6F3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2CBCE6F-1B25-8490-DA90-F259DC85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1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31A713-8F54-BDF6-CE3D-92893F3B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C409A02-1A14-93CF-4B26-85EC20DB8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E6390B-DD49-15B6-E5C1-52D8AFC91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935E6B7-F5D7-3CBA-2B1E-F3E0C752F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38C6DBC-7FE2-B954-B1AE-63FA1EF7B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5E4AED7-F97B-468E-E967-64DC6E1F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B7A4C95-58F3-F831-AC97-BD1B8458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BB4CD35-95B1-9662-BFA0-E9B7CE55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97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330ABC-AAC7-8BF4-895E-CA4453F1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9408EF9-22D9-B5A3-E103-016E3E2D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B0E6857-B4E4-877D-969E-EE9A641E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A80DAB7-EAA5-3FCE-201B-2C4D68B3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179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5D313DC-EEBA-04B7-699B-52879C5D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0C91818-971B-EAA4-6810-9FAC191C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27FD0FA-CE70-49BF-B41D-C971B6EA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770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0900D9-8CE9-0713-411D-772483C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17806B-4C2F-D0BF-CFB0-31E4FA1F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34B2523-7801-FC82-9527-346DB0AA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93AD40-CAAC-4AFA-7589-3616DA6B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957AF8C-93BF-1EB7-EC5C-5075F8BC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3C46370-5435-7124-8C79-8A8D1299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30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D40E-525B-36D8-BE5F-59C2435E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3335-D02F-81B1-B4D4-8C6CEF622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7E46-ED21-9F15-74D8-046AFAEE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8947-2AC0-776A-2F6B-860851F1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AF23-C8FB-FA19-96E1-C1C8CA50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1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4FED35-D87A-7A21-413F-CCBEB435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8EC6E12-D127-9E9E-0A0E-A9DD84228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4B8737E-5928-7266-4700-8DE9BE3B9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C0E585-8122-911B-C21A-09F44109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E40AAE5-8AC1-24C6-9B75-FC27E750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2A7132E-9A1C-058D-DF79-C06CE53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7F8374-1DEF-6A00-8E42-E679FDCF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FA022CA-EFF5-FE2C-503B-586751F3D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8BCC96-D3BC-3115-7ED6-B859C045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5C8739-2D0A-2765-6B86-2BBA7B29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A461EA-62D3-2558-BABC-C867E387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224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58B7D9-B154-3AB6-3E78-9DA29222B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A2FF06-80CC-AA4B-68EB-24887ACE6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6FF494-317E-8333-FFE2-F289F77A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16BFE1-C69D-B782-F5B3-25EF5911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D70122-308D-5B59-D5F0-1ECA3A1F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311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5D6BD91-12BF-22FE-068E-364EC50D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06C942A-2F31-C35A-A985-4B1EE4ED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DBB06466-3D14-0A67-64A6-799E12C3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0F98-F823-45A4-8931-2244D95D58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774135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7B768A-E0D3-113D-C8B7-18AAC37C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8C11AE-409D-D1A5-D1A8-DECE836D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30DCAA-4DE2-1859-5B06-E27ED7EA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62770-FB0F-44CC-8449-16E123693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3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4"/>
          <p:cNvSpPr txBox="1">
            <a:spLocks noGrp="1"/>
          </p:cNvSpPr>
          <p:nvPr>
            <p:ph type="title"/>
          </p:nvPr>
        </p:nvSpPr>
        <p:spPr>
          <a:xfrm>
            <a:off x="950967" y="4457551"/>
            <a:ext cx="5153200" cy="8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80" name="Google Shape;1180;p14"/>
          <p:cNvSpPr txBox="1">
            <a:spLocks noGrp="1"/>
          </p:cNvSpPr>
          <p:nvPr>
            <p:ph type="subTitle" idx="1"/>
          </p:nvPr>
        </p:nvSpPr>
        <p:spPr>
          <a:xfrm>
            <a:off x="950967" y="1885667"/>
            <a:ext cx="5153200" cy="2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4"/>
          <p:cNvSpPr/>
          <p:nvPr/>
        </p:nvSpPr>
        <p:spPr>
          <a:xfrm rot="-906735" flipH="1">
            <a:off x="7355180" y="2241214"/>
            <a:ext cx="3812653" cy="3809177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2" name="Google Shape;1182;p14"/>
          <p:cNvSpPr/>
          <p:nvPr/>
        </p:nvSpPr>
        <p:spPr>
          <a:xfrm rot="-3600004" flipH="1">
            <a:off x="6971392" y="1201632"/>
            <a:ext cx="4257609" cy="4257609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3" name="Google Shape;1183;p14"/>
          <p:cNvSpPr/>
          <p:nvPr/>
        </p:nvSpPr>
        <p:spPr>
          <a:xfrm rot="900059">
            <a:off x="6537987" y="1511953"/>
            <a:ext cx="3076855" cy="3076855"/>
          </a:xfrm>
          <a:prstGeom prst="ellipse">
            <a:avLst/>
          </a:prstGeom>
          <a:solidFill>
            <a:srgbClr val="81B0C5">
              <a:alpha val="410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4" name="Google Shape;1184;p14"/>
          <p:cNvSpPr/>
          <p:nvPr/>
        </p:nvSpPr>
        <p:spPr>
          <a:xfrm rot="-907145" flipH="1">
            <a:off x="6556644" y="2028793"/>
            <a:ext cx="3768027" cy="3764552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5" name="Google Shape;1185;p14"/>
          <p:cNvSpPr/>
          <p:nvPr>
            <p:custDataLst>
              <p:tags r:id="rId1"/>
            </p:custDataLst>
          </p:nvPr>
        </p:nvSpPr>
        <p:spPr>
          <a:xfrm rot="5400000">
            <a:off x="6381674" y="-133437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6" name="Google Shape;1186;p14"/>
          <p:cNvSpPr/>
          <p:nvPr>
            <p:custDataLst>
              <p:tags r:id="rId2"/>
            </p:custDataLst>
          </p:nvPr>
        </p:nvSpPr>
        <p:spPr>
          <a:xfrm rot="5400000">
            <a:off x="6381674" y="6347698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7" name="Google Shape;1187;p14"/>
          <p:cNvSpPr/>
          <p:nvPr>
            <p:custDataLst>
              <p:tags r:id="rId3"/>
            </p:custDataLst>
          </p:nvPr>
        </p:nvSpPr>
        <p:spPr>
          <a:xfrm rot="5400000">
            <a:off x="5786083" y="6347698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8" name="Google Shape;1188;p14"/>
          <p:cNvSpPr/>
          <p:nvPr>
            <p:custDataLst>
              <p:tags r:id="rId4"/>
            </p:custDataLst>
          </p:nvPr>
        </p:nvSpPr>
        <p:spPr>
          <a:xfrm rot="5400000">
            <a:off x="5786083" y="-133437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89" name="Google Shape;1189;p14"/>
          <p:cNvGrpSpPr/>
          <p:nvPr>
            <p:custDataLst>
              <p:tags r:id="rId5"/>
            </p:custDataLst>
          </p:nvPr>
        </p:nvGrpSpPr>
        <p:grpSpPr>
          <a:xfrm>
            <a:off x="10539241" y="599333"/>
            <a:ext cx="1183315" cy="769195"/>
            <a:chOff x="7811019" y="1134049"/>
            <a:chExt cx="887486" cy="576896"/>
          </a:xfrm>
        </p:grpSpPr>
        <p:sp>
          <p:nvSpPr>
            <p:cNvPr id="1190" name="Google Shape;1190;p14"/>
            <p:cNvSpPr/>
            <p:nvPr/>
          </p:nvSpPr>
          <p:spPr>
            <a:xfrm>
              <a:off x="8438121" y="1607363"/>
              <a:ext cx="67381" cy="52530"/>
            </a:xfrm>
            <a:custGeom>
              <a:avLst/>
              <a:gdLst/>
              <a:ahLst/>
              <a:cxnLst/>
              <a:rect l="l" t="t" r="r" b="b"/>
              <a:pathLst>
                <a:path w="1275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74" y="994"/>
                    <a:pt x="1274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7953763" y="1502352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0" y="0"/>
                    <a:pt x="0" y="994"/>
                    <a:pt x="644" y="994"/>
                  </a:cubicBezTo>
                  <a:cubicBezTo>
                    <a:pt x="1274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8262875" y="1245719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8" y="994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8262875" y="1537814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7811019" y="1358128"/>
              <a:ext cx="38526" cy="31867"/>
            </a:xfrm>
            <a:custGeom>
              <a:avLst/>
              <a:gdLst/>
              <a:ahLst/>
              <a:cxnLst/>
              <a:rect l="l" t="t" r="r" b="b"/>
              <a:pathLst>
                <a:path w="729" h="603" extrusionOk="0">
                  <a:moveTo>
                    <a:pt x="364" y="1"/>
                  </a:moveTo>
                  <a:cubicBezTo>
                    <a:pt x="0" y="29"/>
                    <a:pt x="0" y="574"/>
                    <a:pt x="364" y="602"/>
                  </a:cubicBezTo>
                  <a:cubicBezTo>
                    <a:pt x="728" y="574"/>
                    <a:pt x="728" y="29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8461057" y="1384764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64" y="0"/>
                  </a:moveTo>
                  <a:cubicBezTo>
                    <a:pt x="1" y="28"/>
                    <a:pt x="1" y="560"/>
                    <a:pt x="364" y="602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8018080" y="1200639"/>
              <a:ext cx="38526" cy="31814"/>
            </a:xfrm>
            <a:custGeom>
              <a:avLst/>
              <a:gdLst/>
              <a:ahLst/>
              <a:cxnLst/>
              <a:rect l="l" t="t" r="r" b="b"/>
              <a:pathLst>
                <a:path w="729" h="602" extrusionOk="0">
                  <a:moveTo>
                    <a:pt x="364" y="0"/>
                  </a:moveTo>
                  <a:cubicBezTo>
                    <a:pt x="1" y="28"/>
                    <a:pt x="1" y="574"/>
                    <a:pt x="364" y="602"/>
                  </a:cubicBezTo>
                  <a:cubicBezTo>
                    <a:pt x="728" y="574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8140107" y="1679078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78" y="1"/>
                  </a:moveTo>
                  <a:cubicBezTo>
                    <a:pt x="0" y="29"/>
                    <a:pt x="0" y="574"/>
                    <a:pt x="378" y="602"/>
                  </a:cubicBezTo>
                  <a:cubicBezTo>
                    <a:pt x="742" y="574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8659240" y="1551132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5" y="1"/>
                  </a:moveTo>
                  <a:cubicBezTo>
                    <a:pt x="1" y="29"/>
                    <a:pt x="1" y="561"/>
                    <a:pt x="365" y="589"/>
                  </a:cubicBezTo>
                  <a:cubicBezTo>
                    <a:pt x="742" y="561"/>
                    <a:pt x="742" y="29"/>
                    <a:pt x="36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8630437" y="1294551"/>
              <a:ext cx="38473" cy="31074"/>
            </a:xfrm>
            <a:custGeom>
              <a:avLst/>
              <a:gdLst/>
              <a:ahLst/>
              <a:cxnLst/>
              <a:rect l="l" t="t" r="r" b="b"/>
              <a:pathLst>
                <a:path w="728" h="588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28" y="560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8339030" y="1134049"/>
              <a:ext cx="34827" cy="31127"/>
            </a:xfrm>
            <a:custGeom>
              <a:avLst/>
              <a:gdLst/>
              <a:ahLst/>
              <a:cxnLst/>
              <a:rect l="l" t="t" r="r" b="b"/>
              <a:pathLst>
                <a:path w="659" h="589" extrusionOk="0">
                  <a:moveTo>
                    <a:pt x="309" y="1"/>
                  </a:moveTo>
                  <a:cubicBezTo>
                    <a:pt x="267" y="1"/>
                    <a:pt x="225" y="1"/>
                    <a:pt x="183" y="29"/>
                  </a:cubicBezTo>
                  <a:cubicBezTo>
                    <a:pt x="155" y="29"/>
                    <a:pt x="113" y="57"/>
                    <a:pt x="99" y="85"/>
                  </a:cubicBezTo>
                  <a:cubicBezTo>
                    <a:pt x="71" y="113"/>
                    <a:pt x="43" y="141"/>
                    <a:pt x="29" y="183"/>
                  </a:cubicBezTo>
                  <a:cubicBezTo>
                    <a:pt x="15" y="211"/>
                    <a:pt x="1" y="253"/>
                    <a:pt x="15" y="294"/>
                  </a:cubicBezTo>
                  <a:lnTo>
                    <a:pt x="15" y="378"/>
                  </a:lnTo>
                  <a:cubicBezTo>
                    <a:pt x="29" y="420"/>
                    <a:pt x="57" y="462"/>
                    <a:pt x="99" y="504"/>
                  </a:cubicBezTo>
                  <a:lnTo>
                    <a:pt x="155" y="546"/>
                  </a:lnTo>
                  <a:cubicBezTo>
                    <a:pt x="197" y="574"/>
                    <a:pt x="253" y="588"/>
                    <a:pt x="309" y="588"/>
                  </a:cubicBezTo>
                  <a:lnTo>
                    <a:pt x="364" y="588"/>
                  </a:lnTo>
                  <a:cubicBezTo>
                    <a:pt x="392" y="588"/>
                    <a:pt x="434" y="588"/>
                    <a:pt x="476" y="574"/>
                  </a:cubicBezTo>
                  <a:cubicBezTo>
                    <a:pt x="546" y="532"/>
                    <a:pt x="602" y="476"/>
                    <a:pt x="630" y="406"/>
                  </a:cubicBezTo>
                  <a:cubicBezTo>
                    <a:pt x="644" y="378"/>
                    <a:pt x="658" y="336"/>
                    <a:pt x="658" y="294"/>
                  </a:cubicBezTo>
                  <a:lnTo>
                    <a:pt x="644" y="211"/>
                  </a:lnTo>
                  <a:cubicBezTo>
                    <a:pt x="630" y="169"/>
                    <a:pt x="602" y="127"/>
                    <a:pt x="574" y="85"/>
                  </a:cubicBezTo>
                  <a:lnTo>
                    <a:pt x="504" y="43"/>
                  </a:lnTo>
                  <a:cubicBezTo>
                    <a:pt x="462" y="15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1" name="Google Shape;1201;p14"/>
          <p:cNvGrpSpPr/>
          <p:nvPr>
            <p:custDataLst>
              <p:tags r:id="rId6"/>
            </p:custDataLst>
          </p:nvPr>
        </p:nvGrpSpPr>
        <p:grpSpPr>
          <a:xfrm>
            <a:off x="10510150" y="5340766"/>
            <a:ext cx="1241519" cy="849103"/>
            <a:chOff x="7906411" y="3766023"/>
            <a:chExt cx="931139" cy="636827"/>
          </a:xfrm>
        </p:grpSpPr>
        <p:sp>
          <p:nvSpPr>
            <p:cNvPr id="1202" name="Google Shape;1202;p14"/>
            <p:cNvSpPr/>
            <p:nvPr/>
          </p:nvSpPr>
          <p:spPr>
            <a:xfrm>
              <a:off x="8140847" y="4174279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4" y="994"/>
                    <a:pt x="1274" y="0"/>
                    <a:pt x="630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8408578" y="3998980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8729528" y="3766023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74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8418144" y="4214920"/>
              <a:ext cx="67381" cy="52583"/>
            </a:xfrm>
            <a:custGeom>
              <a:avLst/>
              <a:gdLst/>
              <a:ahLst/>
              <a:cxnLst/>
              <a:rect l="l" t="t" r="r" b="b"/>
              <a:pathLst>
                <a:path w="1275" h="995" extrusionOk="0">
                  <a:moveTo>
                    <a:pt x="645" y="1"/>
                  </a:moveTo>
                  <a:cubicBezTo>
                    <a:pt x="1" y="1"/>
                    <a:pt x="1" y="994"/>
                    <a:pt x="645" y="994"/>
                  </a:cubicBezTo>
                  <a:cubicBezTo>
                    <a:pt x="1274" y="994"/>
                    <a:pt x="1274" y="1"/>
                    <a:pt x="64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8573466" y="4023396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406" y="0"/>
                  </a:moveTo>
                  <a:cubicBezTo>
                    <a:pt x="401" y="0"/>
                    <a:pt x="397" y="0"/>
                    <a:pt x="392" y="1"/>
                  </a:cubicBezTo>
                  <a:cubicBezTo>
                    <a:pt x="1" y="1"/>
                    <a:pt x="1" y="588"/>
                    <a:pt x="392" y="588"/>
                  </a:cubicBezTo>
                  <a:cubicBezTo>
                    <a:pt x="780" y="588"/>
                    <a:pt x="784" y="0"/>
                    <a:pt x="406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8559408" y="3770462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06" y="1"/>
                  </a:moveTo>
                  <a:cubicBezTo>
                    <a:pt x="1" y="1"/>
                    <a:pt x="1" y="589"/>
                    <a:pt x="406" y="589"/>
                  </a:cubicBezTo>
                  <a:cubicBezTo>
                    <a:pt x="798" y="589"/>
                    <a:pt x="798" y="1"/>
                    <a:pt x="406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8798284" y="3937623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8174142" y="4357665"/>
              <a:ext cx="39213" cy="31127"/>
            </a:xfrm>
            <a:custGeom>
              <a:avLst/>
              <a:gdLst/>
              <a:ahLst/>
              <a:cxnLst/>
              <a:rect l="l" t="t" r="r" b="b"/>
              <a:pathLst>
                <a:path w="742" h="589" extrusionOk="0">
                  <a:moveTo>
                    <a:pt x="378" y="1"/>
                  </a:moveTo>
                  <a:cubicBezTo>
                    <a:pt x="0" y="29"/>
                    <a:pt x="0" y="560"/>
                    <a:pt x="378" y="588"/>
                  </a:cubicBezTo>
                  <a:cubicBezTo>
                    <a:pt x="742" y="560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7960422" y="4166881"/>
              <a:ext cx="39213" cy="31814"/>
            </a:xfrm>
            <a:custGeom>
              <a:avLst/>
              <a:gdLst/>
              <a:ahLst/>
              <a:cxnLst/>
              <a:rect l="l" t="t" r="r" b="b"/>
              <a:pathLst>
                <a:path w="742" h="602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7906411" y="4370983"/>
              <a:ext cx="42225" cy="31867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98" y="602"/>
                    <a:pt x="798" y="0"/>
                    <a:pt x="392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2" name="Google Shape;1212;p14"/>
          <p:cNvGrpSpPr/>
          <p:nvPr>
            <p:custDataLst>
              <p:tags r:id="rId7"/>
            </p:custDataLst>
          </p:nvPr>
        </p:nvGrpSpPr>
        <p:grpSpPr>
          <a:xfrm rot="603685">
            <a:off x="5656717" y="4614728"/>
            <a:ext cx="1474161" cy="1123117"/>
            <a:chOff x="306300" y="3598175"/>
            <a:chExt cx="1105645" cy="842356"/>
          </a:xfrm>
        </p:grpSpPr>
        <p:sp>
          <p:nvSpPr>
            <p:cNvPr id="1213" name="Google Shape;1213;p14"/>
            <p:cNvSpPr/>
            <p:nvPr/>
          </p:nvSpPr>
          <p:spPr>
            <a:xfrm>
              <a:off x="439426" y="3754185"/>
              <a:ext cx="68120" cy="52583"/>
            </a:xfrm>
            <a:custGeom>
              <a:avLst/>
              <a:gdLst/>
              <a:ahLst/>
              <a:cxnLst/>
              <a:rect l="l" t="t" r="r" b="b"/>
              <a:pathLst>
                <a:path w="1289" h="995" extrusionOk="0">
                  <a:moveTo>
                    <a:pt x="644" y="1"/>
                  </a:moveTo>
                  <a:cubicBezTo>
                    <a:pt x="1" y="1"/>
                    <a:pt x="1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859467" y="4045593"/>
              <a:ext cx="68120" cy="52530"/>
            </a:xfrm>
            <a:custGeom>
              <a:avLst/>
              <a:gdLst/>
              <a:ahLst/>
              <a:cxnLst/>
              <a:rect l="l" t="t" r="r" b="b"/>
              <a:pathLst>
                <a:path w="1289" h="994" extrusionOk="0">
                  <a:moveTo>
                    <a:pt x="645" y="0"/>
                  </a:moveTo>
                  <a:cubicBezTo>
                    <a:pt x="1" y="0"/>
                    <a:pt x="1" y="994"/>
                    <a:pt x="645" y="994"/>
                  </a:cubicBezTo>
                  <a:cubicBezTo>
                    <a:pt x="1288" y="994"/>
                    <a:pt x="1288" y="0"/>
                    <a:pt x="645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343877" y="4191297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88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81B0C5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847682" y="4249695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15634" y="4057431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3" y="994"/>
                    <a:pt x="1273" y="0"/>
                    <a:pt x="630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662764" y="3898409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2"/>
                    <a:pt x="393" y="602"/>
                  </a:cubicBezTo>
                  <a:cubicBezTo>
                    <a:pt x="784" y="602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653886" y="4306613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3"/>
                    <a:pt x="393" y="603"/>
                  </a:cubicBezTo>
                  <a:cubicBezTo>
                    <a:pt x="784" y="603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231468" y="4408717"/>
              <a:ext cx="41485" cy="31814"/>
            </a:xfrm>
            <a:custGeom>
              <a:avLst/>
              <a:gdLst/>
              <a:ahLst/>
              <a:cxnLst/>
              <a:rect l="l" t="t" r="r" b="b"/>
              <a:pathLst>
                <a:path w="785" h="602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84" y="602"/>
                    <a:pt x="784" y="0"/>
                    <a:pt x="39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306300" y="3884351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20" y="1"/>
                  </a:moveTo>
                  <a:cubicBezTo>
                    <a:pt x="416" y="1"/>
                    <a:pt x="411" y="1"/>
                    <a:pt x="407" y="1"/>
                  </a:cubicBezTo>
                  <a:cubicBezTo>
                    <a:pt x="1" y="1"/>
                    <a:pt x="1" y="589"/>
                    <a:pt x="407" y="589"/>
                  </a:cubicBezTo>
                  <a:cubicBezTo>
                    <a:pt x="794" y="589"/>
                    <a:pt x="799" y="1"/>
                    <a:pt x="420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488998" y="3598175"/>
              <a:ext cx="39213" cy="31867"/>
            </a:xfrm>
            <a:custGeom>
              <a:avLst/>
              <a:gdLst/>
              <a:ahLst/>
              <a:cxnLst/>
              <a:rect l="l" t="t" r="r" b="b"/>
              <a:pathLst>
                <a:path w="742" h="603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316658" y="3770462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785" y="589"/>
                    <a:pt x="785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24" name="Google Shape;1224;p14"/>
          <p:cNvSpPr/>
          <p:nvPr/>
        </p:nvSpPr>
        <p:spPr>
          <a:xfrm rot="5400000">
            <a:off x="-3317200" y="3317200"/>
            <a:ext cx="6862000" cy="2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6E58-F108-D14C-DB52-5A12F296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C8E32-6EB7-9521-D6B6-0F9732F3F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92C0-2A32-15D7-9373-0852ADD1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25165-E556-237E-59A5-478B5C6C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4C3AD-70DB-3D70-D569-B14F42A3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0BCA-EC18-CC68-BB9B-F9B36DEC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E2251-F7AF-93FF-1B21-A75CE6C80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CBE4A-EE51-901D-AE46-63E0A0F9D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A0C13-170C-AAFE-D276-E9283F6B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D5251-D10A-90F8-7A7B-EEE46B6D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13383-6823-C1DE-4915-F7ADB833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595A-AE31-5EAB-EF65-1A81C90C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9D6AE-F5A5-9ABE-A371-7144DF44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F0B8D-E862-6F76-2F17-EDD0BCC24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E60BB-E74F-7F62-88D1-39CDF788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3A24B-2D43-0A5F-385F-F9141D2A4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44021-476F-FD85-DAED-2C13805A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D5146-F49D-05F4-CFC0-3F394FF6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EF86B-FA41-FE2C-D6E2-55A1C9C0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3557-6D0A-8941-1DB3-8396DD9B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53BC6-452B-767F-CF52-679D1E50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4551C-F891-3E8B-AE1A-A24DEF09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7F7EC-23C2-9D40-1DCC-1B9983C4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05099-2F9D-3F4F-A3A5-C0E98C87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CE31D-A451-A99A-AFFB-1AFE8BFB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51C05-88CB-753A-E3E5-94CC99D7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39D8-04DB-1EE0-F3F2-1B8437FC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F3EE-CD35-F866-0C27-39D03F47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06D3B-A854-5D71-5F0C-6CA137029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E878A-5F43-84F7-E1D1-D64D3454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5C857-9B81-E203-E6DA-A524774A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66F73-6AC4-3ED3-673B-5577A6FC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E9D7-AB20-4461-778B-EE63E3DE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3562B-7C25-339B-A309-7DBEF2E85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7253D-8461-4933-5DF9-04E8765BC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7F042-96EC-3C84-F993-0968D312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F2190-E676-DF6D-887B-6595BD8F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2623C-8A1A-FE9D-2D9A-47DC0DE9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006AD-021C-8306-97CF-3BD1ACCB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038D1-14E0-6F93-5B20-4C5C96AF8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FAB13-02F6-7E8A-EBE7-0D4E57706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72D7-5A87-4B34-AC20-0B2B3643BAA6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7FA8A-3387-A920-6AE0-E4739D404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32D8-E77C-240C-94BB-D3A182A9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2FBD-C895-48DA-A303-FE52614D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99072E1-280F-6D09-2C1C-093F6130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8CB28A8-F87C-A23A-13F5-829C2F5B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275061-BCD0-F0F4-3EF1-531170456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006C-2AFE-4ACA-A648-FA876EE26248}" type="datetimeFigureOut">
              <a:rPr lang="vi-VN" smtClean="0"/>
              <a:t>26/04/2026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2DF5F0-BEB2-186B-2366-4B65AD93B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948ABD-4721-637E-9896-AEFB86E3B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001F-12AE-460F-847D-DB77F2147B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49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share/6c7d06eefb5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Ảnh có chứa trang phục, người, Mặt người, cô gái&#10;&#10;Nội dung do AI tạo ra có thể không chính xác.">
            <a:extLst>
              <a:ext uri="{FF2B5EF4-FFF2-40B4-BE49-F238E27FC236}">
                <a16:creationId xmlns:a16="http://schemas.microsoft.com/office/drawing/2014/main" id="{CD61AAEB-5529-9B45-7268-84CD48C87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370"/>
          <a:stretch>
            <a:fillRect/>
          </a:stretch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6D2668E-44C4-E6F2-9A0F-B09CC02635EC}"/>
              </a:ext>
            </a:extLst>
          </p:cNvPr>
          <p:cNvSpPr txBox="1"/>
          <p:nvPr/>
        </p:nvSpPr>
        <p:spPr>
          <a:xfrm>
            <a:off x="0" y="6074978"/>
            <a:ext cx="2712378" cy="6256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733" dirty="0">
                <a:solidFill>
                  <a:srgbClr val="954F72"/>
                </a:solidFill>
                <a:ea typeface="华康少女文字W5(P)" pitchFamily="8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‎</a:t>
            </a:r>
            <a:r>
              <a:rPr lang="vi-VN" sz="1733" dirty="0" err="1">
                <a:solidFill>
                  <a:srgbClr val="954F72"/>
                </a:solidFill>
                <a:ea typeface="华康少女文字W5(P)" pitchFamily="8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Gemini</a:t>
            </a:r>
            <a:r>
              <a:rPr lang="vi-VN" sz="1733" dirty="0">
                <a:solidFill>
                  <a:srgbClr val="954F72"/>
                </a:solidFill>
                <a:ea typeface="华康少女文字W5(P)" pitchFamily="8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📖 Bí Mật Của </a:t>
            </a:r>
            <a:r>
              <a:rPr lang="vi-VN" sz="1733" dirty="0" err="1">
                <a:solidFill>
                  <a:srgbClr val="FF0000"/>
                </a:solidFill>
                <a:ea typeface="华康少女文字W5(P)" pitchFamily="8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Oxygen</a:t>
            </a:r>
            <a:endParaRPr lang="vi-VN" sz="1733" dirty="0">
              <a:solidFill>
                <a:srgbClr val="FF0000"/>
              </a:solidFill>
              <a:ea typeface="华康少女文字W5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384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7CD29D1-1F3F-FA1D-B3EC-ECAE5823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3" y="101600"/>
            <a:ext cx="11507755" cy="663448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FED8460-79CC-C50F-BA5A-0437DEBA178B}"/>
              </a:ext>
            </a:extLst>
          </p:cNvPr>
          <p:cNvSpPr txBox="1"/>
          <p:nvPr/>
        </p:nvSpPr>
        <p:spPr>
          <a:xfrm>
            <a:off x="4561840" y="6089035"/>
            <a:ext cx="6096000" cy="359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733" dirty="0">
                <a:solidFill>
                  <a:prstClr val="black"/>
                </a:solidFill>
                <a:ea typeface="华康少女文字W5(P)" pitchFamily="82" charset="-122"/>
              </a:rPr>
              <a:t>https://g.co/gemini/share/c85f09907945</a:t>
            </a:r>
          </a:p>
        </p:txBody>
      </p:sp>
    </p:spTree>
    <p:extLst>
      <p:ext uri="{BB962C8B-B14F-4D97-AF65-F5344CB8AC3E}">
        <p14:creationId xmlns:p14="http://schemas.microsoft.com/office/powerpoint/2010/main" val="150679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4E984B0-26F9-4304-BAFA-FB2599F1CAAB}&quot;/&gt;&lt;isInvalidForFieldText val=&quot;1&quot;/&gt;&lt;Image&gt;&lt;filename val=&quot;C:\Users\sunfl\AppData\Local\Temp\PR\data\asimages\{34E984B0-26F9-4304-BAFA-FB2599F1CAAB}_LtOfSld65.png&quot;/&gt;&lt;left val=&quot;636&quot;/&gt;&lt;top val=&quot;17&quot;/&gt;&lt;width val=&quot;68&quot;/&gt;&lt;height val=&quot;3&quot;/&gt;&lt;hasText val=&quot;0&quot;/&gt;&lt;/Image&gt;&lt;Image&gt;&lt;filename val=&quot;C:\Users\sunfl\AppData\Local\Temp\PR\data\asimages\{34E984B0-26F9-4304-BAFA-FB2599F1CAAB}_MtorLt_text.png&quot;/&gt;&lt;left val=&quot;636&quot;/&gt;&lt;top val=&quot;17&quot;/&gt;&lt;width val=&quot;68&quot;/&gt;&lt;height val=&quot;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C744DE-73C6-4501-8CC8-53C97C74464E}&quot;/&gt;&lt;isInvalidForFieldText val=&quot;1&quot;/&gt;&lt;Image&gt;&lt;filename val=&quot;C:\Users\sunfl\AppData\Local\Temp\PR\data\asimages\{61C744DE-73C6-4501-8CC8-53C97C74464E}_LtOfSld65.png&quot;/&gt;&lt;left val=&quot;636&quot;/&gt;&lt;top val=&quot;698&quot;/&gt;&lt;width val=&quot;68&quot;/&gt;&lt;height val=&quot;3&quot;/&gt;&lt;hasText val=&quot;0&quot;/&gt;&lt;/Image&gt;&lt;Image&gt;&lt;filename val=&quot;C:\Users\sunfl\AppData\Local\Temp\PR\data\asimages\{61C744DE-73C6-4501-8CC8-53C97C74464E}_MtorLt_text.png&quot;/&gt;&lt;left val=&quot;636&quot;/&gt;&lt;top val=&quot;698&quot;/&gt;&lt;width val=&quot;68&quot;/&gt;&lt;height val=&quot;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75F93B5-D25D-4E1A-9BDA-14D6194C4681}&quot;/&gt;&lt;isInvalidForFieldText val=&quot;1&quot;/&gt;&lt;Image&gt;&lt;filename val=&quot;C:\Users\sunfl\AppData\Local\Temp\PR\data\asimages\{475F93B5-D25D-4E1A-9BDA-14D6194C4681}_LtOfSld65.png&quot;/&gt;&lt;left val=&quot;574&quot;/&gt;&lt;top val=&quot;698&quot;/&gt;&lt;width val=&quot;68&quot;/&gt;&lt;height val=&quot;3&quot;/&gt;&lt;hasText val=&quot;0&quot;/&gt;&lt;/Image&gt;&lt;Image&gt;&lt;filename val=&quot;C:\Users\sunfl\AppData\Local\Temp\PR\data\asimages\{475F93B5-D25D-4E1A-9BDA-14D6194C4681}_MtorLt_text.png&quot;/&gt;&lt;left val=&quot;574&quot;/&gt;&lt;top val=&quot;698&quot;/&gt;&lt;width val=&quot;68&quot;/&gt;&lt;height val=&quot;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8ACE672-EF08-4FCE-81B3-0B2476BD6EDA}&quot;/&gt;&lt;isInvalidForFieldText val=&quot;1&quot;/&gt;&lt;Image&gt;&lt;filename val=&quot;C:\Users\sunfl\AppData\Local\Temp\PR\data\asimages\{28ACE672-EF08-4FCE-81B3-0B2476BD6EDA}_LtOfSld65.png&quot;/&gt;&lt;left val=&quot;574&quot;/&gt;&lt;top val=&quot;17&quot;/&gt;&lt;width val=&quot;68&quot;/&gt;&lt;height val=&quot;3&quot;/&gt;&lt;hasText val=&quot;0&quot;/&gt;&lt;/Image&gt;&lt;Image&gt;&lt;filename val=&quot;C:\Users\sunfl\AppData\Local\Temp\PR\data\asimages\{28ACE672-EF08-4FCE-81B3-0B2476BD6EDA}_MtorLt_text.png&quot;/&gt;&lt;left val=&quot;574&quot;/&gt;&lt;top val=&quot;17&quot;/&gt;&lt;width val=&quot;68&quot;/&gt;&lt;height val=&quot;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E47855-4B03-4643-BFD3-2DBA866511E5}&quot;/&gt;&lt;isInvalidForFieldText val=&quot;0&quot;/&gt;&lt;Image&gt;&lt;filename val=&quot;C:\Users\sunfl\AppData\Local\Temp\PR\data\asimages\{9AE47855-4B03-4643-BFD3-2DBA866511E5}_MtorLt.png&quot;/&gt;&lt;left val=&quot;1106&quot;/&gt;&lt;top val=&quot;62&quot;/&gt;&lt;width val=&quot;124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62BBB2D-9F83-409C-8292-FFC381C4DA0B}&quot;/&gt;&lt;isInvalidForFieldText val=&quot;0&quot;/&gt;&lt;Image&gt;&lt;filename val=&quot;C:\Users\sunfl\AppData\Local\Temp\PR\data\asimages\{762BBB2D-9F83-409C-8292-FFC381C4DA0B}_MtorLt.png&quot;/&gt;&lt;left val=&quot;1103&quot;/&gt;&lt;top val=&quot;559&quot;/&gt;&lt;width val=&quot;130&quot;/&gt;&lt;height val=&quot;9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0E1285-D1A1-4CAC-A5D3-A023F8BBB11A}&quot;/&gt;&lt;isInvalidForFieldText val=&quot;0&quot;/&gt;&lt;Image&gt;&lt;filename val=&quot;C:\Users\sunfl\AppData\Local\Temp\PR\data\asimages\{D50E1285-D1A1-4CAC-A5D3-A023F8BBB11A}_MtorLt.png&quot;/&gt;&lt;left val=&quot;597&quot;/&gt;&lt;top val=&quot;475&quot;/&gt;&lt;width val=&quot;144&quot;/&gt;&lt;height val=&quot;13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华康少女文字W5(P)</vt:lpstr>
      <vt:lpstr>Office Theme</vt:lpstr>
      <vt:lpstr>Chủ đề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Đinh Thị Uyên</dc:creator>
  <cp:lastModifiedBy>Đinh Thị Uyên</cp:lastModifiedBy>
  <cp:revision>1</cp:revision>
  <dcterms:created xsi:type="dcterms:W3CDTF">2026-04-26T10:43:39Z</dcterms:created>
  <dcterms:modified xsi:type="dcterms:W3CDTF">2026-04-26T10:45:26Z</dcterms:modified>
</cp:coreProperties>
</file>