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24"/>
  </p:notesMasterIdLst>
  <p:sldIdLst>
    <p:sldId id="653" r:id="rId2"/>
    <p:sldId id="654" r:id="rId3"/>
    <p:sldId id="655" r:id="rId4"/>
    <p:sldId id="656" r:id="rId5"/>
    <p:sldId id="657" r:id="rId6"/>
    <p:sldId id="658" r:id="rId7"/>
    <p:sldId id="659" r:id="rId8"/>
    <p:sldId id="621" r:id="rId9"/>
    <p:sldId id="381" r:id="rId10"/>
    <p:sldId id="553" r:id="rId11"/>
    <p:sldId id="347" r:id="rId12"/>
    <p:sldId id="646" r:id="rId13"/>
    <p:sldId id="348" r:id="rId14"/>
    <p:sldId id="349" r:id="rId15"/>
    <p:sldId id="352" r:id="rId16"/>
    <p:sldId id="355" r:id="rId17"/>
    <p:sldId id="638" r:id="rId18"/>
    <p:sldId id="641" r:id="rId19"/>
    <p:sldId id="647" r:id="rId20"/>
    <p:sldId id="354" r:id="rId21"/>
    <p:sldId id="374" r:id="rId22"/>
    <p:sldId id="413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457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0" algn="l" defTabSz="457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5" algn="l" defTabSz="457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1" algn="l" defTabSz="457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6" algn="l" defTabSz="457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11" algn="l" defTabSz="457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6" algn="l" defTabSz="457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80" algn="l" defTabSz="4571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A061A"/>
    <a:srgbClr val="E0DDD7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D92DB-2B91-4D8B-A16F-711F346F1431}" type="datetimeFigureOut">
              <a:rPr lang="en-US" smtClean="0"/>
              <a:t>26-Apr-26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4DA9-9459-4FE5-A1EC-A72CD1201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2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0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70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270" algn="l" defTabSz="914270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405" algn="l" defTabSz="914270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541" algn="l" defTabSz="914270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676" algn="l" defTabSz="914270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811" algn="l" defTabSz="914270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946" algn="l" defTabSz="914270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7080" algn="l" defTabSz="914270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D8B50-956B-4B2D-8BCF-8AA324BF30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97307D-0979-46CD-AD12-70C42756F80B}" type="slidenum">
              <a:rPr lang="en-US"/>
              <a:pPr>
                <a:spcBef>
                  <a:spcPct val="0"/>
                </a:spcBef>
              </a:pPr>
              <a:t>13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4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F5BA6-8959-438C-8361-DDEC5F5C5747}" type="slidenum">
              <a:rPr lang="en-US"/>
              <a:pPr>
                <a:spcBef>
                  <a:spcPct val="0"/>
                </a:spcBef>
              </a:pPr>
              <a:t>14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4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0" indent="0" algn="ctr">
              <a:buNone/>
              <a:defRPr sz="1800"/>
            </a:lvl3pPr>
            <a:lvl4pPr marL="1371616" indent="0" algn="ctr">
              <a:buNone/>
              <a:defRPr sz="1600"/>
            </a:lvl4pPr>
            <a:lvl5pPr marL="1828820" indent="0" algn="ctr">
              <a:buNone/>
              <a:defRPr sz="1600"/>
            </a:lvl5pPr>
            <a:lvl6pPr marL="2286026" indent="0" algn="ctr">
              <a:buNone/>
              <a:defRPr sz="1600"/>
            </a:lvl6pPr>
            <a:lvl7pPr marL="2743230" indent="0" algn="ctr">
              <a:buNone/>
              <a:defRPr sz="1600"/>
            </a:lvl7pPr>
            <a:lvl8pPr marL="3200436" indent="0" algn="ctr">
              <a:buNone/>
              <a:defRPr sz="1600"/>
            </a:lvl8pPr>
            <a:lvl9pPr marL="365764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7"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26/04/2026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7"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1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7"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26/04/2026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7"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0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7"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26/04/2026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7"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4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7"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26/04/2026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7"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0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7"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26/04/2026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7"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7"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26/04/2026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7"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0" indent="0">
              <a:buNone/>
              <a:defRPr sz="1800" b="1"/>
            </a:lvl3pPr>
            <a:lvl4pPr marL="1371616" indent="0">
              <a:buNone/>
              <a:defRPr sz="1600" b="1"/>
            </a:lvl4pPr>
            <a:lvl5pPr marL="1828820" indent="0">
              <a:buNone/>
              <a:defRPr sz="1600" b="1"/>
            </a:lvl5pPr>
            <a:lvl6pPr marL="2286026" indent="0">
              <a:buNone/>
              <a:defRPr sz="1600" b="1"/>
            </a:lvl6pPr>
            <a:lvl7pPr marL="2743230" indent="0">
              <a:buNone/>
              <a:defRPr sz="1600" b="1"/>
            </a:lvl7pPr>
            <a:lvl8pPr marL="3200436" indent="0">
              <a:buNone/>
              <a:defRPr sz="1600" b="1"/>
            </a:lvl8pPr>
            <a:lvl9pPr marL="365764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0" indent="0">
              <a:buNone/>
              <a:defRPr sz="1800" b="1"/>
            </a:lvl3pPr>
            <a:lvl4pPr marL="1371616" indent="0">
              <a:buNone/>
              <a:defRPr sz="1600" b="1"/>
            </a:lvl4pPr>
            <a:lvl5pPr marL="1828820" indent="0">
              <a:buNone/>
              <a:defRPr sz="1600" b="1"/>
            </a:lvl5pPr>
            <a:lvl6pPr marL="2286026" indent="0">
              <a:buNone/>
              <a:defRPr sz="1600" b="1"/>
            </a:lvl6pPr>
            <a:lvl7pPr marL="2743230" indent="0">
              <a:buNone/>
              <a:defRPr sz="1600" b="1"/>
            </a:lvl7pPr>
            <a:lvl8pPr marL="3200436" indent="0">
              <a:buNone/>
              <a:defRPr sz="1600" b="1"/>
            </a:lvl8pPr>
            <a:lvl9pPr marL="365764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7"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26/04/2026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7"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7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7"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26/04/2026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7"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5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7"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26/04/2026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7"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5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0" indent="0">
              <a:buNone/>
              <a:defRPr sz="1200"/>
            </a:lvl3pPr>
            <a:lvl4pPr marL="1371616" indent="0">
              <a:buNone/>
              <a:defRPr sz="1000"/>
            </a:lvl4pPr>
            <a:lvl5pPr marL="1828820" indent="0">
              <a:buNone/>
              <a:defRPr sz="1000"/>
            </a:lvl5pPr>
            <a:lvl6pPr marL="2286026" indent="0">
              <a:buNone/>
              <a:defRPr sz="1000"/>
            </a:lvl6pPr>
            <a:lvl7pPr marL="2743230" indent="0">
              <a:buNone/>
              <a:defRPr sz="1000"/>
            </a:lvl7pPr>
            <a:lvl8pPr marL="3200436" indent="0">
              <a:buNone/>
              <a:defRPr sz="1000"/>
            </a:lvl8pPr>
            <a:lvl9pPr marL="365764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7"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26/04/2026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7"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5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0" indent="0">
              <a:buNone/>
              <a:defRPr sz="2400"/>
            </a:lvl3pPr>
            <a:lvl4pPr marL="1371616" indent="0">
              <a:buNone/>
              <a:defRPr sz="2000"/>
            </a:lvl4pPr>
            <a:lvl5pPr marL="1828820" indent="0">
              <a:buNone/>
              <a:defRPr sz="2000"/>
            </a:lvl5pPr>
            <a:lvl6pPr marL="2286026" indent="0">
              <a:buNone/>
              <a:defRPr sz="2000"/>
            </a:lvl6pPr>
            <a:lvl7pPr marL="2743230" indent="0">
              <a:buNone/>
              <a:defRPr sz="2000"/>
            </a:lvl7pPr>
            <a:lvl8pPr marL="3200436" indent="0">
              <a:buNone/>
              <a:defRPr sz="2000"/>
            </a:lvl8pPr>
            <a:lvl9pPr marL="365764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0" indent="0">
              <a:buNone/>
              <a:defRPr sz="1200"/>
            </a:lvl3pPr>
            <a:lvl4pPr marL="1371616" indent="0">
              <a:buNone/>
              <a:defRPr sz="1000"/>
            </a:lvl4pPr>
            <a:lvl5pPr marL="1828820" indent="0">
              <a:buNone/>
              <a:defRPr sz="1000"/>
            </a:lvl5pPr>
            <a:lvl6pPr marL="2286026" indent="0">
              <a:buNone/>
              <a:defRPr sz="1000"/>
            </a:lvl6pPr>
            <a:lvl7pPr marL="2743230" indent="0">
              <a:buNone/>
              <a:defRPr sz="1000"/>
            </a:lvl7pPr>
            <a:lvl8pPr marL="3200436" indent="0">
              <a:buNone/>
              <a:defRPr sz="1000"/>
            </a:lvl8pPr>
            <a:lvl9pPr marL="365764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7"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26/04/2026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7"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7"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7"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2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E3877-328F-46E6-B836-A642C72B8B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73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9144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7" indent="-228603" algn="l" defTabSz="9144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3" indent="-228603" algn="l" defTabSz="9144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7" indent="-228603" algn="l" defTabSz="9144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3" indent="-228603" algn="l" defTabSz="9144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27" indent="-228603" algn="l" defTabSz="9144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3" indent="-228603" algn="l" defTabSz="9144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38" indent="-228603" algn="l" defTabSz="9144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3" indent="-228603" algn="l" defTabSz="9144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0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6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0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6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0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36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0" algn="l" defTabSz="914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slide" Target="slide9.xml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5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slide" Target="slide3.xml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6.png"/><Relationship Id="rId27" Type="http://schemas.openxmlformats.org/officeDocument/2006/relationships/slide" Target="slide5.xml"/><Relationship Id="rId30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E91EEA-62F3-0766-B757-38BD06BA0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881" y="806941"/>
            <a:ext cx="4572396" cy="4480948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00" y="1105788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03" y="1093069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33" y="735236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3E28E47-60F9-423C-B866-1FA8E553999F}"/>
              </a:ext>
            </a:extLst>
          </p:cNvPr>
          <p:cNvSpPr txBox="1"/>
          <p:nvPr/>
        </p:nvSpPr>
        <p:spPr>
          <a:xfrm>
            <a:off x="655157" y="169823"/>
            <a:ext cx="792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7">
              <a:defRPr/>
            </a:pP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sz="36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854148" y="1478600"/>
            <a:ext cx="10483704" cy="41254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 – “KHÁM PHÁ DỤNG CỤ ĐO GÓC”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  <a:p>
            <a:pPr>
              <a:lnSpc>
                <a:spcPct val="20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</a:t>
            </a:r>
          </a:p>
          <a:p>
            <a:pPr>
              <a:lnSpc>
                <a:spcPct val="20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………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10D27-9910-AE79-5F2B-C304F0490F98}"/>
              </a:ext>
            </a:extLst>
          </p:cNvPr>
          <p:cNvSpPr txBox="1"/>
          <p:nvPr/>
        </p:nvSpPr>
        <p:spPr>
          <a:xfrm>
            <a:off x="4568455" y="3449821"/>
            <a:ext cx="3530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9BAC3-E1F5-B743-D060-305A57D10BF1}"/>
              </a:ext>
            </a:extLst>
          </p:cNvPr>
          <p:cNvSpPr txBox="1"/>
          <p:nvPr/>
        </p:nvSpPr>
        <p:spPr>
          <a:xfrm>
            <a:off x="4093534" y="4270302"/>
            <a:ext cx="3530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(°)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66F46-7784-CCBF-D899-9316B75B3E44}"/>
              </a:ext>
            </a:extLst>
          </p:cNvPr>
          <p:cNvSpPr txBox="1"/>
          <p:nvPr/>
        </p:nvSpPr>
        <p:spPr>
          <a:xfrm>
            <a:off x="5054011" y="5123343"/>
            <a:ext cx="3530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334EC0-4722-3383-D020-E4C0F04A40D2}"/>
              </a:ext>
            </a:extLst>
          </p:cNvPr>
          <p:cNvSpPr txBox="1"/>
          <p:nvPr/>
        </p:nvSpPr>
        <p:spPr>
          <a:xfrm>
            <a:off x="6638259" y="5137521"/>
            <a:ext cx="3530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</p:spTree>
    <p:extLst>
      <p:ext uri="{BB962C8B-B14F-4D97-AF65-F5344CB8AC3E}">
        <p14:creationId xmlns:p14="http://schemas.microsoft.com/office/powerpoint/2010/main" val="6935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huocdod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81" y="751682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6432550" y="246380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6464300" y="220345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6534150" y="194945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6661150" y="172085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6819900" y="151765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7010400" y="133985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7219950" y="120015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7461250" y="107950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7708900" y="102235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20" name="Oval 12"/>
          <p:cNvSpPr>
            <a:spLocks noChangeArrowheads="1"/>
          </p:cNvSpPr>
          <p:nvPr/>
        </p:nvSpPr>
        <p:spPr bwMode="auto">
          <a:xfrm>
            <a:off x="7953375" y="1165225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21" name="Oval 13"/>
          <p:cNvSpPr>
            <a:spLocks noChangeArrowheads="1"/>
          </p:cNvSpPr>
          <p:nvPr/>
        </p:nvSpPr>
        <p:spPr bwMode="auto">
          <a:xfrm>
            <a:off x="8220075" y="102870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8480425" y="1082675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8715375" y="121285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8937625" y="1349375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9112250" y="1520825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9267825" y="172720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9391650" y="194945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9455150" y="221615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9486900" y="247650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30" name="Oval 22"/>
          <p:cNvSpPr>
            <a:spLocks noChangeArrowheads="1"/>
          </p:cNvSpPr>
          <p:nvPr/>
        </p:nvSpPr>
        <p:spPr bwMode="auto">
          <a:xfrm>
            <a:off x="9205914" y="2495551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31" name="Oval 23"/>
          <p:cNvSpPr>
            <a:spLocks noChangeArrowheads="1"/>
          </p:cNvSpPr>
          <p:nvPr/>
        </p:nvSpPr>
        <p:spPr bwMode="auto">
          <a:xfrm>
            <a:off x="9177339" y="2290764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32" name="Oval 24"/>
          <p:cNvSpPr>
            <a:spLocks noChangeArrowheads="1"/>
          </p:cNvSpPr>
          <p:nvPr/>
        </p:nvSpPr>
        <p:spPr bwMode="auto">
          <a:xfrm>
            <a:off x="9115426" y="2085976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33" name="Oval 25"/>
          <p:cNvSpPr>
            <a:spLocks noChangeArrowheads="1"/>
          </p:cNvSpPr>
          <p:nvPr/>
        </p:nvSpPr>
        <p:spPr bwMode="auto">
          <a:xfrm>
            <a:off x="9029701" y="1890714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34" name="Oval 26"/>
          <p:cNvSpPr>
            <a:spLocks noChangeArrowheads="1"/>
          </p:cNvSpPr>
          <p:nvPr/>
        </p:nvSpPr>
        <p:spPr bwMode="auto">
          <a:xfrm>
            <a:off x="8910639" y="1724026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35" name="Oval 27"/>
          <p:cNvSpPr>
            <a:spLocks noChangeArrowheads="1"/>
          </p:cNvSpPr>
          <p:nvPr/>
        </p:nvSpPr>
        <p:spPr bwMode="auto">
          <a:xfrm>
            <a:off x="8753476" y="1585914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36" name="Oval 28"/>
          <p:cNvSpPr>
            <a:spLocks noChangeArrowheads="1"/>
          </p:cNvSpPr>
          <p:nvPr/>
        </p:nvSpPr>
        <p:spPr bwMode="auto">
          <a:xfrm>
            <a:off x="8577264" y="1466851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37" name="Oval 29"/>
          <p:cNvSpPr>
            <a:spLocks noChangeArrowheads="1"/>
          </p:cNvSpPr>
          <p:nvPr/>
        </p:nvSpPr>
        <p:spPr bwMode="auto">
          <a:xfrm>
            <a:off x="8405814" y="1381126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38" name="Oval 30"/>
          <p:cNvSpPr>
            <a:spLocks noChangeArrowheads="1"/>
          </p:cNvSpPr>
          <p:nvPr/>
        </p:nvSpPr>
        <p:spPr bwMode="auto">
          <a:xfrm>
            <a:off x="8186739" y="1333501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7958139" y="1171576"/>
            <a:ext cx="219075" cy="2190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latin typeface="Arial" panose="020B0604020202020204" pitchFamily="34" charset="0"/>
            </a:endParaRPr>
          </a:p>
        </p:txBody>
      </p:sp>
      <p:sp>
        <p:nvSpPr>
          <p:cNvPr id="68640" name="Oval 32"/>
          <p:cNvSpPr>
            <a:spLocks noChangeArrowheads="1"/>
          </p:cNvSpPr>
          <p:nvPr/>
        </p:nvSpPr>
        <p:spPr bwMode="auto">
          <a:xfrm>
            <a:off x="7777164" y="1323976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7577139" y="1376364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7377114" y="1462089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43" name="Oval 35"/>
          <p:cNvSpPr>
            <a:spLocks noChangeArrowheads="1"/>
          </p:cNvSpPr>
          <p:nvPr/>
        </p:nvSpPr>
        <p:spPr bwMode="auto">
          <a:xfrm>
            <a:off x="7205664" y="1581151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44" name="Oval 36"/>
          <p:cNvSpPr>
            <a:spLocks noChangeArrowheads="1"/>
          </p:cNvSpPr>
          <p:nvPr/>
        </p:nvSpPr>
        <p:spPr bwMode="auto">
          <a:xfrm>
            <a:off x="7058026" y="1714501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>
            <a:off x="6934201" y="1881189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46" name="Oval 38"/>
          <p:cNvSpPr>
            <a:spLocks noChangeArrowheads="1"/>
          </p:cNvSpPr>
          <p:nvPr/>
        </p:nvSpPr>
        <p:spPr bwMode="auto">
          <a:xfrm>
            <a:off x="6843714" y="2066926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47" name="Oval 39"/>
          <p:cNvSpPr>
            <a:spLocks noChangeArrowheads="1"/>
          </p:cNvSpPr>
          <p:nvPr/>
        </p:nvSpPr>
        <p:spPr bwMode="auto">
          <a:xfrm>
            <a:off x="6781801" y="2262189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48" name="Oval 40"/>
          <p:cNvSpPr>
            <a:spLocks noChangeArrowheads="1"/>
          </p:cNvSpPr>
          <p:nvPr/>
        </p:nvSpPr>
        <p:spPr bwMode="auto">
          <a:xfrm>
            <a:off x="6757989" y="2486026"/>
            <a:ext cx="180975" cy="180975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49" name="Line 41"/>
          <p:cNvSpPr>
            <a:spLocks noChangeShapeType="1"/>
          </p:cNvSpPr>
          <p:nvPr/>
        </p:nvSpPr>
        <p:spPr bwMode="auto">
          <a:xfrm>
            <a:off x="6257926" y="2576513"/>
            <a:ext cx="364331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68650" name="Line 42"/>
          <p:cNvSpPr>
            <a:spLocks noChangeShapeType="1"/>
          </p:cNvSpPr>
          <p:nvPr/>
        </p:nvSpPr>
        <p:spPr bwMode="auto">
          <a:xfrm flipH="1">
            <a:off x="8062913" y="838201"/>
            <a:ext cx="4762" cy="17383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68651" name="Oval 43"/>
          <p:cNvSpPr>
            <a:spLocks noChangeArrowheads="1"/>
          </p:cNvSpPr>
          <p:nvPr/>
        </p:nvSpPr>
        <p:spPr bwMode="auto">
          <a:xfrm>
            <a:off x="8023225" y="2532063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68652" name="Text Box 44"/>
          <p:cNvSpPr txBox="1">
            <a:spLocks noChangeArrowheads="1"/>
          </p:cNvSpPr>
          <p:nvPr/>
        </p:nvSpPr>
        <p:spPr bwMode="auto">
          <a:xfrm>
            <a:off x="733647" y="304801"/>
            <a:ext cx="47098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i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54" name="Text Box 46"/>
          <p:cNvSpPr txBox="1">
            <a:spLocks noChangeArrowheads="1"/>
          </p:cNvSpPr>
          <p:nvPr/>
        </p:nvSpPr>
        <p:spPr bwMode="auto">
          <a:xfrm>
            <a:off x="733647" y="838200"/>
            <a:ext cx="5621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467833" y="1631951"/>
            <a:ext cx="507889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FontTx/>
              <a:buChar char="-"/>
            </a:pP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180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180. </a:t>
            </a:r>
            <a:endParaRPr lang="vi-V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ct val="0"/>
              </a:spcBef>
              <a:buFontTx/>
              <a:buChar char="-"/>
            </a:pP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56" name="Text Box 48"/>
          <p:cNvSpPr txBox="1">
            <a:spLocks noChangeArrowheads="1"/>
          </p:cNvSpPr>
          <p:nvPr/>
        </p:nvSpPr>
        <p:spPr bwMode="auto">
          <a:xfrm>
            <a:off x="563525" y="3466067"/>
            <a:ext cx="1116064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Các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từ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  180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được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ghi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vòng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ngược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chiều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nhau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để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thuận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tiện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cho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việc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đo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733647" y="5337175"/>
            <a:ext cx="993435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8660" name="Text Box 52"/>
          <p:cNvSpPr txBox="1">
            <a:spLocks noChangeArrowheads="1"/>
          </p:cNvSpPr>
          <p:nvPr/>
        </p:nvSpPr>
        <p:spPr bwMode="auto">
          <a:xfrm>
            <a:off x="691116" y="4625364"/>
            <a:ext cx="10019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180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 Box 49">
            <a:extLst>
              <a:ext uri="{FF2B5EF4-FFF2-40B4-BE49-F238E27FC236}">
                <a16:creationId xmlns:a16="http://schemas.microsoft.com/office/drawing/2014/main" id="{3759BC43-4A0D-6126-2B79-CBF55DC0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902247"/>
            <a:ext cx="282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</a:t>
            </a:r>
            <a:r>
              <a:rPr lang="en-US" sz="24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AD576B-9090-431E-1B59-FB09AA7A9E5E}"/>
              </a:ext>
            </a:extLst>
          </p:cNvPr>
          <p:cNvCxnSpPr>
            <a:cxnSpLocks/>
          </p:cNvCxnSpPr>
          <p:nvPr/>
        </p:nvCxnSpPr>
        <p:spPr>
          <a:xfrm flipV="1">
            <a:off x="8012592" y="2585228"/>
            <a:ext cx="38100" cy="3701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 Box 49">
            <a:extLst>
              <a:ext uri="{FF2B5EF4-FFF2-40B4-BE49-F238E27FC236}">
                <a16:creationId xmlns:a16="http://schemas.microsoft.com/office/drawing/2014/main" id="{FD73410F-47A5-48BF-CFD9-2DC1C3595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14" y="5997751"/>
            <a:ext cx="993435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(°)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19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6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6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68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8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6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6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4" dur="10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8" dur="5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3" dur="10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6" dur="indefinite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7" dur="indefinite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9" dur="indefinite"/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0" dur="indefinite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8" presetID="27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9" dur="250" autoRev="1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0" dur="250" autoRev="1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1" dur="250" autoRev="1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250" autoRev="1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5" dur="5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1" grpId="1" animBg="1"/>
      <p:bldP spid="68612" grpId="0" animBg="1"/>
      <p:bldP spid="68612" grpId="1" animBg="1"/>
      <p:bldP spid="68613" grpId="0" animBg="1"/>
      <p:bldP spid="68613" grpId="1" animBg="1"/>
      <p:bldP spid="68614" grpId="0" animBg="1"/>
      <p:bldP spid="68614" grpId="1" animBg="1"/>
      <p:bldP spid="68615" grpId="0" animBg="1"/>
      <p:bldP spid="68615" grpId="1" animBg="1"/>
      <p:bldP spid="68616" grpId="0" animBg="1"/>
      <p:bldP spid="68616" grpId="1" animBg="1"/>
      <p:bldP spid="68617" grpId="0" animBg="1"/>
      <p:bldP spid="68617" grpId="1" animBg="1"/>
      <p:bldP spid="68618" grpId="0" animBg="1"/>
      <p:bldP spid="68618" grpId="1" animBg="1"/>
      <p:bldP spid="68619" grpId="0" animBg="1"/>
      <p:bldP spid="68619" grpId="1" animBg="1"/>
      <p:bldP spid="68620" grpId="0" animBg="1"/>
      <p:bldP spid="68620" grpId="1" animBg="1"/>
      <p:bldP spid="68621" grpId="0" animBg="1"/>
      <p:bldP spid="68621" grpId="1" animBg="1"/>
      <p:bldP spid="68622" grpId="0" animBg="1"/>
      <p:bldP spid="68622" grpId="1" animBg="1"/>
      <p:bldP spid="68623" grpId="0" animBg="1"/>
      <p:bldP spid="68623" grpId="1" animBg="1"/>
      <p:bldP spid="68624" grpId="0" animBg="1"/>
      <p:bldP spid="68624" grpId="1" animBg="1"/>
      <p:bldP spid="68625" grpId="0" animBg="1"/>
      <p:bldP spid="68625" grpId="1" animBg="1"/>
      <p:bldP spid="68626" grpId="0" animBg="1"/>
      <p:bldP spid="68626" grpId="1" animBg="1"/>
      <p:bldP spid="68627" grpId="0" animBg="1"/>
      <p:bldP spid="68627" grpId="1" animBg="1"/>
      <p:bldP spid="68628" grpId="0" animBg="1"/>
      <p:bldP spid="68628" grpId="1" animBg="1"/>
      <p:bldP spid="68629" grpId="0" animBg="1"/>
      <p:bldP spid="68629" grpId="1" animBg="1"/>
      <p:bldP spid="68630" grpId="0" animBg="1"/>
      <p:bldP spid="68630" grpId="1" animBg="1"/>
      <p:bldP spid="68631" grpId="0" animBg="1"/>
      <p:bldP spid="68631" grpId="1" animBg="1"/>
      <p:bldP spid="68632" grpId="0" animBg="1"/>
      <p:bldP spid="68632" grpId="1" animBg="1"/>
      <p:bldP spid="68633" grpId="0" animBg="1"/>
      <p:bldP spid="68633" grpId="1" animBg="1"/>
      <p:bldP spid="68634" grpId="0" animBg="1"/>
      <p:bldP spid="68634" grpId="1" animBg="1"/>
      <p:bldP spid="68635" grpId="0" animBg="1"/>
      <p:bldP spid="68635" grpId="1" animBg="1"/>
      <p:bldP spid="68636" grpId="0" animBg="1"/>
      <p:bldP spid="68636" grpId="1" animBg="1"/>
      <p:bldP spid="68637" grpId="0" animBg="1"/>
      <p:bldP spid="68637" grpId="1" animBg="1"/>
      <p:bldP spid="68638" grpId="0" animBg="1"/>
      <p:bldP spid="68638" grpId="1" animBg="1"/>
      <p:bldP spid="68639" grpId="0" animBg="1"/>
      <p:bldP spid="68639" grpId="1" animBg="1"/>
      <p:bldP spid="68640" grpId="0" animBg="1"/>
      <p:bldP spid="68640" grpId="1" animBg="1"/>
      <p:bldP spid="68641" grpId="0" animBg="1"/>
      <p:bldP spid="68641" grpId="1" animBg="1"/>
      <p:bldP spid="68642" grpId="0" animBg="1"/>
      <p:bldP spid="68642" grpId="1" animBg="1"/>
      <p:bldP spid="68643" grpId="0" animBg="1"/>
      <p:bldP spid="68643" grpId="1" animBg="1"/>
      <p:bldP spid="68644" grpId="0" animBg="1"/>
      <p:bldP spid="68644" grpId="1" animBg="1"/>
      <p:bldP spid="68645" grpId="0" animBg="1"/>
      <p:bldP spid="68645" grpId="1" animBg="1"/>
      <p:bldP spid="68646" grpId="0" animBg="1"/>
      <p:bldP spid="68646" grpId="1" animBg="1"/>
      <p:bldP spid="68647" grpId="0" animBg="1"/>
      <p:bldP spid="68647" grpId="1" animBg="1"/>
      <p:bldP spid="68648" grpId="0" animBg="1"/>
      <p:bldP spid="68648" grpId="1" animBg="1"/>
      <p:bldP spid="68649" grpId="0" animBg="1"/>
      <p:bldP spid="68649" grpId="1" animBg="1"/>
      <p:bldP spid="68650" grpId="0" animBg="1"/>
      <p:bldP spid="68650" grpId="1" animBg="1"/>
      <p:bldP spid="68651" grpId="0" animBg="1"/>
      <p:bldP spid="68651" grpId="1" animBg="1"/>
      <p:bldP spid="68654" grpId="0"/>
      <p:bldP spid="68655" grpId="0"/>
      <p:bldP spid="686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3BEC6A-BF4E-C407-1EF0-A93E8345D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66759" y="2484057"/>
            <a:ext cx="3816375" cy="4477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42B325-F1E1-B9A6-D425-D579A787FA45}"/>
              </a:ext>
            </a:extLst>
          </p:cNvPr>
          <p:cNvSpPr txBox="1"/>
          <p:nvPr/>
        </p:nvSpPr>
        <p:spPr>
          <a:xfrm>
            <a:off x="2464904" y="366225"/>
            <a:ext cx="9074426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3600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nhóm:</a:t>
            </a:r>
            <a:endParaRPr lang="en-US" sz="36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2800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 nhiệm vụ</a:t>
            </a:r>
            <a:endParaRPr lang="en-US" sz="28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2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Mỗi nhóm có: </a:t>
            </a:r>
          </a:p>
          <a:p>
            <a:pPr marL="342900" lvl="0" indent="-342900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thước đo góc </a:t>
            </a:r>
          </a:p>
          <a:p>
            <a:pPr marL="342900" lvl="0" indent="-342900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hình góc </a:t>
            </a:r>
          </a:p>
          <a:p>
            <a:pPr lvl="0">
              <a:spcBef>
                <a:spcPts val="600"/>
              </a:spcBef>
              <a:buSzPts val="1000"/>
              <a:tabLst>
                <a:tab pos="457200" algn="l"/>
              </a:tabLst>
            </a:pP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👉 </a:t>
            </a:r>
            <a:r>
              <a:rPr lang="en-US" sz="2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cầu:</a:t>
            </a:r>
            <a:br>
              <a:rPr lang="en-US" sz="2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“Hãy tìm cách đo góc và ghi lại cách thực hiện”</a:t>
            </a:r>
          </a:p>
          <a:p>
            <a:pPr marL="1371470" lvl="2">
              <a:spcBef>
                <a:spcPts val="600"/>
              </a:spcBef>
            </a:pPr>
            <a:r>
              <a:rPr lang="en-US" sz="2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Gợi ý:  Đặt thước như thế nào? </a:t>
            </a:r>
          </a:p>
          <a:p>
            <a:pPr marL="1371470" lvl="2">
              <a:spcBef>
                <a:spcPts val="600"/>
              </a:spcBef>
            </a:pPr>
            <a:r>
              <a:rPr lang="en-US" sz="2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Đọc số ở đâu? </a:t>
            </a:r>
            <a:endParaRPr lang="en-US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DF9268-B47A-066E-7391-86902EF9AFF1}"/>
              </a:ext>
            </a:extLst>
          </p:cNvPr>
          <p:cNvGrpSpPr/>
          <p:nvPr/>
        </p:nvGrpSpPr>
        <p:grpSpPr>
          <a:xfrm>
            <a:off x="6251462" y="-468938"/>
            <a:ext cx="6638203" cy="4243649"/>
            <a:chOff x="-4492349" y="-173041"/>
            <a:chExt cx="8471312" cy="6064583"/>
          </a:xfrm>
        </p:grpSpPr>
        <p:pic>
          <p:nvPicPr>
            <p:cNvPr id="6" name="Picture 6" descr="Hình ảnh Vẽ Tay đồng Hồ Báo Thức Hoạt Hình đồng Hồ Báo Thức PNG Miễn Phí  Tải Về - Lovepik">
              <a:extLst>
                <a:ext uri="{FF2B5EF4-FFF2-40B4-BE49-F238E27FC236}">
                  <a16:creationId xmlns:a16="http://schemas.microsoft.com/office/drawing/2014/main" id="{882EB911-C07E-F6CB-4B73-F4FFD4A8C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4651" y1="53757" x2="34186" y2="53757"/>
                          <a14:foregroundMark x1="50116" y1="32948" x2="50116" y2="33960"/>
                          <a14:foregroundMark x1="65581" y1="54046" x2="65581" y2="54046"/>
                          <a14:foregroundMark x1="49884" y1="72977" x2="49884" y2="72977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92349" y="-173041"/>
              <a:ext cx="7536909" cy="6064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A4D27B6-FB0A-DB3C-DD82-0022EB7C9AB8}"/>
                </a:ext>
              </a:extLst>
            </p:cNvPr>
            <p:cNvSpPr/>
            <p:nvPr/>
          </p:nvSpPr>
          <p:spPr>
            <a:xfrm>
              <a:off x="2295937" y="3028344"/>
              <a:ext cx="1245704" cy="13294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8220F3B-D67E-A03D-7780-9EDAB35A6484}"/>
                </a:ext>
              </a:extLst>
            </p:cNvPr>
            <p:cNvSpPr/>
            <p:nvPr/>
          </p:nvSpPr>
          <p:spPr>
            <a:xfrm>
              <a:off x="2733259" y="2916912"/>
              <a:ext cx="1245704" cy="13294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: Rounded Corners 180">
            <a:extLst>
              <a:ext uri="{FF2B5EF4-FFF2-40B4-BE49-F238E27FC236}">
                <a16:creationId xmlns:a16="http://schemas.microsoft.com/office/drawing/2014/main" id="{7EA15DA4-B1F0-12F8-52FB-5C88DD9CEC54}"/>
              </a:ext>
            </a:extLst>
          </p:cNvPr>
          <p:cNvSpPr/>
          <p:nvPr/>
        </p:nvSpPr>
        <p:spPr>
          <a:xfrm>
            <a:off x="8270251" y="1249051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60</a:t>
            </a:r>
          </a:p>
        </p:txBody>
      </p:sp>
      <p:sp>
        <p:nvSpPr>
          <p:cNvPr id="10" name="Rectangle: Rounded Corners 180">
            <a:extLst>
              <a:ext uri="{FF2B5EF4-FFF2-40B4-BE49-F238E27FC236}">
                <a16:creationId xmlns:a16="http://schemas.microsoft.com/office/drawing/2014/main" id="{E4AAE1CB-82E0-DBA1-A461-79CD73BBA9E9}"/>
              </a:ext>
            </a:extLst>
          </p:cNvPr>
          <p:cNvSpPr/>
          <p:nvPr/>
        </p:nvSpPr>
        <p:spPr>
          <a:xfrm>
            <a:off x="8270251" y="1260466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" name="Rectangle: Rounded Corners 180">
            <a:extLst>
              <a:ext uri="{FF2B5EF4-FFF2-40B4-BE49-F238E27FC236}">
                <a16:creationId xmlns:a16="http://schemas.microsoft.com/office/drawing/2014/main" id="{11732719-C07A-7296-7703-B0AE161EF046}"/>
              </a:ext>
            </a:extLst>
          </p:cNvPr>
          <p:cNvSpPr/>
          <p:nvPr/>
        </p:nvSpPr>
        <p:spPr>
          <a:xfrm>
            <a:off x="8270251" y="1262974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" name="Rectangle: Rounded Corners 180">
            <a:extLst>
              <a:ext uri="{FF2B5EF4-FFF2-40B4-BE49-F238E27FC236}">
                <a16:creationId xmlns:a16="http://schemas.microsoft.com/office/drawing/2014/main" id="{BA3D61CF-6D92-9F16-640E-F3A51FC4342D}"/>
              </a:ext>
            </a:extLst>
          </p:cNvPr>
          <p:cNvSpPr/>
          <p:nvPr/>
        </p:nvSpPr>
        <p:spPr>
          <a:xfrm>
            <a:off x="8270251" y="1262974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3" name="Rectangle: Rounded Corners 180">
            <a:extLst>
              <a:ext uri="{FF2B5EF4-FFF2-40B4-BE49-F238E27FC236}">
                <a16:creationId xmlns:a16="http://schemas.microsoft.com/office/drawing/2014/main" id="{91A37C77-EA58-F8D1-B56B-FC652244C813}"/>
              </a:ext>
            </a:extLst>
          </p:cNvPr>
          <p:cNvSpPr/>
          <p:nvPr/>
        </p:nvSpPr>
        <p:spPr>
          <a:xfrm>
            <a:off x="8270250" y="1260466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80">
            <a:extLst>
              <a:ext uri="{FF2B5EF4-FFF2-40B4-BE49-F238E27FC236}">
                <a16:creationId xmlns:a16="http://schemas.microsoft.com/office/drawing/2014/main" id="{5D03E722-572F-0EC3-4EF0-1DCAE974F76C}"/>
              </a:ext>
            </a:extLst>
          </p:cNvPr>
          <p:cNvSpPr/>
          <p:nvPr/>
        </p:nvSpPr>
        <p:spPr>
          <a:xfrm>
            <a:off x="8290473" y="1282272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5" name="Rectangle: Rounded Corners 180">
            <a:extLst>
              <a:ext uri="{FF2B5EF4-FFF2-40B4-BE49-F238E27FC236}">
                <a16:creationId xmlns:a16="http://schemas.microsoft.com/office/drawing/2014/main" id="{F1E37E29-CA6C-D5AD-B43F-214D3998D228}"/>
              </a:ext>
            </a:extLst>
          </p:cNvPr>
          <p:cNvSpPr/>
          <p:nvPr/>
        </p:nvSpPr>
        <p:spPr>
          <a:xfrm>
            <a:off x="8270251" y="1259934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6" name="Rectangle: Rounded Corners 180">
            <a:extLst>
              <a:ext uri="{FF2B5EF4-FFF2-40B4-BE49-F238E27FC236}">
                <a16:creationId xmlns:a16="http://schemas.microsoft.com/office/drawing/2014/main" id="{EED5F3C8-84B8-4837-3A97-2BFDA5DE3AD2}"/>
              </a:ext>
            </a:extLst>
          </p:cNvPr>
          <p:cNvSpPr/>
          <p:nvPr/>
        </p:nvSpPr>
        <p:spPr>
          <a:xfrm>
            <a:off x="8270251" y="1261567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7" name="Rectangle: Rounded Corners 180">
            <a:extLst>
              <a:ext uri="{FF2B5EF4-FFF2-40B4-BE49-F238E27FC236}">
                <a16:creationId xmlns:a16="http://schemas.microsoft.com/office/drawing/2014/main" id="{D6628362-85E7-5AD5-132D-3244E7D69EA6}"/>
              </a:ext>
            </a:extLst>
          </p:cNvPr>
          <p:cNvSpPr/>
          <p:nvPr/>
        </p:nvSpPr>
        <p:spPr>
          <a:xfrm>
            <a:off x="8270251" y="1249051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8" name="Rectangle: Rounded Corners 180">
            <a:extLst>
              <a:ext uri="{FF2B5EF4-FFF2-40B4-BE49-F238E27FC236}">
                <a16:creationId xmlns:a16="http://schemas.microsoft.com/office/drawing/2014/main" id="{EF06845B-8221-3385-C4DE-B3EC9663DCE0}"/>
              </a:ext>
            </a:extLst>
          </p:cNvPr>
          <p:cNvSpPr/>
          <p:nvPr/>
        </p:nvSpPr>
        <p:spPr>
          <a:xfrm>
            <a:off x="8270251" y="1244224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9" name="Rectangle: Rounded Corners 180">
            <a:extLst>
              <a:ext uri="{FF2B5EF4-FFF2-40B4-BE49-F238E27FC236}">
                <a16:creationId xmlns:a16="http://schemas.microsoft.com/office/drawing/2014/main" id="{47753F6F-0CEF-E9D9-79DD-435279F7B355}"/>
              </a:ext>
            </a:extLst>
          </p:cNvPr>
          <p:cNvSpPr/>
          <p:nvPr/>
        </p:nvSpPr>
        <p:spPr>
          <a:xfrm>
            <a:off x="8270240" y="1259934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0" name="Rectangle: Rounded Corners 180">
            <a:extLst>
              <a:ext uri="{FF2B5EF4-FFF2-40B4-BE49-F238E27FC236}">
                <a16:creationId xmlns:a16="http://schemas.microsoft.com/office/drawing/2014/main" id="{BBB78C27-9771-F0B1-F6BB-D2F00EC2B8DC}"/>
              </a:ext>
            </a:extLst>
          </p:cNvPr>
          <p:cNvSpPr/>
          <p:nvPr/>
        </p:nvSpPr>
        <p:spPr>
          <a:xfrm>
            <a:off x="8270251" y="1252894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180">
            <a:extLst>
              <a:ext uri="{FF2B5EF4-FFF2-40B4-BE49-F238E27FC236}">
                <a16:creationId xmlns:a16="http://schemas.microsoft.com/office/drawing/2014/main" id="{4670BA94-7C04-8B62-EAB3-851E067F0229}"/>
              </a:ext>
            </a:extLst>
          </p:cNvPr>
          <p:cNvSpPr/>
          <p:nvPr/>
        </p:nvSpPr>
        <p:spPr>
          <a:xfrm>
            <a:off x="8290473" y="1244224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180">
            <a:extLst>
              <a:ext uri="{FF2B5EF4-FFF2-40B4-BE49-F238E27FC236}">
                <a16:creationId xmlns:a16="http://schemas.microsoft.com/office/drawing/2014/main" id="{94F45552-1446-DF1C-5B73-2E7F4A22DCC3}"/>
              </a:ext>
            </a:extLst>
          </p:cNvPr>
          <p:cNvSpPr/>
          <p:nvPr/>
        </p:nvSpPr>
        <p:spPr>
          <a:xfrm>
            <a:off x="8290472" y="1249051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3" name="Rectangle: Rounded Corners 180">
            <a:extLst>
              <a:ext uri="{FF2B5EF4-FFF2-40B4-BE49-F238E27FC236}">
                <a16:creationId xmlns:a16="http://schemas.microsoft.com/office/drawing/2014/main" id="{D55BCDE3-0F08-DE85-2D98-0FD0A7788A96}"/>
              </a:ext>
            </a:extLst>
          </p:cNvPr>
          <p:cNvSpPr/>
          <p:nvPr/>
        </p:nvSpPr>
        <p:spPr>
          <a:xfrm>
            <a:off x="8290473" y="1259934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4" name="Rectangle: Rounded Corners 180">
            <a:extLst>
              <a:ext uri="{FF2B5EF4-FFF2-40B4-BE49-F238E27FC236}">
                <a16:creationId xmlns:a16="http://schemas.microsoft.com/office/drawing/2014/main" id="{BEE23BA6-E221-18C8-64BF-F91F822A686D}"/>
              </a:ext>
            </a:extLst>
          </p:cNvPr>
          <p:cNvSpPr/>
          <p:nvPr/>
        </p:nvSpPr>
        <p:spPr>
          <a:xfrm>
            <a:off x="8313376" y="1274244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5" name="Rectangle: Rounded Corners 180">
            <a:extLst>
              <a:ext uri="{FF2B5EF4-FFF2-40B4-BE49-F238E27FC236}">
                <a16:creationId xmlns:a16="http://schemas.microsoft.com/office/drawing/2014/main" id="{A46F2FA0-A322-6758-BAD8-8FCF1A6F54F9}"/>
              </a:ext>
            </a:extLst>
          </p:cNvPr>
          <p:cNvSpPr/>
          <p:nvPr/>
        </p:nvSpPr>
        <p:spPr>
          <a:xfrm>
            <a:off x="8290473" y="1266983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6" name="Rectangle: Rounded Corners 180">
            <a:extLst>
              <a:ext uri="{FF2B5EF4-FFF2-40B4-BE49-F238E27FC236}">
                <a16:creationId xmlns:a16="http://schemas.microsoft.com/office/drawing/2014/main" id="{FFFA0BA5-4B8A-EC82-02A9-3FBACDF67D96}"/>
              </a:ext>
            </a:extLst>
          </p:cNvPr>
          <p:cNvSpPr/>
          <p:nvPr/>
        </p:nvSpPr>
        <p:spPr>
          <a:xfrm>
            <a:off x="8290473" y="1267936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7" name="Rectangle: Rounded Corners 180">
            <a:extLst>
              <a:ext uri="{FF2B5EF4-FFF2-40B4-BE49-F238E27FC236}">
                <a16:creationId xmlns:a16="http://schemas.microsoft.com/office/drawing/2014/main" id="{55B1B78C-05FB-A533-563B-C34F2417720A}"/>
              </a:ext>
            </a:extLst>
          </p:cNvPr>
          <p:cNvSpPr/>
          <p:nvPr/>
        </p:nvSpPr>
        <p:spPr>
          <a:xfrm>
            <a:off x="8300673" y="1266983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8" name="Rectangle: Rounded Corners 180">
            <a:extLst>
              <a:ext uri="{FF2B5EF4-FFF2-40B4-BE49-F238E27FC236}">
                <a16:creationId xmlns:a16="http://schemas.microsoft.com/office/drawing/2014/main" id="{DDE7E2E9-EDBF-BD6A-7F3A-6CD01BC4CA53}"/>
              </a:ext>
            </a:extLst>
          </p:cNvPr>
          <p:cNvSpPr/>
          <p:nvPr/>
        </p:nvSpPr>
        <p:spPr>
          <a:xfrm>
            <a:off x="8300673" y="1263246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9" name="Rectangle: Rounded Corners 180">
            <a:extLst>
              <a:ext uri="{FF2B5EF4-FFF2-40B4-BE49-F238E27FC236}">
                <a16:creationId xmlns:a16="http://schemas.microsoft.com/office/drawing/2014/main" id="{5A75BC6F-8F07-4AD2-E1CA-98771B72309E}"/>
              </a:ext>
            </a:extLst>
          </p:cNvPr>
          <p:cNvSpPr/>
          <p:nvPr/>
        </p:nvSpPr>
        <p:spPr>
          <a:xfrm>
            <a:off x="8300673" y="1269456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30" name="Rectangle: Rounded Corners 180">
            <a:extLst>
              <a:ext uri="{FF2B5EF4-FFF2-40B4-BE49-F238E27FC236}">
                <a16:creationId xmlns:a16="http://schemas.microsoft.com/office/drawing/2014/main" id="{B33FFC8E-7DCD-3285-9310-9AD4E919F341}"/>
              </a:ext>
            </a:extLst>
          </p:cNvPr>
          <p:cNvSpPr/>
          <p:nvPr/>
        </p:nvSpPr>
        <p:spPr>
          <a:xfrm>
            <a:off x="8313376" y="1282272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180">
            <a:extLst>
              <a:ext uri="{FF2B5EF4-FFF2-40B4-BE49-F238E27FC236}">
                <a16:creationId xmlns:a16="http://schemas.microsoft.com/office/drawing/2014/main" id="{80F0BF24-043A-06CF-8396-0280CABDE39A}"/>
              </a:ext>
            </a:extLst>
          </p:cNvPr>
          <p:cNvSpPr/>
          <p:nvPr/>
        </p:nvSpPr>
        <p:spPr>
          <a:xfrm>
            <a:off x="8313376" y="1282272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180">
            <a:extLst>
              <a:ext uri="{FF2B5EF4-FFF2-40B4-BE49-F238E27FC236}">
                <a16:creationId xmlns:a16="http://schemas.microsoft.com/office/drawing/2014/main" id="{6147BCDE-D28E-9260-5856-F1DAA0D1DA22}"/>
              </a:ext>
            </a:extLst>
          </p:cNvPr>
          <p:cNvSpPr/>
          <p:nvPr/>
        </p:nvSpPr>
        <p:spPr>
          <a:xfrm>
            <a:off x="8322594" y="1297579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33" name="Rectangle: Rounded Corners 180">
            <a:extLst>
              <a:ext uri="{FF2B5EF4-FFF2-40B4-BE49-F238E27FC236}">
                <a16:creationId xmlns:a16="http://schemas.microsoft.com/office/drawing/2014/main" id="{27749DA2-B34C-43B5-7934-56C95195AF6C}"/>
              </a:ext>
            </a:extLst>
          </p:cNvPr>
          <p:cNvSpPr/>
          <p:nvPr/>
        </p:nvSpPr>
        <p:spPr>
          <a:xfrm>
            <a:off x="8322595" y="1303731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34" name="Rectangle: Rounded Corners 180">
            <a:extLst>
              <a:ext uri="{FF2B5EF4-FFF2-40B4-BE49-F238E27FC236}">
                <a16:creationId xmlns:a16="http://schemas.microsoft.com/office/drawing/2014/main" id="{81F87A78-6D4E-1059-56B1-3E9215A0467E}"/>
              </a:ext>
            </a:extLst>
          </p:cNvPr>
          <p:cNvSpPr/>
          <p:nvPr/>
        </p:nvSpPr>
        <p:spPr>
          <a:xfrm>
            <a:off x="8320736" y="1303731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35" name="Rectangle: Rounded Corners 180">
            <a:extLst>
              <a:ext uri="{FF2B5EF4-FFF2-40B4-BE49-F238E27FC236}">
                <a16:creationId xmlns:a16="http://schemas.microsoft.com/office/drawing/2014/main" id="{7625D29F-EA5B-6467-07AC-1460851D8A61}"/>
              </a:ext>
            </a:extLst>
          </p:cNvPr>
          <p:cNvSpPr/>
          <p:nvPr/>
        </p:nvSpPr>
        <p:spPr>
          <a:xfrm>
            <a:off x="8306830" y="1311891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36" name="Rectangle: Rounded Corners 180">
            <a:extLst>
              <a:ext uri="{FF2B5EF4-FFF2-40B4-BE49-F238E27FC236}">
                <a16:creationId xmlns:a16="http://schemas.microsoft.com/office/drawing/2014/main" id="{4E7F7ED4-E9FC-0D3C-6C0F-782647BC8CF9}"/>
              </a:ext>
            </a:extLst>
          </p:cNvPr>
          <p:cNvSpPr/>
          <p:nvPr/>
        </p:nvSpPr>
        <p:spPr>
          <a:xfrm>
            <a:off x="8284660" y="1314414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33</a:t>
            </a:r>
          </a:p>
        </p:txBody>
      </p:sp>
      <p:sp>
        <p:nvSpPr>
          <p:cNvPr id="37" name="Rectangle: Rounded Corners 180">
            <a:extLst>
              <a:ext uri="{FF2B5EF4-FFF2-40B4-BE49-F238E27FC236}">
                <a16:creationId xmlns:a16="http://schemas.microsoft.com/office/drawing/2014/main" id="{A59AB0CD-37D1-555E-CE33-570C2272CB8F}"/>
              </a:ext>
            </a:extLst>
          </p:cNvPr>
          <p:cNvSpPr/>
          <p:nvPr/>
        </p:nvSpPr>
        <p:spPr>
          <a:xfrm>
            <a:off x="8270238" y="1311891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38" name="Rectangle: Rounded Corners 180">
            <a:extLst>
              <a:ext uri="{FF2B5EF4-FFF2-40B4-BE49-F238E27FC236}">
                <a16:creationId xmlns:a16="http://schemas.microsoft.com/office/drawing/2014/main" id="{257BAC60-4FDB-B2F6-331C-A6CF6DB25A5E}"/>
              </a:ext>
            </a:extLst>
          </p:cNvPr>
          <p:cNvSpPr/>
          <p:nvPr/>
        </p:nvSpPr>
        <p:spPr>
          <a:xfrm>
            <a:off x="8270236" y="1311891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39" name="Rectangle: Rounded Corners 180">
            <a:extLst>
              <a:ext uri="{FF2B5EF4-FFF2-40B4-BE49-F238E27FC236}">
                <a16:creationId xmlns:a16="http://schemas.microsoft.com/office/drawing/2014/main" id="{DAA8A1F9-1911-3C47-658F-2A63D43EF527}"/>
              </a:ext>
            </a:extLst>
          </p:cNvPr>
          <p:cNvSpPr/>
          <p:nvPr/>
        </p:nvSpPr>
        <p:spPr>
          <a:xfrm>
            <a:off x="8270251" y="1314414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180">
            <a:extLst>
              <a:ext uri="{FF2B5EF4-FFF2-40B4-BE49-F238E27FC236}">
                <a16:creationId xmlns:a16="http://schemas.microsoft.com/office/drawing/2014/main" id="{66DD43A7-B383-7128-B872-C3BF97F1C93E}"/>
              </a:ext>
            </a:extLst>
          </p:cNvPr>
          <p:cNvSpPr/>
          <p:nvPr/>
        </p:nvSpPr>
        <p:spPr>
          <a:xfrm>
            <a:off x="8242949" y="1314414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180">
            <a:extLst>
              <a:ext uri="{FF2B5EF4-FFF2-40B4-BE49-F238E27FC236}">
                <a16:creationId xmlns:a16="http://schemas.microsoft.com/office/drawing/2014/main" id="{0FE7C0D4-D5E3-E480-6525-5EE08D2826FA}"/>
              </a:ext>
            </a:extLst>
          </p:cNvPr>
          <p:cNvSpPr/>
          <p:nvPr/>
        </p:nvSpPr>
        <p:spPr>
          <a:xfrm>
            <a:off x="8242948" y="1315536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id="{53388A25-6712-B6E3-1CFC-BC7828AD991E}"/>
              </a:ext>
            </a:extLst>
          </p:cNvPr>
          <p:cNvSpPr/>
          <p:nvPr/>
        </p:nvSpPr>
        <p:spPr>
          <a:xfrm>
            <a:off x="8242949" y="1323591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43" name="Rectangle: Rounded Corners 180">
            <a:extLst>
              <a:ext uri="{FF2B5EF4-FFF2-40B4-BE49-F238E27FC236}">
                <a16:creationId xmlns:a16="http://schemas.microsoft.com/office/drawing/2014/main" id="{A760C87C-8AF4-C07A-48C3-B9F4703F1A36}"/>
              </a:ext>
            </a:extLst>
          </p:cNvPr>
          <p:cNvSpPr/>
          <p:nvPr/>
        </p:nvSpPr>
        <p:spPr>
          <a:xfrm>
            <a:off x="8241189" y="1323591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44" name="Rectangle: Rounded Corners 180">
            <a:extLst>
              <a:ext uri="{FF2B5EF4-FFF2-40B4-BE49-F238E27FC236}">
                <a16:creationId xmlns:a16="http://schemas.microsoft.com/office/drawing/2014/main" id="{557101D1-9BE4-D224-CE46-9F8C428D6526}"/>
              </a:ext>
            </a:extLst>
          </p:cNvPr>
          <p:cNvSpPr/>
          <p:nvPr/>
        </p:nvSpPr>
        <p:spPr>
          <a:xfrm>
            <a:off x="8241188" y="1297579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45" name="Rectangle: Rounded Corners 180">
            <a:extLst>
              <a:ext uri="{FF2B5EF4-FFF2-40B4-BE49-F238E27FC236}">
                <a16:creationId xmlns:a16="http://schemas.microsoft.com/office/drawing/2014/main" id="{5ABD3726-3598-A777-44A0-BDAE5E98E5AD}"/>
              </a:ext>
            </a:extLst>
          </p:cNvPr>
          <p:cNvSpPr/>
          <p:nvPr/>
        </p:nvSpPr>
        <p:spPr>
          <a:xfrm>
            <a:off x="8222644" y="1319903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46" name="Rectangle: Rounded Corners 179">
            <a:extLst>
              <a:ext uri="{FF2B5EF4-FFF2-40B4-BE49-F238E27FC236}">
                <a16:creationId xmlns:a16="http://schemas.microsoft.com/office/drawing/2014/main" id="{ACF13AA7-42B9-A6B4-14CC-C4CF1CCCBB3D}"/>
              </a:ext>
            </a:extLst>
          </p:cNvPr>
          <p:cNvSpPr/>
          <p:nvPr/>
        </p:nvSpPr>
        <p:spPr>
          <a:xfrm>
            <a:off x="8222643" y="1319903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47" name="Rectangle: Rounded Corners 176">
            <a:extLst>
              <a:ext uri="{FF2B5EF4-FFF2-40B4-BE49-F238E27FC236}">
                <a16:creationId xmlns:a16="http://schemas.microsoft.com/office/drawing/2014/main" id="{75395B73-B937-92D9-0403-D0C41B8B2301}"/>
              </a:ext>
            </a:extLst>
          </p:cNvPr>
          <p:cNvSpPr/>
          <p:nvPr/>
        </p:nvSpPr>
        <p:spPr>
          <a:xfrm>
            <a:off x="8222642" y="1303977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Rectangle: Rounded Corners 178">
            <a:extLst>
              <a:ext uri="{FF2B5EF4-FFF2-40B4-BE49-F238E27FC236}">
                <a16:creationId xmlns:a16="http://schemas.microsoft.com/office/drawing/2014/main" id="{94B89078-43D2-458B-9B34-22D5F4002B72}"/>
              </a:ext>
            </a:extLst>
          </p:cNvPr>
          <p:cNvSpPr/>
          <p:nvPr/>
        </p:nvSpPr>
        <p:spPr>
          <a:xfrm>
            <a:off x="8222641" y="1336852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Rectangle: Rounded Corners 175">
            <a:extLst>
              <a:ext uri="{FF2B5EF4-FFF2-40B4-BE49-F238E27FC236}">
                <a16:creationId xmlns:a16="http://schemas.microsoft.com/office/drawing/2014/main" id="{A651C239-8FC4-05C3-4EA7-EBE33567CDFE}"/>
              </a:ext>
            </a:extLst>
          </p:cNvPr>
          <p:cNvSpPr/>
          <p:nvPr/>
        </p:nvSpPr>
        <p:spPr>
          <a:xfrm>
            <a:off x="8222640" y="1336852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ectangle: Rounded Corners 174">
            <a:extLst>
              <a:ext uri="{FF2B5EF4-FFF2-40B4-BE49-F238E27FC236}">
                <a16:creationId xmlns:a16="http://schemas.microsoft.com/office/drawing/2014/main" id="{63A005EA-1530-18F8-6292-AB4222C34AF4}"/>
              </a:ext>
            </a:extLst>
          </p:cNvPr>
          <p:cNvSpPr/>
          <p:nvPr/>
        </p:nvSpPr>
        <p:spPr>
          <a:xfrm>
            <a:off x="8222639" y="1336852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1" name="Rectangle: Rounded Corners 173">
            <a:extLst>
              <a:ext uri="{FF2B5EF4-FFF2-40B4-BE49-F238E27FC236}">
                <a16:creationId xmlns:a16="http://schemas.microsoft.com/office/drawing/2014/main" id="{9A613898-D2F2-68D2-D534-011E3E27EBA8}"/>
              </a:ext>
            </a:extLst>
          </p:cNvPr>
          <p:cNvSpPr/>
          <p:nvPr/>
        </p:nvSpPr>
        <p:spPr>
          <a:xfrm>
            <a:off x="8222638" y="1332242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2" name="Rectangle: Rounded Corners 172">
            <a:extLst>
              <a:ext uri="{FF2B5EF4-FFF2-40B4-BE49-F238E27FC236}">
                <a16:creationId xmlns:a16="http://schemas.microsoft.com/office/drawing/2014/main" id="{5D8C8A7D-17D3-FEB4-043C-55C60DF25AEC}"/>
              </a:ext>
            </a:extLst>
          </p:cNvPr>
          <p:cNvSpPr/>
          <p:nvPr/>
        </p:nvSpPr>
        <p:spPr>
          <a:xfrm>
            <a:off x="8222637" y="1356265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3" name="Rectangle: Rounded Corners 171">
            <a:extLst>
              <a:ext uri="{FF2B5EF4-FFF2-40B4-BE49-F238E27FC236}">
                <a16:creationId xmlns:a16="http://schemas.microsoft.com/office/drawing/2014/main" id="{D23BCDE8-492E-D29E-4485-A1D9DC13E53B}"/>
              </a:ext>
            </a:extLst>
          </p:cNvPr>
          <p:cNvSpPr/>
          <p:nvPr/>
        </p:nvSpPr>
        <p:spPr>
          <a:xfrm>
            <a:off x="8222636" y="1356265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4" name="Rectangle: Rounded Corners 170">
            <a:extLst>
              <a:ext uri="{FF2B5EF4-FFF2-40B4-BE49-F238E27FC236}">
                <a16:creationId xmlns:a16="http://schemas.microsoft.com/office/drawing/2014/main" id="{94C7DAF6-9A63-3A8E-E167-D9B5D2956504}"/>
              </a:ext>
            </a:extLst>
          </p:cNvPr>
          <p:cNvSpPr/>
          <p:nvPr/>
        </p:nvSpPr>
        <p:spPr>
          <a:xfrm>
            <a:off x="8220480" y="1336852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5" name="Rectangle: Rounded Corners 169">
            <a:extLst>
              <a:ext uri="{FF2B5EF4-FFF2-40B4-BE49-F238E27FC236}">
                <a16:creationId xmlns:a16="http://schemas.microsoft.com/office/drawing/2014/main" id="{945E2D85-8754-1945-35B5-2D3DE98748DC}"/>
              </a:ext>
            </a:extLst>
          </p:cNvPr>
          <p:cNvSpPr/>
          <p:nvPr/>
        </p:nvSpPr>
        <p:spPr>
          <a:xfrm>
            <a:off x="8241187" y="1359816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6" name="Rectangle: Rounded Corners 168">
            <a:extLst>
              <a:ext uri="{FF2B5EF4-FFF2-40B4-BE49-F238E27FC236}">
                <a16:creationId xmlns:a16="http://schemas.microsoft.com/office/drawing/2014/main" id="{B969AFB4-1EA8-5E4F-F5D1-1CC849C434C1}"/>
              </a:ext>
            </a:extLst>
          </p:cNvPr>
          <p:cNvSpPr/>
          <p:nvPr/>
        </p:nvSpPr>
        <p:spPr>
          <a:xfrm>
            <a:off x="8220479" y="1335456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7" name="Rectangle: Rounded Corners 165">
            <a:extLst>
              <a:ext uri="{FF2B5EF4-FFF2-40B4-BE49-F238E27FC236}">
                <a16:creationId xmlns:a16="http://schemas.microsoft.com/office/drawing/2014/main" id="{7828B7DA-6CBF-DC4B-A452-1FE71EFBD522}"/>
              </a:ext>
            </a:extLst>
          </p:cNvPr>
          <p:cNvSpPr/>
          <p:nvPr/>
        </p:nvSpPr>
        <p:spPr>
          <a:xfrm>
            <a:off x="8220478" y="1330876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8" name="Rectangle: Rounded Corners 164">
            <a:extLst>
              <a:ext uri="{FF2B5EF4-FFF2-40B4-BE49-F238E27FC236}">
                <a16:creationId xmlns:a16="http://schemas.microsoft.com/office/drawing/2014/main" id="{CF6F39ED-7E32-5E1B-295D-33E620D87805}"/>
              </a:ext>
            </a:extLst>
          </p:cNvPr>
          <p:cNvSpPr/>
          <p:nvPr/>
        </p:nvSpPr>
        <p:spPr>
          <a:xfrm>
            <a:off x="8215750" y="1343129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Rectangle: Rounded Corners 164">
            <a:extLst>
              <a:ext uri="{FF2B5EF4-FFF2-40B4-BE49-F238E27FC236}">
                <a16:creationId xmlns:a16="http://schemas.microsoft.com/office/drawing/2014/main" id="{ABC359AB-84A8-7626-E9C5-6EE336E42FDB}"/>
              </a:ext>
            </a:extLst>
          </p:cNvPr>
          <p:cNvSpPr/>
          <p:nvPr/>
        </p:nvSpPr>
        <p:spPr>
          <a:xfrm>
            <a:off x="8207388" y="1319903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ectangle: Rounded Corners 164">
            <a:extLst>
              <a:ext uri="{FF2B5EF4-FFF2-40B4-BE49-F238E27FC236}">
                <a16:creationId xmlns:a16="http://schemas.microsoft.com/office/drawing/2014/main" id="{DB6E7362-6E0C-620A-BF51-F5A7295E78F2}"/>
              </a:ext>
            </a:extLst>
          </p:cNvPr>
          <p:cNvSpPr/>
          <p:nvPr/>
        </p:nvSpPr>
        <p:spPr>
          <a:xfrm>
            <a:off x="8207387" y="1335456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Rectangle: Rounded Corners 164">
            <a:extLst>
              <a:ext uri="{FF2B5EF4-FFF2-40B4-BE49-F238E27FC236}">
                <a16:creationId xmlns:a16="http://schemas.microsoft.com/office/drawing/2014/main" id="{373EEA8D-2E8B-2942-DCE3-4DA6DA2A38A9}"/>
              </a:ext>
            </a:extLst>
          </p:cNvPr>
          <p:cNvSpPr/>
          <p:nvPr/>
        </p:nvSpPr>
        <p:spPr>
          <a:xfrm>
            <a:off x="8207386" y="1347363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" name="Rectangle: Rounded Corners 164">
            <a:extLst>
              <a:ext uri="{FF2B5EF4-FFF2-40B4-BE49-F238E27FC236}">
                <a16:creationId xmlns:a16="http://schemas.microsoft.com/office/drawing/2014/main" id="{803A57D1-6C50-20E9-EE07-B96C5CBCB947}"/>
              </a:ext>
            </a:extLst>
          </p:cNvPr>
          <p:cNvSpPr/>
          <p:nvPr/>
        </p:nvSpPr>
        <p:spPr>
          <a:xfrm>
            <a:off x="8207385" y="1366092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" name="Rectangle: Rounded Corners 164">
            <a:extLst>
              <a:ext uri="{FF2B5EF4-FFF2-40B4-BE49-F238E27FC236}">
                <a16:creationId xmlns:a16="http://schemas.microsoft.com/office/drawing/2014/main" id="{F4C0D5D3-4A5D-2EF9-85FE-5CF48679CDF9}"/>
              </a:ext>
            </a:extLst>
          </p:cNvPr>
          <p:cNvSpPr/>
          <p:nvPr/>
        </p:nvSpPr>
        <p:spPr>
          <a:xfrm>
            <a:off x="8207384" y="1366092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" name="Rectangle: Rounded Corners 164">
            <a:extLst>
              <a:ext uri="{FF2B5EF4-FFF2-40B4-BE49-F238E27FC236}">
                <a16:creationId xmlns:a16="http://schemas.microsoft.com/office/drawing/2014/main" id="{68B53DD3-6E83-7087-07D1-AE3C00D4A3C4}"/>
              </a:ext>
            </a:extLst>
          </p:cNvPr>
          <p:cNvSpPr/>
          <p:nvPr/>
        </p:nvSpPr>
        <p:spPr>
          <a:xfrm>
            <a:off x="8207383" y="1354354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5" name="Rectangle: Rounded Corners 164">
            <a:extLst>
              <a:ext uri="{FF2B5EF4-FFF2-40B4-BE49-F238E27FC236}">
                <a16:creationId xmlns:a16="http://schemas.microsoft.com/office/drawing/2014/main" id="{DD387A6C-BCDD-80F0-45F9-73D390A0D9D5}"/>
              </a:ext>
            </a:extLst>
          </p:cNvPr>
          <p:cNvSpPr/>
          <p:nvPr/>
        </p:nvSpPr>
        <p:spPr>
          <a:xfrm>
            <a:off x="8207382" y="1377431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</a:t>
            </a:r>
            <a:r>
              <a:rPr lang="en-US" sz="54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Rectangle: Rounded Corners 181">
            <a:extLst>
              <a:ext uri="{FF2B5EF4-FFF2-40B4-BE49-F238E27FC236}">
                <a16:creationId xmlns:a16="http://schemas.microsoft.com/office/drawing/2014/main" id="{3FE8F6FF-1852-FD81-17B5-512F0D1F27A7}"/>
              </a:ext>
            </a:extLst>
          </p:cNvPr>
          <p:cNvSpPr/>
          <p:nvPr/>
        </p:nvSpPr>
        <p:spPr>
          <a:xfrm>
            <a:off x="8207381" y="1362301"/>
            <a:ext cx="1932762" cy="8895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67" name="Rectangle: Rounded Corners 182">
            <a:extLst>
              <a:ext uri="{FF2B5EF4-FFF2-40B4-BE49-F238E27FC236}">
                <a16:creationId xmlns:a16="http://schemas.microsoft.com/office/drawing/2014/main" id="{29AFDCA7-1849-FDCE-158A-091BD76D1556}"/>
              </a:ext>
            </a:extLst>
          </p:cNvPr>
          <p:cNvSpPr/>
          <p:nvPr/>
        </p:nvSpPr>
        <p:spPr>
          <a:xfrm>
            <a:off x="8207380" y="1337202"/>
            <a:ext cx="1932762" cy="8895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68" name="Rectangle: Rounded Corners 184">
            <a:extLst>
              <a:ext uri="{FF2B5EF4-FFF2-40B4-BE49-F238E27FC236}">
                <a16:creationId xmlns:a16="http://schemas.microsoft.com/office/drawing/2014/main" id="{5B43BD1B-7089-551F-6179-783C1E8494C2}"/>
              </a:ext>
            </a:extLst>
          </p:cNvPr>
          <p:cNvSpPr/>
          <p:nvPr/>
        </p:nvSpPr>
        <p:spPr>
          <a:xfrm>
            <a:off x="8207379" y="1361200"/>
            <a:ext cx="1932762" cy="8895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69" name="Rectangle: Rounded Corners 186">
            <a:extLst>
              <a:ext uri="{FF2B5EF4-FFF2-40B4-BE49-F238E27FC236}">
                <a16:creationId xmlns:a16="http://schemas.microsoft.com/office/drawing/2014/main" id="{B1C43EE0-0E7D-0DE6-F5FC-684B09172A12}"/>
              </a:ext>
            </a:extLst>
          </p:cNvPr>
          <p:cNvSpPr/>
          <p:nvPr/>
        </p:nvSpPr>
        <p:spPr>
          <a:xfrm>
            <a:off x="8207377" y="1369889"/>
            <a:ext cx="1932763" cy="87472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70" name="Rectangle: Rounded Corners 3">
            <a:extLst>
              <a:ext uri="{FF2B5EF4-FFF2-40B4-BE49-F238E27FC236}">
                <a16:creationId xmlns:a16="http://schemas.microsoft.com/office/drawing/2014/main" id="{C6E3D287-DFB9-FD49-DFCE-CDBA62B88511}"/>
              </a:ext>
            </a:extLst>
          </p:cNvPr>
          <p:cNvSpPr/>
          <p:nvPr/>
        </p:nvSpPr>
        <p:spPr>
          <a:xfrm>
            <a:off x="8227024" y="1346555"/>
            <a:ext cx="1932762" cy="8895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</p:spTree>
    <p:extLst>
      <p:ext uri="{BB962C8B-B14F-4D97-AF65-F5344CB8AC3E}">
        <p14:creationId xmlns:p14="http://schemas.microsoft.com/office/powerpoint/2010/main" val="21293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yConv.com__Tieng-dong-ho-chay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yConv.com__Tieng-dong-ho-chay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yConv.com__Tieng-dong-ho-chay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yConv.com__Tieng-dong-ho-chay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yConv.com__Tieng-dong-ho-chay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yConv.com__Tieng-dong-ho-chay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yConv.com__Tieng-dong-ho-chay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yConv.com__Tieng-dong-ho-chay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x_45s (audio-join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nyConv.com__Am-thanh-dem-nguoc-het-gio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nyConv.com__Am-thanh-dem-nguoc-het-gio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nyConv.com__Am-thanh-dem-nguoc-het-gio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nyConv.com__Tieng-chuong-het-gio-re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thuocdod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0840">
            <a:off x="1514475" y="91440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57925" y="4048125"/>
            <a:ext cx="3810000" cy="2381250"/>
            <a:chOff x="2928" y="1200"/>
            <a:chExt cx="2400" cy="1500"/>
          </a:xfrm>
        </p:grpSpPr>
        <p:pic>
          <p:nvPicPr>
            <p:cNvPr id="10276" name="Picture 4" descr="thuocdod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00"/>
              <a:ext cx="240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7" name="Oval 5"/>
            <p:cNvSpPr>
              <a:spLocks noChangeArrowheads="1"/>
            </p:cNvSpPr>
            <p:nvPr/>
          </p:nvSpPr>
          <p:spPr bwMode="auto">
            <a:xfrm>
              <a:off x="4092" y="2320"/>
              <a:ext cx="48" cy="4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01382" name="Picture 6" descr="thuocdod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4020245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8099425" y="5819775"/>
            <a:ext cx="76200" cy="762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943100" y="742950"/>
            <a:ext cx="3810000" cy="2381250"/>
            <a:chOff x="2928" y="1200"/>
            <a:chExt cx="2400" cy="1500"/>
          </a:xfrm>
        </p:grpSpPr>
        <p:pic>
          <p:nvPicPr>
            <p:cNvPr id="10274" name="Picture 9" descr="thuocdod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00"/>
              <a:ext cx="240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5" name="Oval 10"/>
            <p:cNvSpPr>
              <a:spLocks noChangeArrowheads="1"/>
            </p:cNvSpPr>
            <p:nvPr/>
          </p:nvSpPr>
          <p:spPr bwMode="auto">
            <a:xfrm>
              <a:off x="4092" y="2320"/>
              <a:ext cx="48" cy="4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943100" y="742950"/>
            <a:ext cx="3810000" cy="2381250"/>
            <a:chOff x="192" y="2256"/>
            <a:chExt cx="2400" cy="1500"/>
          </a:xfrm>
        </p:grpSpPr>
        <p:pic>
          <p:nvPicPr>
            <p:cNvPr id="10271" name="Picture 12" descr="thuocdod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256"/>
              <a:ext cx="240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2" name="Line 13"/>
            <p:cNvSpPr>
              <a:spLocks noChangeShapeType="1"/>
            </p:cNvSpPr>
            <p:nvPr/>
          </p:nvSpPr>
          <p:spPr bwMode="auto">
            <a:xfrm>
              <a:off x="246" y="3402"/>
              <a:ext cx="228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Oval 14"/>
            <p:cNvSpPr>
              <a:spLocks noChangeArrowheads="1"/>
            </p:cNvSpPr>
            <p:nvPr/>
          </p:nvSpPr>
          <p:spPr bwMode="auto">
            <a:xfrm>
              <a:off x="1356" y="3376"/>
              <a:ext cx="48" cy="4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248" name="Group 15"/>
          <p:cNvGrpSpPr>
            <a:grpSpLocks/>
          </p:cNvGrpSpPr>
          <p:nvPr/>
        </p:nvGrpSpPr>
        <p:grpSpPr bwMode="auto">
          <a:xfrm>
            <a:off x="3257550" y="152400"/>
            <a:ext cx="2781300" cy="2840038"/>
            <a:chOff x="1092" y="96"/>
            <a:chExt cx="1752" cy="1789"/>
          </a:xfrm>
        </p:grpSpPr>
        <p:sp>
          <p:nvSpPr>
            <p:cNvPr id="10266" name="Line 16"/>
            <p:cNvSpPr>
              <a:spLocks noChangeShapeType="1"/>
            </p:cNvSpPr>
            <p:nvPr/>
          </p:nvSpPr>
          <p:spPr bwMode="auto">
            <a:xfrm flipV="1">
              <a:off x="1460" y="360"/>
              <a:ext cx="1320" cy="12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17"/>
            <p:cNvSpPr>
              <a:spLocks noChangeShapeType="1"/>
            </p:cNvSpPr>
            <p:nvPr/>
          </p:nvSpPr>
          <p:spPr bwMode="auto">
            <a:xfrm flipH="1" flipV="1">
              <a:off x="1092" y="150"/>
              <a:ext cx="364" cy="14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Text Box 18"/>
            <p:cNvSpPr txBox="1">
              <a:spLocks noChangeArrowheads="1"/>
            </p:cNvSpPr>
            <p:nvPr/>
          </p:nvSpPr>
          <p:spPr bwMode="auto">
            <a:xfrm>
              <a:off x="1152" y="96"/>
              <a:ext cx="1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10269" name="Text Box 19"/>
            <p:cNvSpPr txBox="1">
              <a:spLocks noChangeArrowheads="1"/>
            </p:cNvSpPr>
            <p:nvPr/>
          </p:nvSpPr>
          <p:spPr bwMode="auto">
            <a:xfrm>
              <a:off x="2700" y="360"/>
              <a:ext cx="1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0270" name="Text Box 20"/>
            <p:cNvSpPr txBox="1">
              <a:spLocks noChangeArrowheads="1"/>
            </p:cNvSpPr>
            <p:nvPr/>
          </p:nvSpPr>
          <p:spPr bwMode="auto">
            <a:xfrm>
              <a:off x="1400" y="1652"/>
              <a:ext cx="1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101397" name="Line 21"/>
          <p:cNvSpPr>
            <a:spLocks noChangeShapeType="1"/>
          </p:cNvSpPr>
          <p:nvPr/>
        </p:nvSpPr>
        <p:spPr bwMode="auto">
          <a:xfrm>
            <a:off x="2028825" y="2562225"/>
            <a:ext cx="36195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 flipV="1">
            <a:off x="3840163" y="588963"/>
            <a:ext cx="2074862" cy="197326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9" name="Oval 23"/>
          <p:cNvSpPr>
            <a:spLocks noChangeArrowheads="1"/>
          </p:cNvSpPr>
          <p:nvPr/>
        </p:nvSpPr>
        <p:spPr bwMode="auto">
          <a:xfrm>
            <a:off x="4600575" y="1609725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01400" name="Oval 24"/>
          <p:cNvSpPr>
            <a:spLocks noChangeArrowheads="1"/>
          </p:cNvSpPr>
          <p:nvPr/>
        </p:nvSpPr>
        <p:spPr bwMode="auto">
          <a:xfrm>
            <a:off x="3419475" y="129540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 rot="1800000">
            <a:off x="4819650" y="1304925"/>
            <a:ext cx="323850" cy="323850"/>
            <a:chOff x="2076" y="822"/>
            <a:chExt cx="204" cy="204"/>
          </a:xfrm>
        </p:grpSpPr>
        <p:sp>
          <p:nvSpPr>
            <p:cNvPr id="10264" name="Line 26"/>
            <p:cNvSpPr>
              <a:spLocks noChangeShapeType="1"/>
            </p:cNvSpPr>
            <p:nvPr/>
          </p:nvSpPr>
          <p:spPr bwMode="auto">
            <a:xfrm>
              <a:off x="2076" y="822"/>
              <a:ext cx="204" cy="20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27"/>
            <p:cNvSpPr>
              <a:spLocks noChangeShapeType="1"/>
            </p:cNvSpPr>
            <p:nvPr/>
          </p:nvSpPr>
          <p:spPr bwMode="auto">
            <a:xfrm flipH="1">
              <a:off x="2088" y="828"/>
              <a:ext cx="192" cy="1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04" name="Oval 28"/>
          <p:cNvSpPr>
            <a:spLocks noChangeArrowheads="1"/>
          </p:cNvSpPr>
          <p:nvPr/>
        </p:nvSpPr>
        <p:spPr bwMode="auto">
          <a:xfrm>
            <a:off x="4867275" y="1362075"/>
            <a:ext cx="228600" cy="228600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01405" name="Oval 29"/>
          <p:cNvSpPr>
            <a:spLocks noChangeArrowheads="1"/>
          </p:cNvSpPr>
          <p:nvPr/>
        </p:nvSpPr>
        <p:spPr bwMode="auto">
          <a:xfrm>
            <a:off x="3790952" y="2517776"/>
            <a:ext cx="76199" cy="83819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01406" name="Text Box 30"/>
          <p:cNvSpPr txBox="1">
            <a:spLocks noChangeArrowheads="1"/>
          </p:cNvSpPr>
          <p:nvPr/>
        </p:nvSpPr>
        <p:spPr bwMode="auto">
          <a:xfrm>
            <a:off x="6579383" y="175878"/>
            <a:ext cx="556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1407" name="Text Box 31"/>
          <p:cNvSpPr txBox="1">
            <a:spLocks noChangeArrowheads="1"/>
          </p:cNvSpPr>
          <p:nvPr/>
        </p:nvSpPr>
        <p:spPr bwMode="auto">
          <a:xfrm>
            <a:off x="2971800" y="3048001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Arial" panose="020B0604020202020204" pitchFamily="34" charset="0"/>
              </a:rPr>
              <a:t>Đỉnh của góc</a:t>
            </a:r>
          </a:p>
        </p:txBody>
      </p:sp>
      <p:sp>
        <p:nvSpPr>
          <p:cNvPr id="101408" name="Text Box 32"/>
          <p:cNvSpPr txBox="1">
            <a:spLocks noChangeArrowheads="1"/>
          </p:cNvSpPr>
          <p:nvPr/>
        </p:nvSpPr>
        <p:spPr bwMode="auto">
          <a:xfrm>
            <a:off x="6858000" y="6172201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Arial" panose="020B0604020202020204" pitchFamily="34" charset="0"/>
              </a:rPr>
              <a:t>Tâm của thước</a:t>
            </a:r>
          </a:p>
        </p:txBody>
      </p:sp>
      <p:sp>
        <p:nvSpPr>
          <p:cNvPr id="101409" name="Text Box 33"/>
          <p:cNvSpPr txBox="1">
            <a:spLocks noChangeArrowheads="1"/>
          </p:cNvSpPr>
          <p:nvPr/>
        </p:nvSpPr>
        <p:spPr bwMode="auto">
          <a:xfrm>
            <a:off x="7048500" y="1223962"/>
            <a:ext cx="4495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7048500" y="2593046"/>
            <a:ext cx="449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qua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của thước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7048500" y="4173865"/>
            <a:ext cx="44354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qua. 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04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35391 -0.481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580000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4723 0.0203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5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5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1" presetID="27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50" autoRev="1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autoRev="1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250" autoRev="1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9" presetID="27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50" autoRev="1" fill="hold"/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1" dur="250" autoRev="1" fill="hold"/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hold"/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1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 animBg="1"/>
      <p:bldP spid="101383" grpId="1" animBg="1"/>
      <p:bldP spid="101383" grpId="2" animBg="1"/>
      <p:bldP spid="101397" grpId="0" animBg="1"/>
      <p:bldP spid="101397" grpId="1" animBg="1"/>
      <p:bldP spid="101397" grpId="2" animBg="1"/>
      <p:bldP spid="101398" grpId="0" animBg="1"/>
      <p:bldP spid="101398" grpId="1" animBg="1"/>
      <p:bldP spid="101398" grpId="2" animBg="1"/>
      <p:bldP spid="101398" grpId="3" animBg="1"/>
      <p:bldP spid="101399" grpId="0" animBg="1"/>
      <p:bldP spid="101399" grpId="1" animBg="1"/>
      <p:bldP spid="101400" grpId="0" animBg="1"/>
      <p:bldP spid="101400" grpId="1" animBg="1"/>
      <p:bldP spid="101404" grpId="0" animBg="1"/>
      <p:bldP spid="101404" grpId="1" animBg="1"/>
      <p:bldP spid="101405" grpId="0" animBg="1"/>
      <p:bldP spid="101405" grpId="1" animBg="1"/>
      <p:bldP spid="101405" grpId="2" animBg="1"/>
      <p:bldP spid="101406" grpId="0"/>
      <p:bldP spid="101407" grpId="0"/>
      <p:bldP spid="101407" grpId="1"/>
      <p:bldP spid="101408" grpId="0"/>
      <p:bldP spid="101408" grpId="1"/>
      <p:bldP spid="101409" grpId="0"/>
      <p:bldP spid="101410" grpId="0"/>
      <p:bldP spid="1014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14" name="Picture 38" descr="thuocdod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7675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15" name="Picture 39" descr="thuocdod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6933">
            <a:off x="6424613" y="1190624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thuocdod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0840">
            <a:off x="1514475" y="91440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15"/>
          <p:cNvGrpSpPr>
            <a:grpSpLocks/>
          </p:cNvGrpSpPr>
          <p:nvPr/>
        </p:nvGrpSpPr>
        <p:grpSpPr bwMode="auto">
          <a:xfrm>
            <a:off x="3257550" y="152400"/>
            <a:ext cx="2781300" cy="2840038"/>
            <a:chOff x="1092" y="96"/>
            <a:chExt cx="1752" cy="1789"/>
          </a:xfrm>
        </p:grpSpPr>
        <p:sp>
          <p:nvSpPr>
            <p:cNvPr id="12321" name="Line 16"/>
            <p:cNvSpPr>
              <a:spLocks noChangeShapeType="1"/>
            </p:cNvSpPr>
            <p:nvPr/>
          </p:nvSpPr>
          <p:spPr bwMode="auto">
            <a:xfrm flipV="1">
              <a:off x="1460" y="360"/>
              <a:ext cx="1320" cy="12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17"/>
            <p:cNvSpPr>
              <a:spLocks noChangeShapeType="1"/>
            </p:cNvSpPr>
            <p:nvPr/>
          </p:nvSpPr>
          <p:spPr bwMode="auto">
            <a:xfrm flipH="1" flipV="1">
              <a:off x="1092" y="150"/>
              <a:ext cx="364" cy="14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Text Box 18"/>
            <p:cNvSpPr txBox="1">
              <a:spLocks noChangeArrowheads="1"/>
            </p:cNvSpPr>
            <p:nvPr/>
          </p:nvSpPr>
          <p:spPr bwMode="auto">
            <a:xfrm>
              <a:off x="1152" y="96"/>
              <a:ext cx="1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12324" name="Text Box 19"/>
            <p:cNvSpPr txBox="1">
              <a:spLocks noChangeArrowheads="1"/>
            </p:cNvSpPr>
            <p:nvPr/>
          </p:nvSpPr>
          <p:spPr bwMode="auto">
            <a:xfrm>
              <a:off x="2700" y="360"/>
              <a:ext cx="1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2325" name="Text Box 20"/>
            <p:cNvSpPr txBox="1">
              <a:spLocks noChangeArrowheads="1"/>
            </p:cNvSpPr>
            <p:nvPr/>
          </p:nvSpPr>
          <p:spPr bwMode="auto">
            <a:xfrm>
              <a:off x="1400" y="1652"/>
              <a:ext cx="1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12294" name="Oval 23"/>
          <p:cNvSpPr>
            <a:spLocks noChangeArrowheads="1"/>
          </p:cNvSpPr>
          <p:nvPr/>
        </p:nvSpPr>
        <p:spPr bwMode="auto">
          <a:xfrm>
            <a:off x="3790950" y="2514600"/>
            <a:ext cx="76200" cy="762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295" name="Oval 24"/>
          <p:cNvSpPr>
            <a:spLocks noChangeArrowheads="1"/>
          </p:cNvSpPr>
          <p:nvPr/>
        </p:nvSpPr>
        <p:spPr bwMode="auto">
          <a:xfrm>
            <a:off x="4600575" y="1609725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2296" name="Oval 25"/>
          <p:cNvSpPr>
            <a:spLocks noChangeArrowheads="1"/>
          </p:cNvSpPr>
          <p:nvPr/>
        </p:nvSpPr>
        <p:spPr bwMode="auto">
          <a:xfrm>
            <a:off x="3419475" y="129540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162800" y="152400"/>
            <a:ext cx="2667000" cy="2840038"/>
            <a:chOff x="1092" y="96"/>
            <a:chExt cx="1752" cy="1789"/>
          </a:xfrm>
        </p:grpSpPr>
        <p:sp>
          <p:nvSpPr>
            <p:cNvPr id="12316" name="Line 27"/>
            <p:cNvSpPr>
              <a:spLocks noChangeShapeType="1"/>
            </p:cNvSpPr>
            <p:nvPr/>
          </p:nvSpPr>
          <p:spPr bwMode="auto">
            <a:xfrm flipV="1">
              <a:off x="1460" y="360"/>
              <a:ext cx="1320" cy="12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28"/>
            <p:cNvSpPr>
              <a:spLocks noChangeShapeType="1"/>
            </p:cNvSpPr>
            <p:nvPr/>
          </p:nvSpPr>
          <p:spPr bwMode="auto">
            <a:xfrm flipH="1" flipV="1">
              <a:off x="1092" y="150"/>
              <a:ext cx="364" cy="14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Text Box 29"/>
            <p:cNvSpPr txBox="1">
              <a:spLocks noChangeArrowheads="1"/>
            </p:cNvSpPr>
            <p:nvPr/>
          </p:nvSpPr>
          <p:spPr bwMode="auto">
            <a:xfrm>
              <a:off x="1152" y="96"/>
              <a:ext cx="1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12319" name="Text Box 30"/>
            <p:cNvSpPr txBox="1">
              <a:spLocks noChangeArrowheads="1"/>
            </p:cNvSpPr>
            <p:nvPr/>
          </p:nvSpPr>
          <p:spPr bwMode="auto">
            <a:xfrm>
              <a:off x="2700" y="360"/>
              <a:ext cx="1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2320" name="Text Box 31"/>
            <p:cNvSpPr txBox="1">
              <a:spLocks noChangeArrowheads="1"/>
            </p:cNvSpPr>
            <p:nvPr/>
          </p:nvSpPr>
          <p:spPr bwMode="auto">
            <a:xfrm>
              <a:off x="1400" y="1652"/>
              <a:ext cx="1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254375" y="152400"/>
            <a:ext cx="2781300" cy="2840038"/>
            <a:chOff x="1092" y="96"/>
            <a:chExt cx="1752" cy="1789"/>
          </a:xfrm>
        </p:grpSpPr>
        <p:sp>
          <p:nvSpPr>
            <p:cNvPr id="12311" name="Line 33"/>
            <p:cNvSpPr>
              <a:spLocks noChangeShapeType="1"/>
            </p:cNvSpPr>
            <p:nvPr/>
          </p:nvSpPr>
          <p:spPr bwMode="auto">
            <a:xfrm flipV="1">
              <a:off x="1460" y="360"/>
              <a:ext cx="1320" cy="12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34"/>
            <p:cNvSpPr>
              <a:spLocks noChangeShapeType="1"/>
            </p:cNvSpPr>
            <p:nvPr/>
          </p:nvSpPr>
          <p:spPr bwMode="auto">
            <a:xfrm flipH="1" flipV="1">
              <a:off x="1092" y="150"/>
              <a:ext cx="364" cy="14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Text Box 35"/>
            <p:cNvSpPr txBox="1">
              <a:spLocks noChangeArrowheads="1"/>
            </p:cNvSpPr>
            <p:nvPr/>
          </p:nvSpPr>
          <p:spPr bwMode="auto">
            <a:xfrm>
              <a:off x="1152" y="96"/>
              <a:ext cx="1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12314" name="Text Box 36"/>
            <p:cNvSpPr txBox="1">
              <a:spLocks noChangeArrowheads="1"/>
            </p:cNvSpPr>
            <p:nvPr/>
          </p:nvSpPr>
          <p:spPr bwMode="auto">
            <a:xfrm>
              <a:off x="2700" y="360"/>
              <a:ext cx="1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2315" name="Text Box 37"/>
            <p:cNvSpPr txBox="1">
              <a:spLocks noChangeArrowheads="1"/>
            </p:cNvSpPr>
            <p:nvPr/>
          </p:nvSpPr>
          <p:spPr bwMode="auto">
            <a:xfrm>
              <a:off x="1400" y="1652"/>
              <a:ext cx="1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75817" name="Oval 41"/>
          <p:cNvSpPr>
            <a:spLocks noChangeArrowheads="1"/>
          </p:cNvSpPr>
          <p:nvPr/>
        </p:nvSpPr>
        <p:spPr bwMode="auto">
          <a:xfrm>
            <a:off x="7258050" y="981075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latin typeface="Arial" panose="020B0604020202020204" pitchFamily="34" charset="0"/>
            </a:endParaRPr>
          </a:p>
        </p:txBody>
      </p:sp>
      <p:sp>
        <p:nvSpPr>
          <p:cNvPr id="75818" name="Oval 42"/>
          <p:cNvSpPr>
            <a:spLocks noChangeArrowheads="1"/>
          </p:cNvSpPr>
          <p:nvPr/>
        </p:nvSpPr>
        <p:spPr bwMode="auto">
          <a:xfrm>
            <a:off x="8677275" y="1428750"/>
            <a:ext cx="228600" cy="228600"/>
          </a:xfrm>
          <a:prstGeom prst="ellipse">
            <a:avLst/>
          </a:prstGeom>
          <a:solidFill>
            <a:srgbClr val="FF00FF">
              <a:alpha val="30196"/>
            </a:srgbClr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latin typeface="Arial" panose="020B0604020202020204" pitchFamily="34" charset="0"/>
            </a:endParaRPr>
          </a:p>
        </p:txBody>
      </p:sp>
      <p:grpSp>
        <p:nvGrpSpPr>
          <p:cNvPr id="12301" name="Group 51"/>
          <p:cNvGrpSpPr>
            <a:grpSpLocks/>
          </p:cNvGrpSpPr>
          <p:nvPr/>
        </p:nvGrpSpPr>
        <p:grpSpPr bwMode="auto">
          <a:xfrm>
            <a:off x="4819650" y="1304925"/>
            <a:ext cx="323850" cy="323850"/>
            <a:chOff x="2076" y="822"/>
            <a:chExt cx="204" cy="204"/>
          </a:xfrm>
        </p:grpSpPr>
        <p:grpSp>
          <p:nvGrpSpPr>
            <p:cNvPr id="12307" name="Group 48"/>
            <p:cNvGrpSpPr>
              <a:grpSpLocks/>
            </p:cNvGrpSpPr>
            <p:nvPr/>
          </p:nvGrpSpPr>
          <p:grpSpPr bwMode="auto">
            <a:xfrm rot="1800000">
              <a:off x="2076" y="822"/>
              <a:ext cx="204" cy="204"/>
              <a:chOff x="2076" y="822"/>
              <a:chExt cx="204" cy="204"/>
            </a:xfrm>
          </p:grpSpPr>
          <p:sp>
            <p:nvSpPr>
              <p:cNvPr id="12309" name="Line 49"/>
              <p:cNvSpPr>
                <a:spLocks noChangeShapeType="1"/>
              </p:cNvSpPr>
              <p:nvPr/>
            </p:nvSpPr>
            <p:spPr bwMode="auto">
              <a:xfrm>
                <a:off x="2076" y="822"/>
                <a:ext cx="204" cy="20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Line 50"/>
              <p:cNvSpPr>
                <a:spLocks noChangeShapeType="1"/>
              </p:cNvSpPr>
              <p:nvPr/>
            </p:nvSpPr>
            <p:spPr bwMode="auto">
              <a:xfrm flipH="1">
                <a:off x="2088" y="828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8" name="Oval 47"/>
            <p:cNvSpPr>
              <a:spLocks noChangeArrowheads="1"/>
            </p:cNvSpPr>
            <p:nvPr/>
          </p:nvSpPr>
          <p:spPr bwMode="auto">
            <a:xfrm>
              <a:off x="2106" y="858"/>
              <a:ext cx="144" cy="144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 rot="-795858">
            <a:off x="7348539" y="1262064"/>
            <a:ext cx="219075" cy="219075"/>
            <a:chOff x="2076" y="822"/>
            <a:chExt cx="204" cy="204"/>
          </a:xfrm>
        </p:grpSpPr>
        <p:sp>
          <p:nvSpPr>
            <p:cNvPr id="12305" name="Line 53"/>
            <p:cNvSpPr>
              <a:spLocks noChangeShapeType="1"/>
            </p:cNvSpPr>
            <p:nvPr/>
          </p:nvSpPr>
          <p:spPr bwMode="auto">
            <a:xfrm>
              <a:off x="2076" y="822"/>
              <a:ext cx="204" cy="20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54"/>
            <p:cNvSpPr>
              <a:spLocks noChangeShapeType="1"/>
            </p:cNvSpPr>
            <p:nvPr/>
          </p:nvSpPr>
          <p:spPr bwMode="auto">
            <a:xfrm flipH="1">
              <a:off x="2088" y="828"/>
              <a:ext cx="192" cy="1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831" name="Oval 55"/>
          <p:cNvSpPr>
            <a:spLocks noChangeArrowheads="1"/>
          </p:cNvSpPr>
          <p:nvPr/>
        </p:nvSpPr>
        <p:spPr bwMode="auto">
          <a:xfrm>
            <a:off x="7372350" y="1295400"/>
            <a:ext cx="171450" cy="171450"/>
          </a:xfrm>
          <a:prstGeom prst="ellipse">
            <a:avLst/>
          </a:prstGeom>
          <a:solidFill>
            <a:srgbClr val="0000FF">
              <a:alpha val="30196"/>
            </a:srgb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75819" name="Oval 43"/>
          <p:cNvSpPr>
            <a:spLocks noChangeArrowheads="1"/>
          </p:cNvSpPr>
          <p:nvPr/>
        </p:nvSpPr>
        <p:spPr bwMode="auto">
          <a:xfrm>
            <a:off x="7696200" y="2514600"/>
            <a:ext cx="76200" cy="762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8FED0C-86DB-2A1B-CD9A-D15D566A2236}"/>
              </a:ext>
            </a:extLst>
          </p:cNvPr>
          <p:cNvSpPr txBox="1"/>
          <p:nvPr/>
        </p:nvSpPr>
        <p:spPr>
          <a:xfrm>
            <a:off x="1134970" y="5091103"/>
            <a:ext cx="4569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57791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42639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4896 -0.473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236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26" dur="20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758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47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hold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hold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758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hold"/>
                                        <p:tgtEl>
                                          <p:spTgt spid="75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hold"/>
                                        <p:tgtEl>
                                          <p:spTgt spid="75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75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75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71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17" grpId="0" animBg="1"/>
      <p:bldP spid="75817" grpId="1" animBg="1"/>
      <p:bldP spid="75818" grpId="0" animBg="1"/>
      <p:bldP spid="75818" grpId="1" animBg="1"/>
      <p:bldP spid="75831" grpId="0" animBg="1"/>
      <p:bldP spid="75831" grpId="1" animBg="1"/>
      <p:bldP spid="75819" grpId="0" animBg="1"/>
      <p:bldP spid="75819" grpId="1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9" descr="thuocdod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412875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5" descr="thuocdod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31925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Nhóm 2"/>
          <p:cNvGrpSpPr/>
          <p:nvPr/>
        </p:nvGrpSpPr>
        <p:grpSpPr>
          <a:xfrm>
            <a:off x="6324600" y="2028421"/>
            <a:ext cx="3838576" cy="1752600"/>
            <a:chOff x="4800600" y="1670050"/>
            <a:chExt cx="3838576" cy="1752600"/>
          </a:xfrm>
        </p:grpSpPr>
        <p:sp>
          <p:nvSpPr>
            <p:cNvPr id="17431" name="Text Box 8"/>
            <p:cNvSpPr txBox="1">
              <a:spLocks noChangeArrowheads="1"/>
            </p:cNvSpPr>
            <p:nvPr/>
          </p:nvSpPr>
          <p:spPr bwMode="auto">
            <a:xfrm>
              <a:off x="6477000" y="2911475"/>
              <a:ext cx="3476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7432" name="Line 10"/>
            <p:cNvSpPr>
              <a:spLocks noChangeShapeType="1"/>
            </p:cNvSpPr>
            <p:nvPr/>
          </p:nvSpPr>
          <p:spPr bwMode="auto">
            <a:xfrm>
              <a:off x="6684963" y="2876550"/>
              <a:ext cx="192722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11"/>
            <p:cNvSpPr>
              <a:spLocks noChangeShapeType="1"/>
            </p:cNvSpPr>
            <p:nvPr/>
          </p:nvSpPr>
          <p:spPr bwMode="auto">
            <a:xfrm rot="11700000">
              <a:off x="4860925" y="1954213"/>
              <a:ext cx="1946275" cy="67786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Text Box 12"/>
            <p:cNvSpPr txBox="1">
              <a:spLocks noChangeArrowheads="1"/>
            </p:cNvSpPr>
            <p:nvPr/>
          </p:nvSpPr>
          <p:spPr bwMode="auto">
            <a:xfrm>
              <a:off x="4800600" y="1670050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17435" name="Text Box 13"/>
            <p:cNvSpPr txBox="1">
              <a:spLocks noChangeArrowheads="1"/>
            </p:cNvSpPr>
            <p:nvPr/>
          </p:nvSpPr>
          <p:spPr bwMode="auto">
            <a:xfrm>
              <a:off x="8348663" y="2965450"/>
              <a:ext cx="2905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t</a:t>
              </a:r>
            </a:p>
          </p:txBody>
        </p:sp>
      </p:grpSp>
      <p:grpSp>
        <p:nvGrpSpPr>
          <p:cNvPr id="9" name="Nhóm 8"/>
          <p:cNvGrpSpPr/>
          <p:nvPr/>
        </p:nvGrpSpPr>
        <p:grpSpPr>
          <a:xfrm>
            <a:off x="2057400" y="1222376"/>
            <a:ext cx="2209800" cy="2481263"/>
            <a:chOff x="533400" y="850900"/>
            <a:chExt cx="2209800" cy="2481263"/>
          </a:xfrm>
        </p:grpSpPr>
        <p:sp>
          <p:nvSpPr>
            <p:cNvPr id="17425" name="Line 5"/>
            <p:cNvSpPr>
              <a:spLocks noChangeShapeType="1"/>
            </p:cNvSpPr>
            <p:nvPr/>
          </p:nvSpPr>
          <p:spPr bwMode="auto">
            <a:xfrm rot="15014021">
              <a:off x="1276350" y="1993900"/>
              <a:ext cx="18288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6"/>
            <p:cNvSpPr>
              <a:spLocks noChangeShapeType="1"/>
            </p:cNvSpPr>
            <p:nvPr/>
          </p:nvSpPr>
          <p:spPr bwMode="auto">
            <a:xfrm rot="10814022">
              <a:off x="656114" y="2843977"/>
              <a:ext cx="184467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Text Box 14"/>
            <p:cNvSpPr txBox="1">
              <a:spLocks noChangeArrowheads="1"/>
            </p:cNvSpPr>
            <p:nvPr/>
          </p:nvSpPr>
          <p:spPr bwMode="auto">
            <a:xfrm>
              <a:off x="533400" y="2827338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17428" name="Text Box 15"/>
            <p:cNvSpPr txBox="1">
              <a:spLocks noChangeArrowheads="1"/>
            </p:cNvSpPr>
            <p:nvPr/>
          </p:nvSpPr>
          <p:spPr bwMode="auto">
            <a:xfrm>
              <a:off x="2362200" y="2874963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7429" name="Text Box 16"/>
            <p:cNvSpPr txBox="1">
              <a:spLocks noChangeArrowheads="1"/>
            </p:cNvSpPr>
            <p:nvPr/>
          </p:nvSpPr>
          <p:spPr bwMode="auto">
            <a:xfrm>
              <a:off x="1809750" y="8509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v</a:t>
              </a:r>
            </a:p>
          </p:txBody>
        </p:sp>
      </p:grpSp>
      <p:pic>
        <p:nvPicPr>
          <p:cNvPr id="17417" name="Picture 29" descr="thuocdod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432435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Nhóm 3"/>
          <p:cNvGrpSpPr/>
          <p:nvPr/>
        </p:nvGrpSpPr>
        <p:grpSpPr>
          <a:xfrm>
            <a:off x="1901825" y="6105525"/>
            <a:ext cx="4270376" cy="571500"/>
            <a:chOff x="377825" y="5734050"/>
            <a:chExt cx="4270376" cy="571500"/>
          </a:xfrm>
        </p:grpSpPr>
        <p:sp>
          <p:nvSpPr>
            <p:cNvPr id="17418" name="Text Box 17"/>
            <p:cNvSpPr txBox="1">
              <a:spLocks noChangeArrowheads="1"/>
            </p:cNvSpPr>
            <p:nvPr/>
          </p:nvSpPr>
          <p:spPr bwMode="auto">
            <a:xfrm>
              <a:off x="2325688" y="5848350"/>
              <a:ext cx="3476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7419" name="Text Box 20"/>
            <p:cNvSpPr txBox="1">
              <a:spLocks noChangeArrowheads="1"/>
            </p:cNvSpPr>
            <p:nvPr/>
          </p:nvSpPr>
          <p:spPr bwMode="auto">
            <a:xfrm>
              <a:off x="377825" y="5791200"/>
              <a:ext cx="5349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17420" name="Text Box 21"/>
            <p:cNvSpPr txBox="1">
              <a:spLocks noChangeArrowheads="1"/>
            </p:cNvSpPr>
            <p:nvPr/>
          </p:nvSpPr>
          <p:spPr bwMode="auto">
            <a:xfrm>
              <a:off x="4197350" y="5846763"/>
              <a:ext cx="2905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latin typeface="Arial" panose="020B0604020202020204" pitchFamily="34" charset="0"/>
                </a:rPr>
                <a:t>q</a:t>
              </a:r>
            </a:p>
          </p:txBody>
        </p:sp>
        <p:grpSp>
          <p:nvGrpSpPr>
            <p:cNvPr id="17421" name="Group 23"/>
            <p:cNvGrpSpPr>
              <a:grpSpLocks/>
            </p:cNvGrpSpPr>
            <p:nvPr/>
          </p:nvGrpSpPr>
          <p:grpSpPr bwMode="auto">
            <a:xfrm>
              <a:off x="455613" y="5734050"/>
              <a:ext cx="4192588" cy="92075"/>
              <a:chOff x="1776" y="3612"/>
              <a:chExt cx="2641" cy="58"/>
            </a:xfrm>
          </p:grpSpPr>
          <p:sp>
            <p:nvSpPr>
              <p:cNvPr id="17422" name="Line 18"/>
              <p:cNvSpPr>
                <a:spLocks noChangeShapeType="1"/>
              </p:cNvSpPr>
              <p:nvPr/>
            </p:nvSpPr>
            <p:spPr bwMode="auto">
              <a:xfrm>
                <a:off x="1776" y="3640"/>
                <a:ext cx="264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Oval 22"/>
              <p:cNvSpPr>
                <a:spLocks noChangeArrowheads="1"/>
              </p:cNvSpPr>
              <p:nvPr/>
            </p:nvSpPr>
            <p:spPr bwMode="auto">
              <a:xfrm>
                <a:off x="3048" y="3612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7413" name="Text Box 36"/>
          <p:cNvSpPr txBox="1">
            <a:spLocks noChangeArrowheads="1"/>
          </p:cNvSpPr>
          <p:nvPr/>
        </p:nvSpPr>
        <p:spPr bwMode="auto">
          <a:xfrm>
            <a:off x="1752600" y="371475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33" name="Text Box 37"/>
              <p:cNvSpPr txBox="1">
                <a:spLocks noChangeArrowheads="1"/>
              </p:cNvSpPr>
              <p:nvPr/>
            </p:nvSpPr>
            <p:spPr bwMode="auto">
              <a:xfrm>
                <a:off x="3212397" y="2720055"/>
                <a:ext cx="7573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2400" b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vi-VN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2400" b="1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933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2397" y="2720055"/>
                <a:ext cx="757325" cy="369332"/>
              </a:xfrm>
              <a:prstGeom prst="rect">
                <a:avLst/>
              </a:prstGeom>
              <a:blipFill>
                <a:blip r:embed="rId3"/>
                <a:stretch>
                  <a:fillRect b="-98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934" name="Text Box 38"/>
              <p:cNvSpPr txBox="1">
                <a:spLocks noChangeArrowheads="1"/>
              </p:cNvSpPr>
              <p:nvPr/>
            </p:nvSpPr>
            <p:spPr bwMode="auto">
              <a:xfrm>
                <a:off x="8174831" y="2650790"/>
                <a:ext cx="76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vi-VN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2400" b="1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934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4831" y="2650790"/>
                <a:ext cx="762000" cy="369332"/>
              </a:xfrm>
              <a:prstGeom prst="rect">
                <a:avLst/>
              </a:prstGeom>
              <a:blipFill>
                <a:blip r:embed="rId4"/>
                <a:stretch>
                  <a:fillRect l="-12800" b="-11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935" name="Text Box 39"/>
              <p:cNvSpPr txBox="1">
                <a:spLocks noChangeArrowheads="1"/>
              </p:cNvSpPr>
              <p:nvPr/>
            </p:nvSpPr>
            <p:spPr bwMode="auto">
              <a:xfrm>
                <a:off x="3657600" y="5539824"/>
                <a:ext cx="76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vi-VN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2400" b="1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935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5539824"/>
                <a:ext cx="762000" cy="369332"/>
              </a:xfrm>
              <a:prstGeom prst="rect">
                <a:avLst/>
              </a:prstGeom>
              <a:blipFill>
                <a:blip r:embed="rId5"/>
                <a:stretch>
                  <a:fillRect l="-8800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D23D76-CFC3-0C20-23DD-F99A20F4EB86}"/>
                  </a:ext>
                </a:extLst>
              </p:cNvPr>
              <p:cNvSpPr txBox="1"/>
              <p:nvPr/>
            </p:nvSpPr>
            <p:spPr>
              <a:xfrm>
                <a:off x="5866606" y="4204751"/>
                <a:ext cx="6527593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2800" b="1" i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Nhận xét: </a:t>
                </a:r>
              </a:p>
              <a:p>
                <a:pPr marL="457200" indent="-457200">
                  <a:buFontTx/>
                  <a:buChar char="-"/>
                </a:pP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 góc có một số đo. </a:t>
                </a: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đo của m</a:t>
                </a:r>
                <a:r>
                  <a:rPr lang="en-US" sz="2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ột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góc không vượt quá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vi-VN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D23D76-CFC3-0C20-23DD-F99A20F4E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606" y="4204751"/>
                <a:ext cx="6527593" cy="1384995"/>
              </a:xfrm>
              <a:prstGeom prst="rect">
                <a:avLst/>
              </a:prstGeom>
              <a:blipFill>
                <a:blip r:embed="rId6"/>
                <a:stretch>
                  <a:fillRect l="-1867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16774AF3-844C-C9C2-F408-5FC9F7F8D3F8}"/>
              </a:ext>
            </a:extLst>
          </p:cNvPr>
          <p:cNvSpPr/>
          <p:nvPr/>
        </p:nvSpPr>
        <p:spPr>
          <a:xfrm>
            <a:off x="3714750" y="2932043"/>
            <a:ext cx="171450" cy="24454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7CDC2F-9240-DEE7-DE48-85E36B3A0FA5}"/>
              </a:ext>
            </a:extLst>
          </p:cNvPr>
          <p:cNvSpPr/>
          <p:nvPr/>
        </p:nvSpPr>
        <p:spPr>
          <a:xfrm>
            <a:off x="3746466" y="2971800"/>
            <a:ext cx="179491" cy="238539"/>
          </a:xfrm>
          <a:custGeom>
            <a:avLst/>
            <a:gdLst>
              <a:gd name="csX0" fmla="*/ 179491 w 179491"/>
              <a:gd name="csY0" fmla="*/ 0 h 238539"/>
              <a:gd name="csX1" fmla="*/ 109917 w 179491"/>
              <a:gd name="csY1" fmla="*/ 9939 h 238539"/>
              <a:gd name="csX2" fmla="*/ 90038 w 179491"/>
              <a:gd name="csY2" fmla="*/ 29817 h 238539"/>
              <a:gd name="csX3" fmla="*/ 20464 w 179491"/>
              <a:gd name="csY3" fmla="*/ 99391 h 238539"/>
              <a:gd name="csX4" fmla="*/ 586 w 179491"/>
              <a:gd name="csY4" fmla="*/ 198783 h 238539"/>
              <a:gd name="csX5" fmla="*/ 586 w 179491"/>
              <a:gd name="csY5" fmla="*/ 238539 h 2385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79491" h="238539">
                <a:moveTo>
                  <a:pt x="179491" y="0"/>
                </a:moveTo>
                <a:cubicBezTo>
                  <a:pt x="156300" y="3313"/>
                  <a:pt x="132142" y="2531"/>
                  <a:pt x="109917" y="9939"/>
                </a:cubicBezTo>
                <a:cubicBezTo>
                  <a:pt x="101027" y="12902"/>
                  <a:pt x="97237" y="23818"/>
                  <a:pt x="90038" y="29817"/>
                </a:cubicBezTo>
                <a:cubicBezTo>
                  <a:pt x="28197" y="81351"/>
                  <a:pt x="69054" y="34606"/>
                  <a:pt x="20464" y="99391"/>
                </a:cubicBezTo>
                <a:cubicBezTo>
                  <a:pt x="11144" y="136674"/>
                  <a:pt x="4648" y="158167"/>
                  <a:pt x="586" y="198783"/>
                </a:cubicBezTo>
                <a:cubicBezTo>
                  <a:pt x="-733" y="211969"/>
                  <a:pt x="586" y="225287"/>
                  <a:pt x="586" y="238539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FF049ED-C8B7-6D71-50F3-0658E17EADE7}"/>
              </a:ext>
            </a:extLst>
          </p:cNvPr>
          <p:cNvSpPr/>
          <p:nvPr/>
        </p:nvSpPr>
        <p:spPr>
          <a:xfrm>
            <a:off x="8010939" y="3081120"/>
            <a:ext cx="407504" cy="149097"/>
          </a:xfrm>
          <a:custGeom>
            <a:avLst/>
            <a:gdLst>
              <a:gd name="csX0" fmla="*/ 0 w 407504"/>
              <a:gd name="csY0" fmla="*/ 9950 h 149097"/>
              <a:gd name="csX1" fmla="*/ 69574 w 407504"/>
              <a:gd name="csY1" fmla="*/ 10 h 149097"/>
              <a:gd name="csX2" fmla="*/ 278296 w 407504"/>
              <a:gd name="csY2" fmla="*/ 19889 h 149097"/>
              <a:gd name="csX3" fmla="*/ 318052 w 407504"/>
              <a:gd name="csY3" fmla="*/ 39767 h 149097"/>
              <a:gd name="csX4" fmla="*/ 347870 w 407504"/>
              <a:gd name="csY4" fmla="*/ 49706 h 149097"/>
              <a:gd name="csX5" fmla="*/ 377687 w 407504"/>
              <a:gd name="csY5" fmla="*/ 89463 h 149097"/>
              <a:gd name="csX6" fmla="*/ 387626 w 407504"/>
              <a:gd name="csY6" fmla="*/ 119280 h 149097"/>
              <a:gd name="csX7" fmla="*/ 407504 w 407504"/>
              <a:gd name="csY7" fmla="*/ 149097 h 1490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07504" h="149097">
                <a:moveTo>
                  <a:pt x="0" y="9950"/>
                </a:moveTo>
                <a:cubicBezTo>
                  <a:pt x="23191" y="6637"/>
                  <a:pt x="46147" y="10"/>
                  <a:pt x="69574" y="10"/>
                </a:cubicBezTo>
                <a:cubicBezTo>
                  <a:pt x="209206" y="10"/>
                  <a:pt x="194208" y="-1132"/>
                  <a:pt x="278296" y="19889"/>
                </a:cubicBezTo>
                <a:cubicBezTo>
                  <a:pt x="291548" y="26515"/>
                  <a:pt x="304434" y="33931"/>
                  <a:pt x="318052" y="39767"/>
                </a:cubicBezTo>
                <a:cubicBezTo>
                  <a:pt x="327682" y="43894"/>
                  <a:pt x="339821" y="42999"/>
                  <a:pt x="347870" y="49706"/>
                </a:cubicBezTo>
                <a:cubicBezTo>
                  <a:pt x="360596" y="60311"/>
                  <a:pt x="367748" y="76211"/>
                  <a:pt x="377687" y="89463"/>
                </a:cubicBezTo>
                <a:cubicBezTo>
                  <a:pt x="381000" y="99402"/>
                  <a:pt x="382941" y="109909"/>
                  <a:pt x="387626" y="119280"/>
                </a:cubicBezTo>
                <a:cubicBezTo>
                  <a:pt x="392968" y="129964"/>
                  <a:pt x="407504" y="149097"/>
                  <a:pt x="407504" y="149097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DD33F7F-993B-D775-C7E4-FA37EEB44E92}"/>
              </a:ext>
            </a:extLst>
          </p:cNvPr>
          <p:cNvSpPr/>
          <p:nvPr/>
        </p:nvSpPr>
        <p:spPr>
          <a:xfrm>
            <a:off x="3707296" y="5983357"/>
            <a:ext cx="695739" cy="188843"/>
          </a:xfrm>
          <a:custGeom>
            <a:avLst/>
            <a:gdLst>
              <a:gd name="csX0" fmla="*/ 0 w 695739"/>
              <a:gd name="csY0" fmla="*/ 159026 h 188843"/>
              <a:gd name="csX1" fmla="*/ 9939 w 695739"/>
              <a:gd name="csY1" fmla="*/ 109330 h 188843"/>
              <a:gd name="csX2" fmla="*/ 69574 w 695739"/>
              <a:gd name="csY2" fmla="*/ 59634 h 188843"/>
              <a:gd name="csX3" fmla="*/ 99391 w 695739"/>
              <a:gd name="csY3" fmla="*/ 29817 h 188843"/>
              <a:gd name="csX4" fmla="*/ 129208 w 695739"/>
              <a:gd name="csY4" fmla="*/ 19878 h 188843"/>
              <a:gd name="csX5" fmla="*/ 258417 w 695739"/>
              <a:gd name="csY5" fmla="*/ 9939 h 188843"/>
              <a:gd name="csX6" fmla="*/ 327991 w 695739"/>
              <a:gd name="csY6" fmla="*/ 0 h 188843"/>
              <a:gd name="csX7" fmla="*/ 516834 w 695739"/>
              <a:gd name="csY7" fmla="*/ 9939 h 188843"/>
              <a:gd name="csX8" fmla="*/ 576469 w 695739"/>
              <a:gd name="csY8" fmla="*/ 49695 h 188843"/>
              <a:gd name="csX9" fmla="*/ 616226 w 695739"/>
              <a:gd name="csY9" fmla="*/ 69573 h 188843"/>
              <a:gd name="csX10" fmla="*/ 636104 w 695739"/>
              <a:gd name="csY10" fmla="*/ 89452 h 188843"/>
              <a:gd name="csX11" fmla="*/ 646043 w 695739"/>
              <a:gd name="csY11" fmla="*/ 119269 h 188843"/>
              <a:gd name="csX12" fmla="*/ 675861 w 695739"/>
              <a:gd name="csY12" fmla="*/ 129208 h 188843"/>
              <a:gd name="csX13" fmla="*/ 695739 w 695739"/>
              <a:gd name="csY13" fmla="*/ 188843 h 1888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695739" h="188843">
                <a:moveTo>
                  <a:pt x="0" y="159026"/>
                </a:moveTo>
                <a:cubicBezTo>
                  <a:pt x="3313" y="142461"/>
                  <a:pt x="4007" y="125148"/>
                  <a:pt x="9939" y="109330"/>
                </a:cubicBezTo>
                <a:cubicBezTo>
                  <a:pt x="25709" y="67276"/>
                  <a:pt x="34423" y="84742"/>
                  <a:pt x="69574" y="59634"/>
                </a:cubicBezTo>
                <a:cubicBezTo>
                  <a:pt x="81012" y="51464"/>
                  <a:pt x="87696" y="37614"/>
                  <a:pt x="99391" y="29817"/>
                </a:cubicBezTo>
                <a:cubicBezTo>
                  <a:pt x="108108" y="24006"/>
                  <a:pt x="118812" y="21177"/>
                  <a:pt x="129208" y="19878"/>
                </a:cubicBezTo>
                <a:cubicBezTo>
                  <a:pt x="172071" y="14520"/>
                  <a:pt x="215434" y="14237"/>
                  <a:pt x="258417" y="9939"/>
                </a:cubicBezTo>
                <a:cubicBezTo>
                  <a:pt x="281728" y="7608"/>
                  <a:pt x="304800" y="3313"/>
                  <a:pt x="327991" y="0"/>
                </a:cubicBezTo>
                <a:cubicBezTo>
                  <a:pt x="390939" y="3313"/>
                  <a:pt x="454058" y="4232"/>
                  <a:pt x="516834" y="9939"/>
                </a:cubicBezTo>
                <a:cubicBezTo>
                  <a:pt x="555923" y="13493"/>
                  <a:pt x="544695" y="26999"/>
                  <a:pt x="576469" y="49695"/>
                </a:cubicBezTo>
                <a:cubicBezTo>
                  <a:pt x="588526" y="58307"/>
                  <a:pt x="602974" y="62947"/>
                  <a:pt x="616226" y="69573"/>
                </a:cubicBezTo>
                <a:cubicBezTo>
                  <a:pt x="622852" y="76199"/>
                  <a:pt x="631283" y="81417"/>
                  <a:pt x="636104" y="89452"/>
                </a:cubicBezTo>
                <a:cubicBezTo>
                  <a:pt x="641494" y="98436"/>
                  <a:pt x="638635" y="111861"/>
                  <a:pt x="646043" y="119269"/>
                </a:cubicBezTo>
                <a:cubicBezTo>
                  <a:pt x="653451" y="126677"/>
                  <a:pt x="665922" y="125895"/>
                  <a:pt x="675861" y="129208"/>
                </a:cubicBezTo>
                <a:lnTo>
                  <a:pt x="695739" y="188843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156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80933" grpId="0"/>
      <p:bldP spid="80934" grpId="0"/>
      <p:bldP spid="80935" grpId="0"/>
      <p:bldP spid="5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thuocdod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06" y="1135119"/>
            <a:ext cx="6419722" cy="401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Nhóm 2"/>
          <p:cNvGrpSpPr/>
          <p:nvPr/>
        </p:nvGrpSpPr>
        <p:grpSpPr>
          <a:xfrm>
            <a:off x="5395522" y="3376450"/>
            <a:ext cx="2813053" cy="1166814"/>
            <a:chOff x="1454147" y="4343399"/>
            <a:chExt cx="2813053" cy="1166814"/>
          </a:xfrm>
        </p:grpSpPr>
        <p:sp>
          <p:nvSpPr>
            <p:cNvPr id="20483" name="Line 6"/>
            <p:cNvSpPr>
              <a:spLocks noChangeShapeType="1"/>
            </p:cNvSpPr>
            <p:nvPr/>
          </p:nvSpPr>
          <p:spPr bwMode="auto">
            <a:xfrm>
              <a:off x="2201863" y="5150835"/>
              <a:ext cx="20574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" name="Line 7"/>
            <p:cNvSpPr>
              <a:spLocks noChangeShapeType="1"/>
            </p:cNvSpPr>
            <p:nvPr/>
          </p:nvSpPr>
          <p:spPr bwMode="auto">
            <a:xfrm flipH="1" flipV="1">
              <a:off x="1603373" y="4343399"/>
              <a:ext cx="598489" cy="79692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Text Box 8"/>
            <p:cNvSpPr txBox="1">
              <a:spLocks noChangeArrowheads="1"/>
            </p:cNvSpPr>
            <p:nvPr/>
          </p:nvSpPr>
          <p:spPr bwMode="auto">
            <a:xfrm>
              <a:off x="1454147" y="4406105"/>
              <a:ext cx="2286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1800">
                  <a:solidFill>
                    <a:srgbClr val="FF00FF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2114550" y="5235575"/>
              <a:ext cx="2286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1800">
                  <a:solidFill>
                    <a:srgbClr val="FF00FF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20487" name="Text Box 10"/>
            <p:cNvSpPr txBox="1">
              <a:spLocks noChangeArrowheads="1"/>
            </p:cNvSpPr>
            <p:nvPr/>
          </p:nvSpPr>
          <p:spPr bwMode="auto">
            <a:xfrm>
              <a:off x="4038600" y="5216525"/>
              <a:ext cx="2286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1800">
                  <a:solidFill>
                    <a:srgbClr val="FF00FF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5267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9" descr="thuocdodo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0641">
            <a:off x="6771554" y="4129232"/>
            <a:ext cx="3810000" cy="24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3" name="Picture 19" descr="thuocdodo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1353">
            <a:off x="7290654" y="1042530"/>
            <a:ext cx="3810000" cy="24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42" name="Text Box 58"/>
          <p:cNvSpPr txBox="1">
            <a:spLocks noChangeArrowheads="1"/>
          </p:cNvSpPr>
          <p:nvPr/>
        </p:nvSpPr>
        <p:spPr bwMode="auto">
          <a:xfrm>
            <a:off x="259106" y="70213"/>
            <a:ext cx="3999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b="1" i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u="sng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43" name="Rectangle 59"/>
          <p:cNvSpPr>
            <a:spLocks noChangeArrowheads="1"/>
          </p:cNvSpPr>
          <p:nvPr/>
        </p:nvSpPr>
        <p:spPr bwMode="auto">
          <a:xfrm>
            <a:off x="3547645" y="140627"/>
            <a:ext cx="83359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3202" name="Picture 18" descr="thuocdod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5" y="1150835"/>
            <a:ext cx="3832258" cy="25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623719" y="1157792"/>
            <a:ext cx="2000250" cy="2283039"/>
            <a:chOff x="1956" y="922"/>
            <a:chExt cx="1260" cy="1619"/>
          </a:xfrm>
        </p:grpSpPr>
        <p:grpSp>
          <p:nvGrpSpPr>
            <p:cNvPr id="19503" name="Group 4"/>
            <p:cNvGrpSpPr>
              <a:grpSpLocks/>
            </p:cNvGrpSpPr>
            <p:nvPr/>
          </p:nvGrpSpPr>
          <p:grpSpPr bwMode="auto">
            <a:xfrm>
              <a:off x="2011" y="922"/>
              <a:ext cx="1104" cy="1371"/>
              <a:chOff x="402" y="28"/>
              <a:chExt cx="1104" cy="1371"/>
            </a:xfrm>
          </p:grpSpPr>
          <p:sp>
            <p:nvSpPr>
              <p:cNvPr id="19507" name="Line 5"/>
              <p:cNvSpPr>
                <a:spLocks noChangeShapeType="1"/>
              </p:cNvSpPr>
              <p:nvPr/>
            </p:nvSpPr>
            <p:spPr bwMode="auto">
              <a:xfrm>
                <a:off x="402" y="1389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8" name="Line 6"/>
              <p:cNvSpPr>
                <a:spLocks noChangeShapeType="1"/>
              </p:cNvSpPr>
              <p:nvPr/>
            </p:nvSpPr>
            <p:spPr bwMode="auto">
              <a:xfrm flipV="1">
                <a:off x="402" y="28"/>
                <a:ext cx="527" cy="13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04" name="Text Box 10"/>
            <p:cNvSpPr txBox="1">
              <a:spLocks noChangeArrowheads="1"/>
            </p:cNvSpPr>
            <p:nvPr/>
          </p:nvSpPr>
          <p:spPr bwMode="auto">
            <a:xfrm>
              <a:off x="2093" y="1375"/>
              <a:ext cx="1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sz="1800">
                  <a:latin typeface="Arial" panose="020B0604020202020204" pitchFamily="34" charset="0"/>
                </a:rPr>
                <a:t>m</a:t>
              </a: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9505" name="Text Box 11"/>
            <p:cNvSpPr txBox="1">
              <a:spLocks noChangeArrowheads="1"/>
            </p:cNvSpPr>
            <p:nvPr/>
          </p:nvSpPr>
          <p:spPr bwMode="auto">
            <a:xfrm>
              <a:off x="1956" y="2316"/>
              <a:ext cx="1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sz="1800">
                  <a:latin typeface="Arial" panose="020B0604020202020204" pitchFamily="34" charset="0"/>
                </a:rPr>
                <a:t>A</a:t>
              </a: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9506" name="Text Box 12"/>
            <p:cNvSpPr txBox="1">
              <a:spLocks noChangeArrowheads="1"/>
            </p:cNvSpPr>
            <p:nvPr/>
          </p:nvSpPr>
          <p:spPr bwMode="auto">
            <a:xfrm>
              <a:off x="3072" y="2345"/>
              <a:ext cx="1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sz="1800">
                  <a:latin typeface="Arial" panose="020B0604020202020204" pitchFamily="34" charset="0"/>
                </a:rPr>
                <a:t>n</a:t>
              </a:r>
              <a:endParaRPr 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9490" name="Group 27"/>
          <p:cNvGrpSpPr>
            <a:grpSpLocks/>
          </p:cNvGrpSpPr>
          <p:nvPr/>
        </p:nvGrpSpPr>
        <p:grpSpPr bwMode="auto">
          <a:xfrm rot="223166">
            <a:off x="7293289" y="4495735"/>
            <a:ext cx="3618817" cy="1991867"/>
            <a:chOff x="1173" y="1578"/>
            <a:chExt cx="1810" cy="934"/>
          </a:xfrm>
        </p:grpSpPr>
        <p:grpSp>
          <p:nvGrpSpPr>
            <p:cNvPr id="19493" name="Group 28"/>
            <p:cNvGrpSpPr>
              <a:grpSpLocks/>
            </p:cNvGrpSpPr>
            <p:nvPr/>
          </p:nvGrpSpPr>
          <p:grpSpPr bwMode="auto">
            <a:xfrm>
              <a:off x="1173" y="1769"/>
              <a:ext cx="1731" cy="495"/>
              <a:chOff x="-436" y="875"/>
              <a:chExt cx="1731" cy="495"/>
            </a:xfrm>
          </p:grpSpPr>
          <p:sp>
            <p:nvSpPr>
              <p:cNvPr id="19497" name="Line 29"/>
              <p:cNvSpPr>
                <a:spLocks noChangeShapeType="1"/>
              </p:cNvSpPr>
              <p:nvPr/>
            </p:nvSpPr>
            <p:spPr bwMode="auto">
              <a:xfrm flipV="1">
                <a:off x="395" y="924"/>
                <a:ext cx="900" cy="4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8" name="Line 30"/>
              <p:cNvSpPr>
                <a:spLocks noChangeShapeType="1"/>
              </p:cNvSpPr>
              <p:nvPr/>
            </p:nvSpPr>
            <p:spPr bwMode="auto">
              <a:xfrm flipH="1" flipV="1">
                <a:off x="-436" y="875"/>
                <a:ext cx="838" cy="4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94" name="Text Box 31"/>
            <p:cNvSpPr txBox="1">
              <a:spLocks noChangeArrowheads="1"/>
            </p:cNvSpPr>
            <p:nvPr/>
          </p:nvSpPr>
          <p:spPr bwMode="auto">
            <a:xfrm>
              <a:off x="1174" y="1578"/>
              <a:ext cx="1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sz="1800">
                  <a:latin typeface="Arial" panose="020B0604020202020204" pitchFamily="34" charset="0"/>
                </a:rPr>
                <a:t>x</a:t>
              </a: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9495" name="Text Box 32"/>
            <p:cNvSpPr txBox="1">
              <a:spLocks noChangeArrowheads="1"/>
            </p:cNvSpPr>
            <p:nvPr/>
          </p:nvSpPr>
          <p:spPr bwMode="auto">
            <a:xfrm>
              <a:off x="1956" y="2316"/>
              <a:ext cx="1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180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9496" name="Text Box 33"/>
            <p:cNvSpPr txBox="1">
              <a:spLocks noChangeArrowheads="1"/>
            </p:cNvSpPr>
            <p:nvPr/>
          </p:nvSpPr>
          <p:spPr bwMode="auto">
            <a:xfrm>
              <a:off x="2839" y="1835"/>
              <a:ext cx="1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sz="1800">
                  <a:latin typeface="Arial" panose="020B0604020202020204" pitchFamily="34" charset="0"/>
                </a:rPr>
                <a:t>z</a:t>
              </a:r>
              <a:endParaRPr 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9481" name="Group 38"/>
          <p:cNvGrpSpPr>
            <a:grpSpLocks/>
          </p:cNvGrpSpPr>
          <p:nvPr/>
        </p:nvGrpSpPr>
        <p:grpSpPr bwMode="auto">
          <a:xfrm flipH="1">
            <a:off x="6868135" y="627891"/>
            <a:ext cx="2808372" cy="2995762"/>
            <a:chOff x="1859" y="1241"/>
            <a:chExt cx="1025" cy="1322"/>
          </a:xfrm>
        </p:grpSpPr>
        <p:grpSp>
          <p:nvGrpSpPr>
            <p:cNvPr id="19484" name="Group 39"/>
            <p:cNvGrpSpPr>
              <a:grpSpLocks/>
            </p:cNvGrpSpPr>
            <p:nvPr/>
          </p:nvGrpSpPr>
          <p:grpSpPr bwMode="auto">
            <a:xfrm>
              <a:off x="2011" y="1241"/>
              <a:ext cx="863" cy="1120"/>
              <a:chOff x="402" y="347"/>
              <a:chExt cx="863" cy="1120"/>
            </a:xfrm>
          </p:grpSpPr>
          <p:sp>
            <p:nvSpPr>
              <p:cNvPr id="19488" name="Line 40"/>
              <p:cNvSpPr>
                <a:spLocks noChangeShapeType="1"/>
              </p:cNvSpPr>
              <p:nvPr/>
            </p:nvSpPr>
            <p:spPr bwMode="auto">
              <a:xfrm>
                <a:off x="402" y="1362"/>
                <a:ext cx="863" cy="1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Line 41"/>
              <p:cNvSpPr>
                <a:spLocks noChangeShapeType="1"/>
              </p:cNvSpPr>
              <p:nvPr/>
            </p:nvSpPr>
            <p:spPr bwMode="auto">
              <a:xfrm flipV="1">
                <a:off x="402" y="347"/>
                <a:ext cx="231" cy="10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85" name="Text Box 42"/>
            <p:cNvSpPr txBox="1">
              <a:spLocks noChangeArrowheads="1"/>
            </p:cNvSpPr>
            <p:nvPr/>
          </p:nvSpPr>
          <p:spPr bwMode="auto">
            <a:xfrm>
              <a:off x="2021" y="1332"/>
              <a:ext cx="1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sz="1800">
                  <a:latin typeface="Arial" panose="020B0604020202020204" pitchFamily="34" charset="0"/>
                </a:rPr>
                <a:t>x</a:t>
              </a: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9486" name="Text Box 43"/>
            <p:cNvSpPr txBox="1">
              <a:spLocks noChangeArrowheads="1"/>
            </p:cNvSpPr>
            <p:nvPr/>
          </p:nvSpPr>
          <p:spPr bwMode="auto">
            <a:xfrm>
              <a:off x="1859" y="2274"/>
              <a:ext cx="1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sz="1800">
                  <a:latin typeface="Arial" panose="020B0604020202020204" pitchFamily="34" charset="0"/>
                </a:rPr>
                <a:t>M</a:t>
              </a: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19487" name="Text Box 44"/>
            <p:cNvSpPr txBox="1">
              <a:spLocks noChangeArrowheads="1"/>
            </p:cNvSpPr>
            <p:nvPr/>
          </p:nvSpPr>
          <p:spPr bwMode="auto">
            <a:xfrm>
              <a:off x="2740" y="2367"/>
              <a:ext cx="14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sz="1800">
                  <a:latin typeface="Arial" panose="020B0604020202020204" pitchFamily="34" charset="0"/>
                </a:rPr>
                <a:t>y</a:t>
              </a:r>
              <a:endParaRPr 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58" name="Picture 19" descr="thuocdodo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9" y="4142318"/>
            <a:ext cx="3795842" cy="24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Nhóm 42"/>
          <p:cNvGrpSpPr/>
          <p:nvPr/>
        </p:nvGrpSpPr>
        <p:grpSpPr>
          <a:xfrm>
            <a:off x="3066673" y="4787494"/>
            <a:ext cx="2103487" cy="1223403"/>
            <a:chOff x="2726200" y="4643997"/>
            <a:chExt cx="2103487" cy="1223403"/>
          </a:xfrm>
        </p:grpSpPr>
        <p:cxnSp>
          <p:nvCxnSpPr>
            <p:cNvPr id="44" name="Đường nối Thẳng 43"/>
            <p:cNvCxnSpPr/>
            <p:nvPr/>
          </p:nvCxnSpPr>
          <p:spPr>
            <a:xfrm flipV="1">
              <a:off x="2726200" y="5471729"/>
              <a:ext cx="1959588" cy="3956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Đường nối Thẳng 44"/>
            <p:cNvCxnSpPr>
              <a:cxnSpLocks/>
            </p:cNvCxnSpPr>
            <p:nvPr/>
          </p:nvCxnSpPr>
          <p:spPr>
            <a:xfrm flipV="1">
              <a:off x="2726200" y="4643997"/>
              <a:ext cx="2103487" cy="122340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5452791-CB6C-573E-C3D6-95EB1C5D0448}"/>
              </a:ext>
            </a:extLst>
          </p:cNvPr>
          <p:cNvSpPr txBox="1"/>
          <p:nvPr/>
        </p:nvSpPr>
        <p:spPr>
          <a:xfrm>
            <a:off x="426765" y="3518454"/>
            <a:ext cx="118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B95469-A26E-E426-ADC2-01E23C5D6B15}"/>
              </a:ext>
            </a:extLst>
          </p:cNvPr>
          <p:cNvSpPr txBox="1"/>
          <p:nvPr/>
        </p:nvSpPr>
        <p:spPr>
          <a:xfrm>
            <a:off x="259106" y="6092116"/>
            <a:ext cx="118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DEF298-2D2C-11FB-A5CE-39BE5BA66BAF}"/>
              </a:ext>
            </a:extLst>
          </p:cNvPr>
          <p:cNvSpPr txBox="1"/>
          <p:nvPr/>
        </p:nvSpPr>
        <p:spPr>
          <a:xfrm>
            <a:off x="10018745" y="6092116"/>
            <a:ext cx="118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80F93-AAD0-49D5-AC2E-EC66C2BBC388}"/>
              </a:ext>
            </a:extLst>
          </p:cNvPr>
          <p:cNvSpPr txBox="1"/>
          <p:nvPr/>
        </p:nvSpPr>
        <p:spPr>
          <a:xfrm>
            <a:off x="7999028" y="3470799"/>
            <a:ext cx="118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3129952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0B498-500B-B99B-A828-C2DB5E15F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454150D-FC15-6F37-E84C-5CF853BEA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99" y="1194217"/>
            <a:ext cx="3829506" cy="23196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D39A6B-2FE2-17A9-C8DF-E18D30EEB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852" y="4116851"/>
            <a:ext cx="3989944" cy="2216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EF277A-72AC-E629-D960-246FF7D78683}"/>
              </a:ext>
            </a:extLst>
          </p:cNvPr>
          <p:cNvSpPr txBox="1"/>
          <p:nvPr/>
        </p:nvSpPr>
        <p:spPr>
          <a:xfrm>
            <a:off x="510209" y="3266504"/>
            <a:ext cx="159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F45961-0602-AA48-1437-B47344FB1DED}"/>
              </a:ext>
            </a:extLst>
          </p:cNvPr>
          <p:cNvSpPr txBox="1"/>
          <p:nvPr/>
        </p:nvSpPr>
        <p:spPr>
          <a:xfrm>
            <a:off x="6566457" y="3266505"/>
            <a:ext cx="1590260" cy="459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48CAA-2033-3F81-1D3D-CF95BB61B07C}"/>
              </a:ext>
            </a:extLst>
          </p:cNvPr>
          <p:cNvSpPr txBox="1"/>
          <p:nvPr/>
        </p:nvSpPr>
        <p:spPr>
          <a:xfrm>
            <a:off x="527048" y="5991459"/>
            <a:ext cx="159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55AABA-27F0-802E-B25B-21350DBC1F28}"/>
              </a:ext>
            </a:extLst>
          </p:cNvPr>
          <p:cNvSpPr txBox="1"/>
          <p:nvPr/>
        </p:nvSpPr>
        <p:spPr>
          <a:xfrm>
            <a:off x="6470374" y="6015815"/>
            <a:ext cx="177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6A53E-FAC7-9C16-4C25-C2ACAA14D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000" y="1104199"/>
            <a:ext cx="3524458" cy="2641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DED7FF-4C37-161A-A711-99B9A570A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006" y="3884699"/>
            <a:ext cx="3310559" cy="2646989"/>
          </a:xfrm>
          <a:prstGeom prst="rect">
            <a:avLst/>
          </a:prstGeom>
        </p:spPr>
      </p:pic>
      <p:sp>
        <p:nvSpPr>
          <p:cNvPr id="2" name="Rectangle 59">
            <a:extLst>
              <a:ext uri="{FF2B5EF4-FFF2-40B4-BE49-F238E27FC236}">
                <a16:creationId xmlns:a16="http://schemas.microsoft.com/office/drawing/2014/main" id="{89C38677-F561-8448-8706-AA682E947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0223"/>
            <a:ext cx="97304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2:   ( Hoàn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  <a:buNone/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Dùng thước đo góc, em hãy đo và viết số đo của các góc trong mỗi hình sau: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EC9190-DE20-49A4-846A-6489DED40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9049" y="3884699"/>
            <a:ext cx="3458724" cy="2646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202592-32EA-6EB3-5900-FD0B9EFE5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8651" y="1032025"/>
            <a:ext cx="4216893" cy="2481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EDE6F3-3FCF-EB54-A83A-F75F68737D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5158" y="4045196"/>
            <a:ext cx="3989944" cy="2288291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E7D6EFA4-0118-2AF3-7974-74FDA42124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9504" y="988044"/>
            <a:ext cx="3438392" cy="2768631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328D83BB-85B3-F1C8-AC96-A512D7FF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0:03:00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D9800A5-5368-4005-AD66-6F960D3E1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0:02:59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8830B002-6233-3AE1-402D-3A81B5C39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0:02:58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BCC2577A-633A-DCE7-F360-B1B411E51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0:02:57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FB28EE6F-6B3C-1922-A8D6-244FEA04E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0:02:56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E7F1F3B-88E6-7E63-7119-4E55E0C58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0:02:55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F99B5580-EB7C-2EFD-2F97-A759E6F37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0:02:54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077CC485-CB71-6CAE-868E-06C964660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0:02:53</a:t>
            </a: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BAE1D53B-40D3-42CD-E4B0-2AF9C68F7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0:02:51</a:t>
            </a: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184DD759-4A4E-66F6-F660-13E6BBEF4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0:02:50</a:t>
            </a:r>
          </a:p>
        </p:txBody>
      </p:sp>
      <p:sp>
        <p:nvSpPr>
          <p:cNvPr id="202" name="Text Box 17">
            <a:extLst>
              <a:ext uri="{FF2B5EF4-FFF2-40B4-BE49-F238E27FC236}">
                <a16:creationId xmlns:a16="http://schemas.microsoft.com/office/drawing/2014/main" id="{74BF3D0A-7818-2C24-A744-68C26ABDE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0:02:49</a:t>
            </a:r>
          </a:p>
        </p:txBody>
      </p:sp>
      <p:sp>
        <p:nvSpPr>
          <p:cNvPr id="204" name="Text Box 18">
            <a:extLst>
              <a:ext uri="{FF2B5EF4-FFF2-40B4-BE49-F238E27FC236}">
                <a16:creationId xmlns:a16="http://schemas.microsoft.com/office/drawing/2014/main" id="{174A94D7-C78A-08EB-49C7-AF5C0DB3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0:02:48</a:t>
            </a:r>
          </a:p>
        </p:txBody>
      </p:sp>
      <p:sp>
        <p:nvSpPr>
          <p:cNvPr id="205" name="Text Box 19">
            <a:extLst>
              <a:ext uri="{FF2B5EF4-FFF2-40B4-BE49-F238E27FC236}">
                <a16:creationId xmlns:a16="http://schemas.microsoft.com/office/drawing/2014/main" id="{4E4880C3-C7AC-87B6-3EEE-3DF3A90C3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0:02:47</a:t>
            </a:r>
          </a:p>
        </p:txBody>
      </p:sp>
      <p:sp>
        <p:nvSpPr>
          <p:cNvPr id="206" name="Text Box 20">
            <a:extLst>
              <a:ext uri="{FF2B5EF4-FFF2-40B4-BE49-F238E27FC236}">
                <a16:creationId xmlns:a16="http://schemas.microsoft.com/office/drawing/2014/main" id="{880474CA-3671-2728-A423-BB0705C27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0:02:46</a:t>
            </a:r>
          </a:p>
        </p:txBody>
      </p:sp>
      <p:sp>
        <p:nvSpPr>
          <p:cNvPr id="207" name="Text Box 21">
            <a:extLst>
              <a:ext uri="{FF2B5EF4-FFF2-40B4-BE49-F238E27FC236}">
                <a16:creationId xmlns:a16="http://schemas.microsoft.com/office/drawing/2014/main" id="{E9E1C24D-7EF1-E38E-7EF4-561E22B43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0:02:45</a:t>
            </a:r>
          </a:p>
        </p:txBody>
      </p:sp>
      <p:sp>
        <p:nvSpPr>
          <p:cNvPr id="208" name="Text Box 22">
            <a:extLst>
              <a:ext uri="{FF2B5EF4-FFF2-40B4-BE49-F238E27FC236}">
                <a16:creationId xmlns:a16="http://schemas.microsoft.com/office/drawing/2014/main" id="{56DD8F63-5A3D-B71D-193B-B3BB6D9A4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0:02:43</a:t>
            </a:r>
          </a:p>
        </p:txBody>
      </p:sp>
      <p:sp>
        <p:nvSpPr>
          <p:cNvPr id="209" name="Text Box 23">
            <a:extLst>
              <a:ext uri="{FF2B5EF4-FFF2-40B4-BE49-F238E27FC236}">
                <a16:creationId xmlns:a16="http://schemas.microsoft.com/office/drawing/2014/main" id="{5F84E046-3587-C5DF-09FB-64F947134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0:02:42</a:t>
            </a:r>
          </a:p>
        </p:txBody>
      </p:sp>
      <p:sp>
        <p:nvSpPr>
          <p:cNvPr id="210" name="Text Box 24">
            <a:extLst>
              <a:ext uri="{FF2B5EF4-FFF2-40B4-BE49-F238E27FC236}">
                <a16:creationId xmlns:a16="http://schemas.microsoft.com/office/drawing/2014/main" id="{FB77750E-FA62-E41C-BDB2-03553E8D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0:02:41</a:t>
            </a:r>
          </a:p>
        </p:txBody>
      </p:sp>
      <p:sp>
        <p:nvSpPr>
          <p:cNvPr id="211" name="Text Box 25">
            <a:extLst>
              <a:ext uri="{FF2B5EF4-FFF2-40B4-BE49-F238E27FC236}">
                <a16:creationId xmlns:a16="http://schemas.microsoft.com/office/drawing/2014/main" id="{51CE398D-866C-9FCE-416F-5AF1E3CDA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0:02:39</a:t>
            </a:r>
          </a:p>
        </p:txBody>
      </p:sp>
      <p:sp>
        <p:nvSpPr>
          <p:cNvPr id="212" name="Text Box 26">
            <a:extLst>
              <a:ext uri="{FF2B5EF4-FFF2-40B4-BE49-F238E27FC236}">
                <a16:creationId xmlns:a16="http://schemas.microsoft.com/office/drawing/2014/main" id="{E0C9D1EE-D9D9-65D0-22AA-622678488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0:02:38</a:t>
            </a:r>
          </a:p>
        </p:txBody>
      </p:sp>
      <p:sp>
        <p:nvSpPr>
          <p:cNvPr id="213" name="Text Box 27">
            <a:extLst>
              <a:ext uri="{FF2B5EF4-FFF2-40B4-BE49-F238E27FC236}">
                <a16:creationId xmlns:a16="http://schemas.microsoft.com/office/drawing/2014/main" id="{262D2AA3-9892-856E-F6DD-225DC7B35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0:02:37</a:t>
            </a:r>
          </a:p>
        </p:txBody>
      </p:sp>
      <p:sp>
        <p:nvSpPr>
          <p:cNvPr id="214" name="Text Box 28">
            <a:extLst>
              <a:ext uri="{FF2B5EF4-FFF2-40B4-BE49-F238E27FC236}">
                <a16:creationId xmlns:a16="http://schemas.microsoft.com/office/drawing/2014/main" id="{7017C547-123A-C50E-EB0F-61C926B50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0:02:35</a:t>
            </a:r>
          </a:p>
        </p:txBody>
      </p:sp>
      <p:sp>
        <p:nvSpPr>
          <p:cNvPr id="215" name="Text Box 29">
            <a:extLst>
              <a:ext uri="{FF2B5EF4-FFF2-40B4-BE49-F238E27FC236}">
                <a16:creationId xmlns:a16="http://schemas.microsoft.com/office/drawing/2014/main" id="{7B8D0152-8424-6621-9B39-B45ED765B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0:02:34</a:t>
            </a:r>
          </a:p>
        </p:txBody>
      </p:sp>
      <p:sp>
        <p:nvSpPr>
          <p:cNvPr id="216" name="Text Box 30">
            <a:extLst>
              <a:ext uri="{FF2B5EF4-FFF2-40B4-BE49-F238E27FC236}">
                <a16:creationId xmlns:a16="http://schemas.microsoft.com/office/drawing/2014/main" id="{4F05A17B-781F-5098-C558-5023F5C6A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0:02:33</a:t>
            </a:r>
          </a:p>
        </p:txBody>
      </p:sp>
      <p:sp>
        <p:nvSpPr>
          <p:cNvPr id="217" name="Text Box 31">
            <a:extLst>
              <a:ext uri="{FF2B5EF4-FFF2-40B4-BE49-F238E27FC236}">
                <a16:creationId xmlns:a16="http://schemas.microsoft.com/office/drawing/2014/main" id="{D883D82D-B357-9EB0-80F6-C81738D64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0:02:32</a:t>
            </a:r>
          </a:p>
        </p:txBody>
      </p:sp>
      <p:sp>
        <p:nvSpPr>
          <p:cNvPr id="218" name="Text Box 32">
            <a:extLst>
              <a:ext uri="{FF2B5EF4-FFF2-40B4-BE49-F238E27FC236}">
                <a16:creationId xmlns:a16="http://schemas.microsoft.com/office/drawing/2014/main" id="{40C00F33-5BA4-6A4A-401C-2F405D101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0:02:31</a:t>
            </a:r>
          </a:p>
        </p:txBody>
      </p:sp>
      <p:sp>
        <p:nvSpPr>
          <p:cNvPr id="219" name="Text Box 33">
            <a:extLst>
              <a:ext uri="{FF2B5EF4-FFF2-40B4-BE49-F238E27FC236}">
                <a16:creationId xmlns:a16="http://schemas.microsoft.com/office/drawing/2014/main" id="{CA02183E-1ED0-B5A8-413A-7652C65DE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0:02:30</a:t>
            </a:r>
          </a:p>
        </p:txBody>
      </p:sp>
      <p:sp>
        <p:nvSpPr>
          <p:cNvPr id="220" name="Text Box 34">
            <a:extLst>
              <a:ext uri="{FF2B5EF4-FFF2-40B4-BE49-F238E27FC236}">
                <a16:creationId xmlns:a16="http://schemas.microsoft.com/office/drawing/2014/main" id="{21E7CB86-8E2E-2CDF-A416-5E16D0B10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0:02:29</a:t>
            </a:r>
          </a:p>
        </p:txBody>
      </p:sp>
      <p:sp>
        <p:nvSpPr>
          <p:cNvPr id="221" name="Text Box 35">
            <a:extLst>
              <a:ext uri="{FF2B5EF4-FFF2-40B4-BE49-F238E27FC236}">
                <a16:creationId xmlns:a16="http://schemas.microsoft.com/office/drawing/2014/main" id="{D496716E-9D9A-812F-12AF-5A84599B6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0:02:27</a:t>
            </a:r>
          </a:p>
        </p:txBody>
      </p:sp>
      <p:sp>
        <p:nvSpPr>
          <p:cNvPr id="222" name="Text Box 36">
            <a:extLst>
              <a:ext uri="{FF2B5EF4-FFF2-40B4-BE49-F238E27FC236}">
                <a16:creationId xmlns:a16="http://schemas.microsoft.com/office/drawing/2014/main" id="{8D6DBD5A-BFDF-679A-104F-50DBD9FEC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0:02:26</a:t>
            </a:r>
          </a:p>
        </p:txBody>
      </p:sp>
      <p:sp>
        <p:nvSpPr>
          <p:cNvPr id="223" name="Text Box 37">
            <a:extLst>
              <a:ext uri="{FF2B5EF4-FFF2-40B4-BE49-F238E27FC236}">
                <a16:creationId xmlns:a16="http://schemas.microsoft.com/office/drawing/2014/main" id="{D288D534-24C0-EC85-FAB6-1A876B779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0:02:25</a:t>
            </a:r>
          </a:p>
        </p:txBody>
      </p:sp>
      <p:sp>
        <p:nvSpPr>
          <p:cNvPr id="224" name="Text Box 38">
            <a:extLst>
              <a:ext uri="{FF2B5EF4-FFF2-40B4-BE49-F238E27FC236}">
                <a16:creationId xmlns:a16="http://schemas.microsoft.com/office/drawing/2014/main" id="{072B273E-6338-BDD7-9AE7-44A35568A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0:02:24</a:t>
            </a:r>
          </a:p>
        </p:txBody>
      </p:sp>
      <p:sp>
        <p:nvSpPr>
          <p:cNvPr id="225" name="Text Box 39">
            <a:extLst>
              <a:ext uri="{FF2B5EF4-FFF2-40B4-BE49-F238E27FC236}">
                <a16:creationId xmlns:a16="http://schemas.microsoft.com/office/drawing/2014/main" id="{B67DE853-D846-F479-C029-46B19F924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0:02:23</a:t>
            </a:r>
          </a:p>
        </p:txBody>
      </p:sp>
      <p:sp>
        <p:nvSpPr>
          <p:cNvPr id="226" name="Text Box 40">
            <a:extLst>
              <a:ext uri="{FF2B5EF4-FFF2-40B4-BE49-F238E27FC236}">
                <a16:creationId xmlns:a16="http://schemas.microsoft.com/office/drawing/2014/main" id="{C1A1CC4E-ACE0-1704-D80F-A47F9C1F9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0:02:22</a:t>
            </a:r>
          </a:p>
        </p:txBody>
      </p:sp>
      <p:sp>
        <p:nvSpPr>
          <p:cNvPr id="227" name="Text Box 41">
            <a:extLst>
              <a:ext uri="{FF2B5EF4-FFF2-40B4-BE49-F238E27FC236}">
                <a16:creationId xmlns:a16="http://schemas.microsoft.com/office/drawing/2014/main" id="{ADE791BD-7288-8C66-82DF-B27465385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0:02:21</a:t>
            </a:r>
          </a:p>
        </p:txBody>
      </p:sp>
      <p:sp>
        <p:nvSpPr>
          <p:cNvPr id="228" name="Text Box 42">
            <a:extLst>
              <a:ext uri="{FF2B5EF4-FFF2-40B4-BE49-F238E27FC236}">
                <a16:creationId xmlns:a16="http://schemas.microsoft.com/office/drawing/2014/main" id="{761484CE-893C-C342-4C5B-B77ECF9C3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0:02:20</a:t>
            </a:r>
          </a:p>
        </p:txBody>
      </p:sp>
      <p:sp>
        <p:nvSpPr>
          <p:cNvPr id="229" name="Text Box 43">
            <a:extLst>
              <a:ext uri="{FF2B5EF4-FFF2-40B4-BE49-F238E27FC236}">
                <a16:creationId xmlns:a16="http://schemas.microsoft.com/office/drawing/2014/main" id="{52C2A2AA-A8B6-2357-0E4D-ADCAF527C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0:02:19</a:t>
            </a:r>
          </a:p>
        </p:txBody>
      </p:sp>
      <p:sp>
        <p:nvSpPr>
          <p:cNvPr id="230" name="Text Box 44">
            <a:extLst>
              <a:ext uri="{FF2B5EF4-FFF2-40B4-BE49-F238E27FC236}">
                <a16:creationId xmlns:a16="http://schemas.microsoft.com/office/drawing/2014/main" id="{DB966710-9EC4-49C5-EAAA-4FC7C68FA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0:02:18</a:t>
            </a:r>
          </a:p>
        </p:txBody>
      </p:sp>
      <p:sp>
        <p:nvSpPr>
          <p:cNvPr id="231" name="Text Box 45">
            <a:extLst>
              <a:ext uri="{FF2B5EF4-FFF2-40B4-BE49-F238E27FC236}">
                <a16:creationId xmlns:a16="http://schemas.microsoft.com/office/drawing/2014/main" id="{6CF16080-2B57-2331-7A99-C94AC8E42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0:02:17</a:t>
            </a:r>
          </a:p>
        </p:txBody>
      </p:sp>
      <p:sp>
        <p:nvSpPr>
          <p:cNvPr id="232" name="Text Box 46">
            <a:extLst>
              <a:ext uri="{FF2B5EF4-FFF2-40B4-BE49-F238E27FC236}">
                <a16:creationId xmlns:a16="http://schemas.microsoft.com/office/drawing/2014/main" id="{15D05695-D966-2824-FE33-D00706EAC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0:02:16</a:t>
            </a:r>
          </a:p>
        </p:txBody>
      </p:sp>
      <p:sp>
        <p:nvSpPr>
          <p:cNvPr id="233" name="Text Box 47">
            <a:extLst>
              <a:ext uri="{FF2B5EF4-FFF2-40B4-BE49-F238E27FC236}">
                <a16:creationId xmlns:a16="http://schemas.microsoft.com/office/drawing/2014/main" id="{36A037BD-D832-39EF-7EAA-CC28FD9C7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0:02:15</a:t>
            </a:r>
          </a:p>
        </p:txBody>
      </p:sp>
      <p:sp>
        <p:nvSpPr>
          <p:cNvPr id="234" name="Text Box 48">
            <a:extLst>
              <a:ext uri="{FF2B5EF4-FFF2-40B4-BE49-F238E27FC236}">
                <a16:creationId xmlns:a16="http://schemas.microsoft.com/office/drawing/2014/main" id="{CF36A167-2F44-2959-2515-84C0399E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0:02:14</a:t>
            </a:r>
          </a:p>
        </p:txBody>
      </p:sp>
      <p:sp>
        <p:nvSpPr>
          <p:cNvPr id="235" name="Text Box 49">
            <a:extLst>
              <a:ext uri="{FF2B5EF4-FFF2-40B4-BE49-F238E27FC236}">
                <a16:creationId xmlns:a16="http://schemas.microsoft.com/office/drawing/2014/main" id="{2868627E-1AED-F237-6616-AE116D748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0:02:13</a:t>
            </a:r>
          </a:p>
        </p:txBody>
      </p:sp>
      <p:sp>
        <p:nvSpPr>
          <p:cNvPr id="236" name="Text Box 50">
            <a:extLst>
              <a:ext uri="{FF2B5EF4-FFF2-40B4-BE49-F238E27FC236}">
                <a16:creationId xmlns:a16="http://schemas.microsoft.com/office/drawing/2014/main" id="{8E80A617-C946-F7E6-CCC4-A4C1450AC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0:02:12</a:t>
            </a:r>
          </a:p>
        </p:txBody>
      </p:sp>
      <p:sp>
        <p:nvSpPr>
          <p:cNvPr id="237" name="Text Box 51">
            <a:extLst>
              <a:ext uri="{FF2B5EF4-FFF2-40B4-BE49-F238E27FC236}">
                <a16:creationId xmlns:a16="http://schemas.microsoft.com/office/drawing/2014/main" id="{0BB6BAD2-FE10-6A73-E24F-66F5777BD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0:02:11</a:t>
            </a:r>
          </a:p>
        </p:txBody>
      </p:sp>
      <p:sp>
        <p:nvSpPr>
          <p:cNvPr id="238" name="Text Box 52">
            <a:extLst>
              <a:ext uri="{FF2B5EF4-FFF2-40B4-BE49-F238E27FC236}">
                <a16:creationId xmlns:a16="http://schemas.microsoft.com/office/drawing/2014/main" id="{313316D2-AA14-F941-C177-A7CAABF2F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0:02:10</a:t>
            </a:r>
          </a:p>
        </p:txBody>
      </p:sp>
      <p:sp>
        <p:nvSpPr>
          <p:cNvPr id="239" name="Text Box 53">
            <a:extLst>
              <a:ext uri="{FF2B5EF4-FFF2-40B4-BE49-F238E27FC236}">
                <a16:creationId xmlns:a16="http://schemas.microsoft.com/office/drawing/2014/main" id="{E113298D-2643-8281-1AB3-93FE0DA61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0:02:09</a:t>
            </a:r>
          </a:p>
        </p:txBody>
      </p:sp>
      <p:sp>
        <p:nvSpPr>
          <p:cNvPr id="240" name="Text Box 54">
            <a:extLst>
              <a:ext uri="{FF2B5EF4-FFF2-40B4-BE49-F238E27FC236}">
                <a16:creationId xmlns:a16="http://schemas.microsoft.com/office/drawing/2014/main" id="{0D955DB9-17B3-1A31-B37C-9EEBB6407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0:02:08</a:t>
            </a:r>
          </a:p>
        </p:txBody>
      </p:sp>
      <p:sp>
        <p:nvSpPr>
          <p:cNvPr id="241" name="Text Box 55">
            <a:extLst>
              <a:ext uri="{FF2B5EF4-FFF2-40B4-BE49-F238E27FC236}">
                <a16:creationId xmlns:a16="http://schemas.microsoft.com/office/drawing/2014/main" id="{E3B9A902-30DC-0563-0491-822A79CC4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0:02:07</a:t>
            </a:r>
          </a:p>
        </p:txBody>
      </p:sp>
      <p:sp>
        <p:nvSpPr>
          <p:cNvPr id="242" name="Text Box 56">
            <a:extLst>
              <a:ext uri="{FF2B5EF4-FFF2-40B4-BE49-F238E27FC236}">
                <a16:creationId xmlns:a16="http://schemas.microsoft.com/office/drawing/2014/main" id="{FF4295D5-51F3-B605-065F-ADFEB388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0:02:06</a:t>
            </a:r>
          </a:p>
        </p:txBody>
      </p:sp>
      <p:sp>
        <p:nvSpPr>
          <p:cNvPr id="243" name="Text Box 57">
            <a:extLst>
              <a:ext uri="{FF2B5EF4-FFF2-40B4-BE49-F238E27FC236}">
                <a16:creationId xmlns:a16="http://schemas.microsoft.com/office/drawing/2014/main" id="{0434AE90-3849-E30B-E3A0-8674A920D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0:02:05</a:t>
            </a:r>
          </a:p>
        </p:txBody>
      </p:sp>
      <p:sp>
        <p:nvSpPr>
          <p:cNvPr id="244" name="Text Box 58">
            <a:extLst>
              <a:ext uri="{FF2B5EF4-FFF2-40B4-BE49-F238E27FC236}">
                <a16:creationId xmlns:a16="http://schemas.microsoft.com/office/drawing/2014/main" id="{72A3F185-EE46-5385-C605-9A2C3DA69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0:02:04</a:t>
            </a:r>
          </a:p>
        </p:txBody>
      </p:sp>
      <p:sp>
        <p:nvSpPr>
          <p:cNvPr id="245" name="Text Box 62">
            <a:extLst>
              <a:ext uri="{FF2B5EF4-FFF2-40B4-BE49-F238E27FC236}">
                <a16:creationId xmlns:a16="http://schemas.microsoft.com/office/drawing/2014/main" id="{805E4B3D-4565-109D-CE51-187BBA5D8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0:02:03</a:t>
            </a:r>
          </a:p>
        </p:txBody>
      </p:sp>
      <p:sp>
        <p:nvSpPr>
          <p:cNvPr id="246" name="Text Box 63">
            <a:extLst>
              <a:ext uri="{FF2B5EF4-FFF2-40B4-BE49-F238E27FC236}">
                <a16:creationId xmlns:a16="http://schemas.microsoft.com/office/drawing/2014/main" id="{08872452-97B3-0437-A14A-6AF475017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0:02:02</a:t>
            </a:r>
          </a:p>
        </p:txBody>
      </p:sp>
      <p:sp>
        <p:nvSpPr>
          <p:cNvPr id="247" name="Text Box 64">
            <a:extLst>
              <a:ext uri="{FF2B5EF4-FFF2-40B4-BE49-F238E27FC236}">
                <a16:creationId xmlns:a16="http://schemas.microsoft.com/office/drawing/2014/main" id="{1EA01D84-7578-1F48-E603-725D01159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0:02:01</a:t>
            </a:r>
          </a:p>
        </p:txBody>
      </p:sp>
      <p:sp>
        <p:nvSpPr>
          <p:cNvPr id="248" name="Text Box 66">
            <a:extLst>
              <a:ext uri="{FF2B5EF4-FFF2-40B4-BE49-F238E27FC236}">
                <a16:creationId xmlns:a16="http://schemas.microsoft.com/office/drawing/2014/main" id="{EDCA3EA4-9618-577E-8526-A6025096F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0:02:00</a:t>
            </a:r>
          </a:p>
        </p:txBody>
      </p:sp>
      <p:sp>
        <p:nvSpPr>
          <p:cNvPr id="249" name="Text Box 68">
            <a:extLst>
              <a:ext uri="{FF2B5EF4-FFF2-40B4-BE49-F238E27FC236}">
                <a16:creationId xmlns:a16="http://schemas.microsoft.com/office/drawing/2014/main" id="{520F402E-D7DE-A8B1-F49F-27B14F8D5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0:01:59</a:t>
            </a:r>
          </a:p>
        </p:txBody>
      </p:sp>
      <p:sp>
        <p:nvSpPr>
          <p:cNvPr id="250" name="Text Box 70">
            <a:extLst>
              <a:ext uri="{FF2B5EF4-FFF2-40B4-BE49-F238E27FC236}">
                <a16:creationId xmlns:a16="http://schemas.microsoft.com/office/drawing/2014/main" id="{6DDB5EE3-42D3-9A17-B754-09AFE55CE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0:01:58</a:t>
            </a:r>
          </a:p>
        </p:txBody>
      </p:sp>
      <p:sp>
        <p:nvSpPr>
          <p:cNvPr id="251" name="Text Box 71">
            <a:extLst>
              <a:ext uri="{FF2B5EF4-FFF2-40B4-BE49-F238E27FC236}">
                <a16:creationId xmlns:a16="http://schemas.microsoft.com/office/drawing/2014/main" id="{1D774970-34C7-0B0E-4E6B-EB090377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0:01:57</a:t>
            </a:r>
          </a:p>
        </p:txBody>
      </p:sp>
      <p:sp>
        <p:nvSpPr>
          <p:cNvPr id="252" name="Text Box 72">
            <a:extLst>
              <a:ext uri="{FF2B5EF4-FFF2-40B4-BE49-F238E27FC236}">
                <a16:creationId xmlns:a16="http://schemas.microsoft.com/office/drawing/2014/main" id="{0B4548F2-693D-E97D-3437-1C3AA7C29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0:01:56</a:t>
            </a:r>
          </a:p>
        </p:txBody>
      </p:sp>
      <p:sp>
        <p:nvSpPr>
          <p:cNvPr id="253" name="Text Box 73">
            <a:extLst>
              <a:ext uri="{FF2B5EF4-FFF2-40B4-BE49-F238E27FC236}">
                <a16:creationId xmlns:a16="http://schemas.microsoft.com/office/drawing/2014/main" id="{33260BCA-808D-DDEC-31DE-69C973332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0:01:55</a:t>
            </a:r>
          </a:p>
        </p:txBody>
      </p:sp>
      <p:sp>
        <p:nvSpPr>
          <p:cNvPr id="254" name="Text Box 74">
            <a:extLst>
              <a:ext uri="{FF2B5EF4-FFF2-40B4-BE49-F238E27FC236}">
                <a16:creationId xmlns:a16="http://schemas.microsoft.com/office/drawing/2014/main" id="{872511AE-2E7A-E289-8AC6-2282827C3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0:01:54</a:t>
            </a:r>
          </a:p>
        </p:txBody>
      </p:sp>
      <p:sp>
        <p:nvSpPr>
          <p:cNvPr id="255" name="Text Box 75">
            <a:extLst>
              <a:ext uri="{FF2B5EF4-FFF2-40B4-BE49-F238E27FC236}">
                <a16:creationId xmlns:a16="http://schemas.microsoft.com/office/drawing/2014/main" id="{320B9A24-8D9C-6BB8-149B-CD2883A87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0:01:53</a:t>
            </a:r>
          </a:p>
        </p:txBody>
      </p:sp>
      <p:sp>
        <p:nvSpPr>
          <p:cNvPr id="256" name="Text Box 76">
            <a:extLst>
              <a:ext uri="{FF2B5EF4-FFF2-40B4-BE49-F238E27FC236}">
                <a16:creationId xmlns:a16="http://schemas.microsoft.com/office/drawing/2014/main" id="{BC670CEF-8B45-C05E-8B04-A47EBD589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0:01:52</a:t>
            </a:r>
          </a:p>
        </p:txBody>
      </p:sp>
      <p:sp>
        <p:nvSpPr>
          <p:cNvPr id="257" name="Text Box 77">
            <a:extLst>
              <a:ext uri="{FF2B5EF4-FFF2-40B4-BE49-F238E27FC236}">
                <a16:creationId xmlns:a16="http://schemas.microsoft.com/office/drawing/2014/main" id="{6435F61C-6FB7-6B6C-FE56-1B548486F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0:01:51</a:t>
            </a:r>
          </a:p>
        </p:txBody>
      </p:sp>
      <p:sp>
        <p:nvSpPr>
          <p:cNvPr id="258" name="Text Box 78">
            <a:extLst>
              <a:ext uri="{FF2B5EF4-FFF2-40B4-BE49-F238E27FC236}">
                <a16:creationId xmlns:a16="http://schemas.microsoft.com/office/drawing/2014/main" id="{A72F9A3E-5A6C-3F2F-C1DD-A3B28C76D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0:01:50</a:t>
            </a:r>
          </a:p>
        </p:txBody>
      </p:sp>
      <p:sp>
        <p:nvSpPr>
          <p:cNvPr id="259" name="Text Box 79">
            <a:extLst>
              <a:ext uri="{FF2B5EF4-FFF2-40B4-BE49-F238E27FC236}">
                <a16:creationId xmlns:a16="http://schemas.microsoft.com/office/drawing/2014/main" id="{D6F5CE8C-8A11-3B95-B908-749AA033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0:01:49</a:t>
            </a:r>
          </a:p>
        </p:txBody>
      </p:sp>
      <p:sp>
        <p:nvSpPr>
          <p:cNvPr id="260" name="Text Box 80">
            <a:extLst>
              <a:ext uri="{FF2B5EF4-FFF2-40B4-BE49-F238E27FC236}">
                <a16:creationId xmlns:a16="http://schemas.microsoft.com/office/drawing/2014/main" id="{3964C3E2-4C55-5BAF-5B8E-443003C65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0:01:48</a:t>
            </a:r>
          </a:p>
        </p:txBody>
      </p:sp>
      <p:sp>
        <p:nvSpPr>
          <p:cNvPr id="261" name="Text Box 81">
            <a:extLst>
              <a:ext uri="{FF2B5EF4-FFF2-40B4-BE49-F238E27FC236}">
                <a16:creationId xmlns:a16="http://schemas.microsoft.com/office/drawing/2014/main" id="{2014E6A9-12C6-FAEA-66F2-DCB2BF072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0:01:47</a:t>
            </a:r>
          </a:p>
        </p:txBody>
      </p:sp>
      <p:sp>
        <p:nvSpPr>
          <p:cNvPr id="262" name="Text Box 82">
            <a:extLst>
              <a:ext uri="{FF2B5EF4-FFF2-40B4-BE49-F238E27FC236}">
                <a16:creationId xmlns:a16="http://schemas.microsoft.com/office/drawing/2014/main" id="{8B997CFE-76AC-A699-0579-F0DDA81D1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0:01:46</a:t>
            </a:r>
          </a:p>
        </p:txBody>
      </p:sp>
      <p:sp>
        <p:nvSpPr>
          <p:cNvPr id="263" name="Text Box 83">
            <a:extLst>
              <a:ext uri="{FF2B5EF4-FFF2-40B4-BE49-F238E27FC236}">
                <a16:creationId xmlns:a16="http://schemas.microsoft.com/office/drawing/2014/main" id="{AD609742-6DA8-BA0E-9FC9-F71D6056C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0:01:45</a:t>
            </a:r>
          </a:p>
        </p:txBody>
      </p:sp>
      <p:sp>
        <p:nvSpPr>
          <p:cNvPr id="264" name="Text Box 84">
            <a:extLst>
              <a:ext uri="{FF2B5EF4-FFF2-40B4-BE49-F238E27FC236}">
                <a16:creationId xmlns:a16="http://schemas.microsoft.com/office/drawing/2014/main" id="{E120C69C-F6C2-BB7E-E961-E780CE101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0:01:44</a:t>
            </a:r>
          </a:p>
        </p:txBody>
      </p:sp>
      <p:sp>
        <p:nvSpPr>
          <p:cNvPr id="265" name="Text Box 85">
            <a:extLst>
              <a:ext uri="{FF2B5EF4-FFF2-40B4-BE49-F238E27FC236}">
                <a16:creationId xmlns:a16="http://schemas.microsoft.com/office/drawing/2014/main" id="{6A96206E-D578-0720-18FF-F80AF0CA4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0:01:43</a:t>
            </a:r>
          </a:p>
        </p:txBody>
      </p:sp>
      <p:sp>
        <p:nvSpPr>
          <p:cNvPr id="266" name="Text Box 86">
            <a:extLst>
              <a:ext uri="{FF2B5EF4-FFF2-40B4-BE49-F238E27FC236}">
                <a16:creationId xmlns:a16="http://schemas.microsoft.com/office/drawing/2014/main" id="{181F0B9B-F937-15B5-24A2-3ACFC21A4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0:01:42</a:t>
            </a:r>
          </a:p>
        </p:txBody>
      </p:sp>
      <p:sp>
        <p:nvSpPr>
          <p:cNvPr id="267" name="Text Box 87">
            <a:extLst>
              <a:ext uri="{FF2B5EF4-FFF2-40B4-BE49-F238E27FC236}">
                <a16:creationId xmlns:a16="http://schemas.microsoft.com/office/drawing/2014/main" id="{CC9838FA-AC18-28A4-C13E-CE91AB7B2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0:01:41</a:t>
            </a:r>
          </a:p>
        </p:txBody>
      </p:sp>
      <p:sp>
        <p:nvSpPr>
          <p:cNvPr id="268" name="Text Box 88">
            <a:extLst>
              <a:ext uri="{FF2B5EF4-FFF2-40B4-BE49-F238E27FC236}">
                <a16:creationId xmlns:a16="http://schemas.microsoft.com/office/drawing/2014/main" id="{BF5F50BE-E27A-07BE-7D0B-2F2AABDAC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0:01:40</a:t>
            </a:r>
          </a:p>
        </p:txBody>
      </p:sp>
      <p:sp>
        <p:nvSpPr>
          <p:cNvPr id="269" name="Text Box 89">
            <a:extLst>
              <a:ext uri="{FF2B5EF4-FFF2-40B4-BE49-F238E27FC236}">
                <a16:creationId xmlns:a16="http://schemas.microsoft.com/office/drawing/2014/main" id="{9324B63D-9176-0DE1-F716-F34518584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0:01:39</a:t>
            </a:r>
          </a:p>
        </p:txBody>
      </p:sp>
      <p:sp>
        <p:nvSpPr>
          <p:cNvPr id="270" name="Text Box 90">
            <a:extLst>
              <a:ext uri="{FF2B5EF4-FFF2-40B4-BE49-F238E27FC236}">
                <a16:creationId xmlns:a16="http://schemas.microsoft.com/office/drawing/2014/main" id="{2EA4A1ED-91A1-2D07-0259-F2B6D880F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0:01:38</a:t>
            </a:r>
          </a:p>
        </p:txBody>
      </p:sp>
      <p:sp>
        <p:nvSpPr>
          <p:cNvPr id="271" name="Text Box 91">
            <a:extLst>
              <a:ext uri="{FF2B5EF4-FFF2-40B4-BE49-F238E27FC236}">
                <a16:creationId xmlns:a16="http://schemas.microsoft.com/office/drawing/2014/main" id="{5CAC8C71-622E-4D60-8986-4F0D4F21A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0:01:37</a:t>
            </a:r>
          </a:p>
        </p:txBody>
      </p:sp>
      <p:sp>
        <p:nvSpPr>
          <p:cNvPr id="272" name="Text Box 92">
            <a:extLst>
              <a:ext uri="{FF2B5EF4-FFF2-40B4-BE49-F238E27FC236}">
                <a16:creationId xmlns:a16="http://schemas.microsoft.com/office/drawing/2014/main" id="{71DE3F0C-6E3D-0C63-8F43-F88F72726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0:01:36</a:t>
            </a:r>
          </a:p>
        </p:txBody>
      </p:sp>
      <p:sp>
        <p:nvSpPr>
          <p:cNvPr id="273" name="Text Box 93">
            <a:extLst>
              <a:ext uri="{FF2B5EF4-FFF2-40B4-BE49-F238E27FC236}">
                <a16:creationId xmlns:a16="http://schemas.microsoft.com/office/drawing/2014/main" id="{2ED41968-92E1-7BA6-6A61-73D78198B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0:01:35</a:t>
            </a:r>
          </a:p>
        </p:txBody>
      </p:sp>
      <p:sp>
        <p:nvSpPr>
          <p:cNvPr id="274" name="Text Box 94">
            <a:extLst>
              <a:ext uri="{FF2B5EF4-FFF2-40B4-BE49-F238E27FC236}">
                <a16:creationId xmlns:a16="http://schemas.microsoft.com/office/drawing/2014/main" id="{49E23F6C-D2F7-BB6F-4D34-441B7DAED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0:01:34</a:t>
            </a:r>
          </a:p>
        </p:txBody>
      </p:sp>
      <p:sp>
        <p:nvSpPr>
          <p:cNvPr id="275" name="Text Box 95">
            <a:extLst>
              <a:ext uri="{FF2B5EF4-FFF2-40B4-BE49-F238E27FC236}">
                <a16:creationId xmlns:a16="http://schemas.microsoft.com/office/drawing/2014/main" id="{9905EAB7-5AC8-4AC2-BE02-86F621D53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0:01:33</a:t>
            </a:r>
          </a:p>
        </p:txBody>
      </p:sp>
      <p:sp>
        <p:nvSpPr>
          <p:cNvPr id="276" name="Text Box 96">
            <a:extLst>
              <a:ext uri="{FF2B5EF4-FFF2-40B4-BE49-F238E27FC236}">
                <a16:creationId xmlns:a16="http://schemas.microsoft.com/office/drawing/2014/main" id="{2CBBF933-DB2D-BCB1-FF66-7DE7BAF31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0:01:32</a:t>
            </a:r>
          </a:p>
        </p:txBody>
      </p:sp>
      <p:sp>
        <p:nvSpPr>
          <p:cNvPr id="277" name="Text Box 97">
            <a:extLst>
              <a:ext uri="{FF2B5EF4-FFF2-40B4-BE49-F238E27FC236}">
                <a16:creationId xmlns:a16="http://schemas.microsoft.com/office/drawing/2014/main" id="{05A50083-5B64-A83E-2D7B-7E050E884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0:01:31</a:t>
            </a:r>
          </a:p>
        </p:txBody>
      </p:sp>
      <p:sp>
        <p:nvSpPr>
          <p:cNvPr id="278" name="Text Box 98">
            <a:extLst>
              <a:ext uri="{FF2B5EF4-FFF2-40B4-BE49-F238E27FC236}">
                <a16:creationId xmlns:a16="http://schemas.microsoft.com/office/drawing/2014/main" id="{92C1B835-8909-FC8E-69A2-C9EA5ABCF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0:01:30</a:t>
            </a:r>
          </a:p>
        </p:txBody>
      </p:sp>
      <p:sp>
        <p:nvSpPr>
          <p:cNvPr id="279" name="Text Box 99">
            <a:extLst>
              <a:ext uri="{FF2B5EF4-FFF2-40B4-BE49-F238E27FC236}">
                <a16:creationId xmlns:a16="http://schemas.microsoft.com/office/drawing/2014/main" id="{6E440482-92AF-5D98-769C-8886A8EB3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0:01:29</a:t>
            </a:r>
          </a:p>
        </p:txBody>
      </p:sp>
      <p:sp>
        <p:nvSpPr>
          <p:cNvPr id="280" name="Text Box 100">
            <a:extLst>
              <a:ext uri="{FF2B5EF4-FFF2-40B4-BE49-F238E27FC236}">
                <a16:creationId xmlns:a16="http://schemas.microsoft.com/office/drawing/2014/main" id="{7903E8A8-0759-1271-2BEC-D52D5440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0:01:28</a:t>
            </a:r>
          </a:p>
        </p:txBody>
      </p:sp>
      <p:sp>
        <p:nvSpPr>
          <p:cNvPr id="281" name="Text Box 101">
            <a:extLst>
              <a:ext uri="{FF2B5EF4-FFF2-40B4-BE49-F238E27FC236}">
                <a16:creationId xmlns:a16="http://schemas.microsoft.com/office/drawing/2014/main" id="{9771F83B-AD9E-926E-D91F-D49904C3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0:01:27</a:t>
            </a:r>
          </a:p>
        </p:txBody>
      </p:sp>
      <p:sp>
        <p:nvSpPr>
          <p:cNvPr id="282" name="Text Box 102">
            <a:extLst>
              <a:ext uri="{FF2B5EF4-FFF2-40B4-BE49-F238E27FC236}">
                <a16:creationId xmlns:a16="http://schemas.microsoft.com/office/drawing/2014/main" id="{68A4FA79-8C06-E687-FBFA-9CB2F223C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0:01:26</a:t>
            </a:r>
          </a:p>
        </p:txBody>
      </p:sp>
      <p:sp>
        <p:nvSpPr>
          <p:cNvPr id="283" name="Text Box 103">
            <a:extLst>
              <a:ext uri="{FF2B5EF4-FFF2-40B4-BE49-F238E27FC236}">
                <a16:creationId xmlns:a16="http://schemas.microsoft.com/office/drawing/2014/main" id="{7388DC3E-CABD-CAEA-E411-405DFFDBD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0:01:25</a:t>
            </a:r>
          </a:p>
        </p:txBody>
      </p:sp>
      <p:sp>
        <p:nvSpPr>
          <p:cNvPr id="284" name="Text Box 104">
            <a:extLst>
              <a:ext uri="{FF2B5EF4-FFF2-40B4-BE49-F238E27FC236}">
                <a16:creationId xmlns:a16="http://schemas.microsoft.com/office/drawing/2014/main" id="{0FCA5BBA-05B1-00AC-DA7F-BCE445700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0:01:24</a:t>
            </a:r>
          </a:p>
        </p:txBody>
      </p:sp>
      <p:sp>
        <p:nvSpPr>
          <p:cNvPr id="285" name="Text Box 105">
            <a:extLst>
              <a:ext uri="{FF2B5EF4-FFF2-40B4-BE49-F238E27FC236}">
                <a16:creationId xmlns:a16="http://schemas.microsoft.com/office/drawing/2014/main" id="{EBAE414D-2C7A-90B5-AF01-29202B32D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0:01:23</a:t>
            </a:r>
          </a:p>
        </p:txBody>
      </p:sp>
      <p:sp>
        <p:nvSpPr>
          <p:cNvPr id="286" name="Text Box 106">
            <a:extLst>
              <a:ext uri="{FF2B5EF4-FFF2-40B4-BE49-F238E27FC236}">
                <a16:creationId xmlns:a16="http://schemas.microsoft.com/office/drawing/2014/main" id="{BEAA13D1-E057-8E60-EB15-56298577F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0:01:22</a:t>
            </a:r>
          </a:p>
        </p:txBody>
      </p:sp>
      <p:sp>
        <p:nvSpPr>
          <p:cNvPr id="287" name="Text Box 107">
            <a:extLst>
              <a:ext uri="{FF2B5EF4-FFF2-40B4-BE49-F238E27FC236}">
                <a16:creationId xmlns:a16="http://schemas.microsoft.com/office/drawing/2014/main" id="{0F3441E4-0FBA-F7DB-40D8-CD116F4CC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0:01:21</a:t>
            </a:r>
          </a:p>
        </p:txBody>
      </p:sp>
      <p:sp>
        <p:nvSpPr>
          <p:cNvPr id="288" name="Text Box 108">
            <a:extLst>
              <a:ext uri="{FF2B5EF4-FFF2-40B4-BE49-F238E27FC236}">
                <a16:creationId xmlns:a16="http://schemas.microsoft.com/office/drawing/2014/main" id="{95E13E02-FA35-A8FD-7665-11997714D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0:01:20</a:t>
            </a:r>
          </a:p>
        </p:txBody>
      </p:sp>
      <p:sp>
        <p:nvSpPr>
          <p:cNvPr id="289" name="Text Box 109">
            <a:extLst>
              <a:ext uri="{FF2B5EF4-FFF2-40B4-BE49-F238E27FC236}">
                <a16:creationId xmlns:a16="http://schemas.microsoft.com/office/drawing/2014/main" id="{132BEC1E-6B02-C00D-D9A6-CA84251BB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0:01:19</a:t>
            </a:r>
          </a:p>
        </p:txBody>
      </p:sp>
      <p:sp>
        <p:nvSpPr>
          <p:cNvPr id="290" name="Text Box 110">
            <a:extLst>
              <a:ext uri="{FF2B5EF4-FFF2-40B4-BE49-F238E27FC236}">
                <a16:creationId xmlns:a16="http://schemas.microsoft.com/office/drawing/2014/main" id="{0C6E6A89-6DD6-8024-D0A0-4EAA7CAA5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0:01:18</a:t>
            </a:r>
          </a:p>
        </p:txBody>
      </p:sp>
      <p:sp>
        <p:nvSpPr>
          <p:cNvPr id="291" name="Text Box 111">
            <a:extLst>
              <a:ext uri="{FF2B5EF4-FFF2-40B4-BE49-F238E27FC236}">
                <a16:creationId xmlns:a16="http://schemas.microsoft.com/office/drawing/2014/main" id="{25D62633-CB12-5BD3-EF94-81634DFB1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0:01:17</a:t>
            </a:r>
          </a:p>
        </p:txBody>
      </p:sp>
      <p:sp>
        <p:nvSpPr>
          <p:cNvPr id="292" name="Text Box 112">
            <a:extLst>
              <a:ext uri="{FF2B5EF4-FFF2-40B4-BE49-F238E27FC236}">
                <a16:creationId xmlns:a16="http://schemas.microsoft.com/office/drawing/2014/main" id="{F8FD35F0-D6D6-885B-560F-AB0AF03D4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0:01:16</a:t>
            </a:r>
          </a:p>
        </p:txBody>
      </p:sp>
      <p:sp>
        <p:nvSpPr>
          <p:cNvPr id="293" name="Text Box 113">
            <a:extLst>
              <a:ext uri="{FF2B5EF4-FFF2-40B4-BE49-F238E27FC236}">
                <a16:creationId xmlns:a16="http://schemas.microsoft.com/office/drawing/2014/main" id="{C18E0026-562B-2E71-7C78-4D2FC292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0:01:15</a:t>
            </a:r>
          </a:p>
        </p:txBody>
      </p:sp>
      <p:sp>
        <p:nvSpPr>
          <p:cNvPr id="294" name="Text Box 114">
            <a:extLst>
              <a:ext uri="{FF2B5EF4-FFF2-40B4-BE49-F238E27FC236}">
                <a16:creationId xmlns:a16="http://schemas.microsoft.com/office/drawing/2014/main" id="{A3C885DB-F4C9-886B-49D1-5C3AB6EF1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0:01:14</a:t>
            </a:r>
          </a:p>
        </p:txBody>
      </p:sp>
      <p:sp>
        <p:nvSpPr>
          <p:cNvPr id="295" name="Text Box 115">
            <a:extLst>
              <a:ext uri="{FF2B5EF4-FFF2-40B4-BE49-F238E27FC236}">
                <a16:creationId xmlns:a16="http://schemas.microsoft.com/office/drawing/2014/main" id="{83107D7A-0932-BD40-E817-7AFA34C92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0:01:13</a:t>
            </a:r>
          </a:p>
        </p:txBody>
      </p:sp>
      <p:sp>
        <p:nvSpPr>
          <p:cNvPr id="296" name="Text Box 116">
            <a:extLst>
              <a:ext uri="{FF2B5EF4-FFF2-40B4-BE49-F238E27FC236}">
                <a16:creationId xmlns:a16="http://schemas.microsoft.com/office/drawing/2014/main" id="{7E668608-BAB9-327F-CE6B-E6D15ECFE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0:01:12</a:t>
            </a:r>
          </a:p>
        </p:txBody>
      </p:sp>
      <p:sp>
        <p:nvSpPr>
          <p:cNvPr id="297" name="Text Box 117">
            <a:extLst>
              <a:ext uri="{FF2B5EF4-FFF2-40B4-BE49-F238E27FC236}">
                <a16:creationId xmlns:a16="http://schemas.microsoft.com/office/drawing/2014/main" id="{C8052787-568F-0A4C-A0A0-A87D00AF5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0:01:11</a:t>
            </a:r>
          </a:p>
        </p:txBody>
      </p:sp>
      <p:sp>
        <p:nvSpPr>
          <p:cNvPr id="298" name="Text Box 118">
            <a:extLst>
              <a:ext uri="{FF2B5EF4-FFF2-40B4-BE49-F238E27FC236}">
                <a16:creationId xmlns:a16="http://schemas.microsoft.com/office/drawing/2014/main" id="{1A9812BE-05D3-DB7E-18C2-AD56D2DF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0:01:10</a:t>
            </a:r>
          </a:p>
        </p:txBody>
      </p:sp>
      <p:sp>
        <p:nvSpPr>
          <p:cNvPr id="299" name="Text Box 119">
            <a:extLst>
              <a:ext uri="{FF2B5EF4-FFF2-40B4-BE49-F238E27FC236}">
                <a16:creationId xmlns:a16="http://schemas.microsoft.com/office/drawing/2014/main" id="{0085CA91-F594-16CF-3DB8-2A2A8C77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0:01:09</a:t>
            </a:r>
          </a:p>
        </p:txBody>
      </p:sp>
      <p:sp>
        <p:nvSpPr>
          <p:cNvPr id="300" name="Text Box 120">
            <a:extLst>
              <a:ext uri="{FF2B5EF4-FFF2-40B4-BE49-F238E27FC236}">
                <a16:creationId xmlns:a16="http://schemas.microsoft.com/office/drawing/2014/main" id="{91A03F32-B0D1-D9E7-3918-8C95E65CA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0:01:08</a:t>
            </a:r>
          </a:p>
        </p:txBody>
      </p:sp>
      <p:sp>
        <p:nvSpPr>
          <p:cNvPr id="301" name="Text Box 123">
            <a:extLst>
              <a:ext uri="{FF2B5EF4-FFF2-40B4-BE49-F238E27FC236}">
                <a16:creationId xmlns:a16="http://schemas.microsoft.com/office/drawing/2014/main" id="{07B23D4E-7A3E-B8C3-5DE9-0EABDD4C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0:01:07</a:t>
            </a:r>
          </a:p>
        </p:txBody>
      </p:sp>
      <p:sp>
        <p:nvSpPr>
          <p:cNvPr id="302" name="Text Box 124">
            <a:extLst>
              <a:ext uri="{FF2B5EF4-FFF2-40B4-BE49-F238E27FC236}">
                <a16:creationId xmlns:a16="http://schemas.microsoft.com/office/drawing/2014/main" id="{6FDD4AC7-E8F6-CBEE-A942-0AB4CC630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0:01:06</a:t>
            </a:r>
          </a:p>
        </p:txBody>
      </p:sp>
      <p:sp>
        <p:nvSpPr>
          <p:cNvPr id="303" name="Text Box 125">
            <a:extLst>
              <a:ext uri="{FF2B5EF4-FFF2-40B4-BE49-F238E27FC236}">
                <a16:creationId xmlns:a16="http://schemas.microsoft.com/office/drawing/2014/main" id="{4169B6A0-5172-051D-BC83-590B19687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0:01:05</a:t>
            </a:r>
          </a:p>
        </p:txBody>
      </p:sp>
      <p:sp>
        <p:nvSpPr>
          <p:cNvPr id="304" name="Text Box 126">
            <a:extLst>
              <a:ext uri="{FF2B5EF4-FFF2-40B4-BE49-F238E27FC236}">
                <a16:creationId xmlns:a16="http://schemas.microsoft.com/office/drawing/2014/main" id="{FE979384-6482-D560-CC57-54B250F91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0:01:04</a:t>
            </a:r>
          </a:p>
        </p:txBody>
      </p:sp>
      <p:sp>
        <p:nvSpPr>
          <p:cNvPr id="305" name="Text Box 127">
            <a:extLst>
              <a:ext uri="{FF2B5EF4-FFF2-40B4-BE49-F238E27FC236}">
                <a16:creationId xmlns:a16="http://schemas.microsoft.com/office/drawing/2014/main" id="{46400830-7F02-50B0-96AE-518B98721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0:01:03</a:t>
            </a:r>
          </a:p>
        </p:txBody>
      </p:sp>
      <p:sp>
        <p:nvSpPr>
          <p:cNvPr id="306" name="Text Box 128">
            <a:extLst>
              <a:ext uri="{FF2B5EF4-FFF2-40B4-BE49-F238E27FC236}">
                <a16:creationId xmlns:a16="http://schemas.microsoft.com/office/drawing/2014/main" id="{46125C10-B39B-85AB-A5DC-64C2C76E3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0:01:02</a:t>
            </a:r>
          </a:p>
        </p:txBody>
      </p:sp>
      <p:sp>
        <p:nvSpPr>
          <p:cNvPr id="307" name="Text Box 129">
            <a:extLst>
              <a:ext uri="{FF2B5EF4-FFF2-40B4-BE49-F238E27FC236}">
                <a16:creationId xmlns:a16="http://schemas.microsoft.com/office/drawing/2014/main" id="{B79F4658-4782-8DF6-EA6D-B32A13FE7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0:01:01</a:t>
            </a:r>
          </a:p>
        </p:txBody>
      </p:sp>
      <p:sp>
        <p:nvSpPr>
          <p:cNvPr id="308" name="Text Box 130">
            <a:extLst>
              <a:ext uri="{FF2B5EF4-FFF2-40B4-BE49-F238E27FC236}">
                <a16:creationId xmlns:a16="http://schemas.microsoft.com/office/drawing/2014/main" id="{87326B86-92E5-573F-A4E8-87CDE6B29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0:01:00</a:t>
            </a:r>
          </a:p>
        </p:txBody>
      </p:sp>
      <p:sp>
        <p:nvSpPr>
          <p:cNvPr id="309" name="Text Box 131">
            <a:extLst>
              <a:ext uri="{FF2B5EF4-FFF2-40B4-BE49-F238E27FC236}">
                <a16:creationId xmlns:a16="http://schemas.microsoft.com/office/drawing/2014/main" id="{87F1F0F0-D79F-CD51-B798-582E9D7A6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0:00:59</a:t>
            </a:r>
          </a:p>
        </p:txBody>
      </p:sp>
      <p:sp>
        <p:nvSpPr>
          <p:cNvPr id="310" name="Text Box 132">
            <a:extLst>
              <a:ext uri="{FF2B5EF4-FFF2-40B4-BE49-F238E27FC236}">
                <a16:creationId xmlns:a16="http://schemas.microsoft.com/office/drawing/2014/main" id="{47C545F7-07F3-E625-99D7-AC76442C1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0:00:58</a:t>
            </a:r>
          </a:p>
        </p:txBody>
      </p:sp>
      <p:sp>
        <p:nvSpPr>
          <p:cNvPr id="311" name="Text Box 133">
            <a:extLst>
              <a:ext uri="{FF2B5EF4-FFF2-40B4-BE49-F238E27FC236}">
                <a16:creationId xmlns:a16="http://schemas.microsoft.com/office/drawing/2014/main" id="{25B7538D-72F8-5695-2A2E-FA9FD3E49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0:00:57</a:t>
            </a:r>
          </a:p>
        </p:txBody>
      </p:sp>
      <p:sp>
        <p:nvSpPr>
          <p:cNvPr id="312" name="Text Box 134">
            <a:extLst>
              <a:ext uri="{FF2B5EF4-FFF2-40B4-BE49-F238E27FC236}">
                <a16:creationId xmlns:a16="http://schemas.microsoft.com/office/drawing/2014/main" id="{79EA7DBE-D4EF-B647-669A-1A475328F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0:00:56</a:t>
            </a:r>
          </a:p>
        </p:txBody>
      </p:sp>
      <p:sp>
        <p:nvSpPr>
          <p:cNvPr id="313" name="Text Box 135">
            <a:extLst>
              <a:ext uri="{FF2B5EF4-FFF2-40B4-BE49-F238E27FC236}">
                <a16:creationId xmlns:a16="http://schemas.microsoft.com/office/drawing/2014/main" id="{E896121B-EDD5-5C9E-2EA7-D0F9894C4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0:00:55</a:t>
            </a:r>
          </a:p>
        </p:txBody>
      </p:sp>
      <p:sp>
        <p:nvSpPr>
          <p:cNvPr id="314" name="Text Box 136">
            <a:extLst>
              <a:ext uri="{FF2B5EF4-FFF2-40B4-BE49-F238E27FC236}">
                <a16:creationId xmlns:a16="http://schemas.microsoft.com/office/drawing/2014/main" id="{2DD0259D-C842-FF49-74CD-AEB32C55B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0:00:54</a:t>
            </a:r>
          </a:p>
        </p:txBody>
      </p:sp>
      <p:sp>
        <p:nvSpPr>
          <p:cNvPr id="315" name="Text Box 137">
            <a:extLst>
              <a:ext uri="{FF2B5EF4-FFF2-40B4-BE49-F238E27FC236}">
                <a16:creationId xmlns:a16="http://schemas.microsoft.com/office/drawing/2014/main" id="{EB218BA9-8F63-98DD-F297-5DF852212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0:00:53</a:t>
            </a:r>
          </a:p>
        </p:txBody>
      </p:sp>
      <p:sp>
        <p:nvSpPr>
          <p:cNvPr id="316" name="Text Box 138">
            <a:extLst>
              <a:ext uri="{FF2B5EF4-FFF2-40B4-BE49-F238E27FC236}">
                <a16:creationId xmlns:a16="http://schemas.microsoft.com/office/drawing/2014/main" id="{3B3EBB9D-443F-4A62-479D-5406EA969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0:00:52</a:t>
            </a:r>
          </a:p>
        </p:txBody>
      </p:sp>
      <p:sp>
        <p:nvSpPr>
          <p:cNvPr id="317" name="Text Box 139">
            <a:extLst>
              <a:ext uri="{FF2B5EF4-FFF2-40B4-BE49-F238E27FC236}">
                <a16:creationId xmlns:a16="http://schemas.microsoft.com/office/drawing/2014/main" id="{0CAF2B8E-4596-D6D3-C7C3-134CC8C33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0:00:51</a:t>
            </a:r>
          </a:p>
        </p:txBody>
      </p:sp>
      <p:sp>
        <p:nvSpPr>
          <p:cNvPr id="318" name="Text Box 140">
            <a:extLst>
              <a:ext uri="{FF2B5EF4-FFF2-40B4-BE49-F238E27FC236}">
                <a16:creationId xmlns:a16="http://schemas.microsoft.com/office/drawing/2014/main" id="{FBAD3D97-6CF4-FCA2-E877-19E14261E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0:00:50</a:t>
            </a:r>
          </a:p>
        </p:txBody>
      </p:sp>
      <p:sp>
        <p:nvSpPr>
          <p:cNvPr id="319" name="Text Box 141">
            <a:extLst>
              <a:ext uri="{FF2B5EF4-FFF2-40B4-BE49-F238E27FC236}">
                <a16:creationId xmlns:a16="http://schemas.microsoft.com/office/drawing/2014/main" id="{E9295CFA-C784-6B60-F8E4-85E0E94D9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0:00:49</a:t>
            </a:r>
          </a:p>
        </p:txBody>
      </p:sp>
      <p:sp>
        <p:nvSpPr>
          <p:cNvPr id="320" name="Text Box 142">
            <a:extLst>
              <a:ext uri="{FF2B5EF4-FFF2-40B4-BE49-F238E27FC236}">
                <a16:creationId xmlns:a16="http://schemas.microsoft.com/office/drawing/2014/main" id="{596D1CCF-E96D-0823-C4E0-E9E56384F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0:00:48</a:t>
            </a:r>
          </a:p>
        </p:txBody>
      </p:sp>
      <p:sp>
        <p:nvSpPr>
          <p:cNvPr id="321" name="Text Box 143">
            <a:extLst>
              <a:ext uri="{FF2B5EF4-FFF2-40B4-BE49-F238E27FC236}">
                <a16:creationId xmlns:a16="http://schemas.microsoft.com/office/drawing/2014/main" id="{411AAE82-2917-0E85-06D4-2BFE2B0C6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0:00:47</a:t>
            </a:r>
          </a:p>
        </p:txBody>
      </p:sp>
      <p:sp>
        <p:nvSpPr>
          <p:cNvPr id="322" name="Text Box 144">
            <a:extLst>
              <a:ext uri="{FF2B5EF4-FFF2-40B4-BE49-F238E27FC236}">
                <a16:creationId xmlns:a16="http://schemas.microsoft.com/office/drawing/2014/main" id="{8712CBEA-C02D-AA3E-92B8-5152E322D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0:00:46</a:t>
            </a:r>
          </a:p>
        </p:txBody>
      </p:sp>
      <p:sp>
        <p:nvSpPr>
          <p:cNvPr id="323" name="Text Box 145">
            <a:extLst>
              <a:ext uri="{FF2B5EF4-FFF2-40B4-BE49-F238E27FC236}">
                <a16:creationId xmlns:a16="http://schemas.microsoft.com/office/drawing/2014/main" id="{B6AD2785-37C8-076F-39F5-AE6584DAE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0:00:45</a:t>
            </a:r>
          </a:p>
        </p:txBody>
      </p:sp>
      <p:sp>
        <p:nvSpPr>
          <p:cNvPr id="324" name="Text Box 146">
            <a:extLst>
              <a:ext uri="{FF2B5EF4-FFF2-40B4-BE49-F238E27FC236}">
                <a16:creationId xmlns:a16="http://schemas.microsoft.com/office/drawing/2014/main" id="{931E6E7B-4243-96A3-C65C-FEB7F6200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0:00:44</a:t>
            </a:r>
          </a:p>
        </p:txBody>
      </p:sp>
      <p:sp>
        <p:nvSpPr>
          <p:cNvPr id="325" name="Text Box 147">
            <a:extLst>
              <a:ext uri="{FF2B5EF4-FFF2-40B4-BE49-F238E27FC236}">
                <a16:creationId xmlns:a16="http://schemas.microsoft.com/office/drawing/2014/main" id="{40733FAB-DD0A-018F-135A-9AF111A38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0:00:43</a:t>
            </a:r>
          </a:p>
        </p:txBody>
      </p:sp>
      <p:sp>
        <p:nvSpPr>
          <p:cNvPr id="326" name="Text Box 148">
            <a:extLst>
              <a:ext uri="{FF2B5EF4-FFF2-40B4-BE49-F238E27FC236}">
                <a16:creationId xmlns:a16="http://schemas.microsoft.com/office/drawing/2014/main" id="{FEBD524C-72B1-8C7A-CC37-BE7508167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0:00:42</a:t>
            </a:r>
          </a:p>
        </p:txBody>
      </p:sp>
      <p:sp>
        <p:nvSpPr>
          <p:cNvPr id="327" name="Text Box 149">
            <a:extLst>
              <a:ext uri="{FF2B5EF4-FFF2-40B4-BE49-F238E27FC236}">
                <a16:creationId xmlns:a16="http://schemas.microsoft.com/office/drawing/2014/main" id="{056C6410-09A4-579A-9789-540599FC2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0:00:41</a:t>
            </a:r>
          </a:p>
        </p:txBody>
      </p:sp>
      <p:sp>
        <p:nvSpPr>
          <p:cNvPr id="328" name="Text Box 150">
            <a:extLst>
              <a:ext uri="{FF2B5EF4-FFF2-40B4-BE49-F238E27FC236}">
                <a16:creationId xmlns:a16="http://schemas.microsoft.com/office/drawing/2014/main" id="{99686E8A-40F6-3A52-D75F-213E47A20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0:00:40</a:t>
            </a:r>
          </a:p>
        </p:txBody>
      </p:sp>
      <p:sp>
        <p:nvSpPr>
          <p:cNvPr id="329" name="Text Box 151">
            <a:extLst>
              <a:ext uri="{FF2B5EF4-FFF2-40B4-BE49-F238E27FC236}">
                <a16:creationId xmlns:a16="http://schemas.microsoft.com/office/drawing/2014/main" id="{A3F7FFE8-AF8A-C914-BC3B-53954C63E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0:00:39</a:t>
            </a:r>
          </a:p>
        </p:txBody>
      </p:sp>
      <p:sp>
        <p:nvSpPr>
          <p:cNvPr id="330" name="Text Box 152">
            <a:extLst>
              <a:ext uri="{FF2B5EF4-FFF2-40B4-BE49-F238E27FC236}">
                <a16:creationId xmlns:a16="http://schemas.microsoft.com/office/drawing/2014/main" id="{0C017EF5-AC45-4DCC-718B-0C75BD42A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0:00:38</a:t>
            </a:r>
          </a:p>
        </p:txBody>
      </p:sp>
      <p:sp>
        <p:nvSpPr>
          <p:cNvPr id="331" name="Text Box 153">
            <a:extLst>
              <a:ext uri="{FF2B5EF4-FFF2-40B4-BE49-F238E27FC236}">
                <a16:creationId xmlns:a16="http://schemas.microsoft.com/office/drawing/2014/main" id="{5694A2A3-4CCE-195E-4B94-2DFFA2955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0:00:37</a:t>
            </a:r>
          </a:p>
        </p:txBody>
      </p:sp>
      <p:sp>
        <p:nvSpPr>
          <p:cNvPr id="332" name="Text Box 154">
            <a:extLst>
              <a:ext uri="{FF2B5EF4-FFF2-40B4-BE49-F238E27FC236}">
                <a16:creationId xmlns:a16="http://schemas.microsoft.com/office/drawing/2014/main" id="{5539FEC9-086C-CF6C-CD9E-8A1E2D1CD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0:00:36</a:t>
            </a:r>
          </a:p>
        </p:txBody>
      </p:sp>
      <p:sp>
        <p:nvSpPr>
          <p:cNvPr id="333" name="Text Box 155">
            <a:extLst>
              <a:ext uri="{FF2B5EF4-FFF2-40B4-BE49-F238E27FC236}">
                <a16:creationId xmlns:a16="http://schemas.microsoft.com/office/drawing/2014/main" id="{5EC16B26-11B1-B5F4-D2F2-804BBFBDE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0:00:35</a:t>
            </a:r>
          </a:p>
        </p:txBody>
      </p:sp>
      <p:sp>
        <p:nvSpPr>
          <p:cNvPr id="334" name="Text Box 156">
            <a:extLst>
              <a:ext uri="{FF2B5EF4-FFF2-40B4-BE49-F238E27FC236}">
                <a16:creationId xmlns:a16="http://schemas.microsoft.com/office/drawing/2014/main" id="{55026EAD-449F-BED0-CE08-70563F3B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0:00:34</a:t>
            </a:r>
          </a:p>
        </p:txBody>
      </p:sp>
      <p:sp>
        <p:nvSpPr>
          <p:cNvPr id="335" name="Text Box 157">
            <a:extLst>
              <a:ext uri="{FF2B5EF4-FFF2-40B4-BE49-F238E27FC236}">
                <a16:creationId xmlns:a16="http://schemas.microsoft.com/office/drawing/2014/main" id="{FA965910-D2E6-CBF4-BFC6-E7EAD7AE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0:00:33</a:t>
            </a:r>
          </a:p>
        </p:txBody>
      </p:sp>
      <p:sp>
        <p:nvSpPr>
          <p:cNvPr id="336" name="Text Box 158">
            <a:extLst>
              <a:ext uri="{FF2B5EF4-FFF2-40B4-BE49-F238E27FC236}">
                <a16:creationId xmlns:a16="http://schemas.microsoft.com/office/drawing/2014/main" id="{13F29E0E-0A26-3DC7-5609-9055C0A9E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0:00:32</a:t>
            </a:r>
          </a:p>
        </p:txBody>
      </p:sp>
      <p:sp>
        <p:nvSpPr>
          <p:cNvPr id="337" name="Text Box 159">
            <a:extLst>
              <a:ext uri="{FF2B5EF4-FFF2-40B4-BE49-F238E27FC236}">
                <a16:creationId xmlns:a16="http://schemas.microsoft.com/office/drawing/2014/main" id="{33840421-C9E0-26D1-63E6-A7B8E8BF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0:00:31</a:t>
            </a:r>
          </a:p>
        </p:txBody>
      </p:sp>
      <p:sp>
        <p:nvSpPr>
          <p:cNvPr id="338" name="Text Box 160">
            <a:extLst>
              <a:ext uri="{FF2B5EF4-FFF2-40B4-BE49-F238E27FC236}">
                <a16:creationId xmlns:a16="http://schemas.microsoft.com/office/drawing/2014/main" id="{70F217BA-4727-4333-7644-FEFFEA7E2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0:00:30</a:t>
            </a:r>
          </a:p>
        </p:txBody>
      </p:sp>
      <p:sp>
        <p:nvSpPr>
          <p:cNvPr id="339" name="Text Box 161">
            <a:extLst>
              <a:ext uri="{FF2B5EF4-FFF2-40B4-BE49-F238E27FC236}">
                <a16:creationId xmlns:a16="http://schemas.microsoft.com/office/drawing/2014/main" id="{FCD5EE13-C89B-9363-78C8-874F7D9B2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0:00:29</a:t>
            </a:r>
          </a:p>
        </p:txBody>
      </p:sp>
      <p:sp>
        <p:nvSpPr>
          <p:cNvPr id="340" name="Text Box 162">
            <a:extLst>
              <a:ext uri="{FF2B5EF4-FFF2-40B4-BE49-F238E27FC236}">
                <a16:creationId xmlns:a16="http://schemas.microsoft.com/office/drawing/2014/main" id="{614728E7-2034-6B33-7B5F-0A7C3F8C4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0:00:28</a:t>
            </a:r>
          </a:p>
        </p:txBody>
      </p:sp>
      <p:sp>
        <p:nvSpPr>
          <p:cNvPr id="341" name="Text Box 163">
            <a:extLst>
              <a:ext uri="{FF2B5EF4-FFF2-40B4-BE49-F238E27FC236}">
                <a16:creationId xmlns:a16="http://schemas.microsoft.com/office/drawing/2014/main" id="{3AA79F46-4C9A-5E12-FD78-F4558EE5A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0:00:27</a:t>
            </a:r>
          </a:p>
        </p:txBody>
      </p:sp>
      <p:sp>
        <p:nvSpPr>
          <p:cNvPr id="342" name="Text Box 164">
            <a:extLst>
              <a:ext uri="{FF2B5EF4-FFF2-40B4-BE49-F238E27FC236}">
                <a16:creationId xmlns:a16="http://schemas.microsoft.com/office/drawing/2014/main" id="{9D365F12-A18C-9260-DD7D-6DE4F89B4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0:00:26</a:t>
            </a:r>
          </a:p>
        </p:txBody>
      </p:sp>
      <p:sp>
        <p:nvSpPr>
          <p:cNvPr id="343" name="Text Box 165">
            <a:extLst>
              <a:ext uri="{FF2B5EF4-FFF2-40B4-BE49-F238E27FC236}">
                <a16:creationId xmlns:a16="http://schemas.microsoft.com/office/drawing/2014/main" id="{B1818A3E-A79C-0483-BF87-E8F7EE7FA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0:00:25</a:t>
            </a:r>
          </a:p>
        </p:txBody>
      </p:sp>
      <p:sp>
        <p:nvSpPr>
          <p:cNvPr id="344" name="Text Box 166">
            <a:extLst>
              <a:ext uri="{FF2B5EF4-FFF2-40B4-BE49-F238E27FC236}">
                <a16:creationId xmlns:a16="http://schemas.microsoft.com/office/drawing/2014/main" id="{C11F4107-4DC7-6A4F-A66A-B8101DAE7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0:00:24</a:t>
            </a:r>
          </a:p>
        </p:txBody>
      </p:sp>
      <p:sp>
        <p:nvSpPr>
          <p:cNvPr id="345" name="Text Box 167">
            <a:extLst>
              <a:ext uri="{FF2B5EF4-FFF2-40B4-BE49-F238E27FC236}">
                <a16:creationId xmlns:a16="http://schemas.microsoft.com/office/drawing/2014/main" id="{539AD63E-029E-FAC0-B106-DFA599010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0:00:23</a:t>
            </a:r>
          </a:p>
        </p:txBody>
      </p:sp>
      <p:sp>
        <p:nvSpPr>
          <p:cNvPr id="346" name="Text Box 168">
            <a:extLst>
              <a:ext uri="{FF2B5EF4-FFF2-40B4-BE49-F238E27FC236}">
                <a16:creationId xmlns:a16="http://schemas.microsoft.com/office/drawing/2014/main" id="{896A32B9-CCB0-B2C3-EA63-5C193278A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0:00:22</a:t>
            </a:r>
          </a:p>
        </p:txBody>
      </p:sp>
      <p:sp>
        <p:nvSpPr>
          <p:cNvPr id="347" name="Text Box 169">
            <a:extLst>
              <a:ext uri="{FF2B5EF4-FFF2-40B4-BE49-F238E27FC236}">
                <a16:creationId xmlns:a16="http://schemas.microsoft.com/office/drawing/2014/main" id="{E29C0D96-1054-CA38-CBDF-1D0219604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0:00:21</a:t>
            </a:r>
          </a:p>
        </p:txBody>
      </p:sp>
      <p:sp>
        <p:nvSpPr>
          <p:cNvPr id="348" name="Text Box 170">
            <a:extLst>
              <a:ext uri="{FF2B5EF4-FFF2-40B4-BE49-F238E27FC236}">
                <a16:creationId xmlns:a16="http://schemas.microsoft.com/office/drawing/2014/main" id="{F257AE30-D2CB-CB95-E71A-09A7625E3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0:00:20</a:t>
            </a:r>
          </a:p>
        </p:txBody>
      </p:sp>
      <p:sp>
        <p:nvSpPr>
          <p:cNvPr id="349" name="Text Box 171">
            <a:extLst>
              <a:ext uri="{FF2B5EF4-FFF2-40B4-BE49-F238E27FC236}">
                <a16:creationId xmlns:a16="http://schemas.microsoft.com/office/drawing/2014/main" id="{539E362B-DCF4-12B2-FA01-0DFACD5E5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0:00:19</a:t>
            </a:r>
          </a:p>
        </p:txBody>
      </p:sp>
      <p:sp>
        <p:nvSpPr>
          <p:cNvPr id="350" name="Text Box 172">
            <a:extLst>
              <a:ext uri="{FF2B5EF4-FFF2-40B4-BE49-F238E27FC236}">
                <a16:creationId xmlns:a16="http://schemas.microsoft.com/office/drawing/2014/main" id="{A9B3CB1E-F64A-4A6A-06DA-A50FA01D7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0:00:18</a:t>
            </a:r>
          </a:p>
        </p:txBody>
      </p:sp>
      <p:sp>
        <p:nvSpPr>
          <p:cNvPr id="351" name="Text Box 173">
            <a:extLst>
              <a:ext uri="{FF2B5EF4-FFF2-40B4-BE49-F238E27FC236}">
                <a16:creationId xmlns:a16="http://schemas.microsoft.com/office/drawing/2014/main" id="{549D0E03-5B92-6849-7C86-F327A6877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0:00:17</a:t>
            </a:r>
          </a:p>
        </p:txBody>
      </p:sp>
      <p:sp>
        <p:nvSpPr>
          <p:cNvPr id="352" name="Text Box 174">
            <a:extLst>
              <a:ext uri="{FF2B5EF4-FFF2-40B4-BE49-F238E27FC236}">
                <a16:creationId xmlns:a16="http://schemas.microsoft.com/office/drawing/2014/main" id="{4EB1EF88-95C9-BC4F-8B5C-76D36AF8A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0:00:16</a:t>
            </a:r>
          </a:p>
        </p:txBody>
      </p:sp>
      <p:sp>
        <p:nvSpPr>
          <p:cNvPr id="353" name="Text Box 175">
            <a:extLst>
              <a:ext uri="{FF2B5EF4-FFF2-40B4-BE49-F238E27FC236}">
                <a16:creationId xmlns:a16="http://schemas.microsoft.com/office/drawing/2014/main" id="{662CC80F-83A2-A3BE-EC15-B4536F274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0:00:15</a:t>
            </a:r>
          </a:p>
        </p:txBody>
      </p:sp>
      <p:sp>
        <p:nvSpPr>
          <p:cNvPr id="354" name="Text Box 176">
            <a:extLst>
              <a:ext uri="{FF2B5EF4-FFF2-40B4-BE49-F238E27FC236}">
                <a16:creationId xmlns:a16="http://schemas.microsoft.com/office/drawing/2014/main" id="{91BA4CE3-6D29-5240-0D59-21E254B57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0:00:14</a:t>
            </a:r>
          </a:p>
        </p:txBody>
      </p:sp>
      <p:sp>
        <p:nvSpPr>
          <p:cNvPr id="355" name="Text Box 177">
            <a:extLst>
              <a:ext uri="{FF2B5EF4-FFF2-40B4-BE49-F238E27FC236}">
                <a16:creationId xmlns:a16="http://schemas.microsoft.com/office/drawing/2014/main" id="{BDF3EBF7-E127-D2B2-24A1-F8E81735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0:00:13</a:t>
            </a:r>
          </a:p>
        </p:txBody>
      </p:sp>
      <p:sp>
        <p:nvSpPr>
          <p:cNvPr id="356" name="Text Box 178">
            <a:extLst>
              <a:ext uri="{FF2B5EF4-FFF2-40B4-BE49-F238E27FC236}">
                <a16:creationId xmlns:a16="http://schemas.microsoft.com/office/drawing/2014/main" id="{EB60B9FE-2453-FC69-58B3-518370415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0:00:12</a:t>
            </a:r>
          </a:p>
        </p:txBody>
      </p:sp>
      <p:sp>
        <p:nvSpPr>
          <p:cNvPr id="357" name="Text Box 179">
            <a:extLst>
              <a:ext uri="{FF2B5EF4-FFF2-40B4-BE49-F238E27FC236}">
                <a16:creationId xmlns:a16="http://schemas.microsoft.com/office/drawing/2014/main" id="{A8787624-7AC4-8DA0-AB0B-42F8FD95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0:00:11</a:t>
            </a:r>
          </a:p>
        </p:txBody>
      </p:sp>
      <p:sp>
        <p:nvSpPr>
          <p:cNvPr id="358" name="Text Box 180">
            <a:extLst>
              <a:ext uri="{FF2B5EF4-FFF2-40B4-BE49-F238E27FC236}">
                <a16:creationId xmlns:a16="http://schemas.microsoft.com/office/drawing/2014/main" id="{7C1D5237-B5FF-7666-70C8-ED58AB3E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0:00:10</a:t>
            </a:r>
          </a:p>
        </p:txBody>
      </p:sp>
      <p:sp>
        <p:nvSpPr>
          <p:cNvPr id="359" name="Text Box 181">
            <a:extLst>
              <a:ext uri="{FF2B5EF4-FFF2-40B4-BE49-F238E27FC236}">
                <a16:creationId xmlns:a16="http://schemas.microsoft.com/office/drawing/2014/main" id="{42CDC904-031E-7478-AB2A-69D0F64D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0:00:09</a:t>
            </a:r>
          </a:p>
        </p:txBody>
      </p:sp>
      <p:sp>
        <p:nvSpPr>
          <p:cNvPr id="360" name="Text Box 182">
            <a:extLst>
              <a:ext uri="{FF2B5EF4-FFF2-40B4-BE49-F238E27FC236}">
                <a16:creationId xmlns:a16="http://schemas.microsoft.com/office/drawing/2014/main" id="{CCD3BFC2-12FE-A7B9-016A-55F8D3890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0:00:08</a:t>
            </a:r>
          </a:p>
        </p:txBody>
      </p:sp>
      <p:sp>
        <p:nvSpPr>
          <p:cNvPr id="361" name="Text Box 183">
            <a:extLst>
              <a:ext uri="{FF2B5EF4-FFF2-40B4-BE49-F238E27FC236}">
                <a16:creationId xmlns:a16="http://schemas.microsoft.com/office/drawing/2014/main" id="{45AA5DEB-533B-2322-55B9-3EAB3C041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0:00:07</a:t>
            </a:r>
          </a:p>
        </p:txBody>
      </p:sp>
      <p:sp>
        <p:nvSpPr>
          <p:cNvPr id="362" name="Text Box 184">
            <a:extLst>
              <a:ext uri="{FF2B5EF4-FFF2-40B4-BE49-F238E27FC236}">
                <a16:creationId xmlns:a16="http://schemas.microsoft.com/office/drawing/2014/main" id="{57A23B58-C8EB-377F-BE26-CBBFE42C2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0:00:06</a:t>
            </a:r>
          </a:p>
        </p:txBody>
      </p:sp>
      <p:sp>
        <p:nvSpPr>
          <p:cNvPr id="363" name="Text Box 186">
            <a:extLst>
              <a:ext uri="{FF2B5EF4-FFF2-40B4-BE49-F238E27FC236}">
                <a16:creationId xmlns:a16="http://schemas.microsoft.com/office/drawing/2014/main" id="{6633CBFA-8F3E-2D35-0828-311FD2180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0:00:05</a:t>
            </a:r>
          </a:p>
        </p:txBody>
      </p:sp>
      <p:sp>
        <p:nvSpPr>
          <p:cNvPr id="364" name="Text Box 187">
            <a:extLst>
              <a:ext uri="{FF2B5EF4-FFF2-40B4-BE49-F238E27FC236}">
                <a16:creationId xmlns:a16="http://schemas.microsoft.com/office/drawing/2014/main" id="{C9385096-33C2-6507-0ACA-ED2AF04E5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0:00:04</a:t>
            </a:r>
          </a:p>
        </p:txBody>
      </p:sp>
      <p:sp>
        <p:nvSpPr>
          <p:cNvPr id="365" name="Text Box 188">
            <a:extLst>
              <a:ext uri="{FF2B5EF4-FFF2-40B4-BE49-F238E27FC236}">
                <a16:creationId xmlns:a16="http://schemas.microsoft.com/office/drawing/2014/main" id="{4FCD2042-175E-F0BD-D05C-061EC97B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0:00:03</a:t>
            </a:r>
          </a:p>
        </p:txBody>
      </p:sp>
      <p:sp>
        <p:nvSpPr>
          <p:cNvPr id="366" name="Text Box 190">
            <a:extLst>
              <a:ext uri="{FF2B5EF4-FFF2-40B4-BE49-F238E27FC236}">
                <a16:creationId xmlns:a16="http://schemas.microsoft.com/office/drawing/2014/main" id="{C0D9C80F-81AD-F4E9-2A5D-24903A1D7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0:00:02</a:t>
            </a:r>
          </a:p>
        </p:txBody>
      </p:sp>
      <p:sp>
        <p:nvSpPr>
          <p:cNvPr id="367" name="Text Box 192">
            <a:extLst>
              <a:ext uri="{FF2B5EF4-FFF2-40B4-BE49-F238E27FC236}">
                <a16:creationId xmlns:a16="http://schemas.microsoft.com/office/drawing/2014/main" id="{8D13F027-675E-9B8A-F788-51A32BB3E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0:00:01</a:t>
            </a:r>
          </a:p>
        </p:txBody>
      </p:sp>
      <p:sp>
        <p:nvSpPr>
          <p:cNvPr id="368" name="Text Box 193">
            <a:extLst>
              <a:ext uri="{FF2B5EF4-FFF2-40B4-BE49-F238E27FC236}">
                <a16:creationId xmlns:a16="http://schemas.microsoft.com/office/drawing/2014/main" id="{05CA0A47-3321-35C4-4ECF-B6F4FA733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5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0:00:00</a:t>
            </a:r>
          </a:p>
        </p:txBody>
      </p:sp>
      <p:sp>
        <p:nvSpPr>
          <p:cNvPr id="369" name="Text Box 194">
            <a:extLst>
              <a:ext uri="{FF2B5EF4-FFF2-40B4-BE49-F238E27FC236}">
                <a16:creationId xmlns:a16="http://schemas.microsoft.com/office/drawing/2014/main" id="{CFF7D429-7CD6-D025-6A3C-74AD5BC0E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9014" y="457200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" name="Text Box 195">
            <a:extLst>
              <a:ext uri="{FF2B5EF4-FFF2-40B4-BE49-F238E27FC236}">
                <a16:creationId xmlns:a16="http://schemas.microsoft.com/office/drawing/2014/main" id="{025384D0-F68F-39FD-88E5-ABF06071E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0" y="487326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0:03:00</a:t>
            </a:r>
          </a:p>
        </p:txBody>
      </p:sp>
    </p:spTree>
    <p:extLst>
      <p:ext uri="{BB962C8B-B14F-4D97-AF65-F5344CB8AC3E}">
        <p14:creationId xmlns:p14="http://schemas.microsoft.com/office/powerpoint/2010/main" val="163994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3" grpId="0"/>
      <p:bldP spid="23" grpId="0"/>
      <p:bldP spid="24" grpId="0"/>
      <p:bldP spid="27" grpId="0"/>
      <p:bldP spid="32" grpId="0"/>
      <p:bldP spid="202" grpId="0"/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283" grpId="0"/>
      <p:bldP spid="284" grpId="0"/>
      <p:bldP spid="285" grpId="0"/>
      <p:bldP spid="286" grpId="0"/>
      <p:bldP spid="287" grpId="0"/>
      <p:bldP spid="288" grpId="0"/>
      <p:bldP spid="289" grpId="0"/>
      <p:bldP spid="290" grpId="0"/>
      <p:bldP spid="291" grpId="0"/>
      <p:bldP spid="292" grpId="0"/>
      <p:bldP spid="293" grpId="0"/>
      <p:bldP spid="294" grpId="0"/>
      <p:bldP spid="295" grpId="0"/>
      <p:bldP spid="296" grpId="0"/>
      <p:bldP spid="297" grpId="0"/>
      <p:bldP spid="298" grpId="0"/>
      <p:bldP spid="299" grpId="0"/>
      <p:bldP spid="300" grpId="0"/>
      <p:bldP spid="301" grpId="0"/>
      <p:bldP spid="302" grpId="0"/>
      <p:bldP spid="303" grpId="0"/>
      <p:bldP spid="304" grpId="0"/>
      <p:bldP spid="305" grpId="0"/>
      <p:bldP spid="306" grpId="0"/>
      <p:bldP spid="307" grpId="0"/>
      <p:bldP spid="308" grpId="0"/>
      <p:bldP spid="309" grpId="0"/>
      <p:bldP spid="310" grpId="0"/>
      <p:bldP spid="311" grpId="0"/>
      <p:bldP spid="312" grpId="0"/>
      <p:bldP spid="313" grpId="0"/>
      <p:bldP spid="314" grpId="0"/>
      <p:bldP spid="315" grpId="0"/>
      <p:bldP spid="316" grpId="0"/>
      <p:bldP spid="317" grpId="0"/>
      <p:bldP spid="318" grpId="0"/>
      <p:bldP spid="319" grpId="0"/>
      <p:bldP spid="320" grpId="0"/>
      <p:bldP spid="321" grpId="0"/>
      <p:bldP spid="322" grpId="0"/>
      <p:bldP spid="323" grpId="0"/>
      <p:bldP spid="324" grpId="0"/>
      <p:bldP spid="325" grpId="0"/>
      <p:bldP spid="326" grpId="0"/>
      <p:bldP spid="327" grpId="0"/>
      <p:bldP spid="328" grpId="0"/>
      <p:bldP spid="329" grpId="0"/>
      <p:bldP spid="330" grpId="0"/>
      <p:bldP spid="331" grpId="0"/>
      <p:bldP spid="332" grpId="0"/>
      <p:bldP spid="333" grpId="0"/>
      <p:bldP spid="334" grpId="0"/>
      <p:bldP spid="335" grpId="0"/>
      <p:bldP spid="336" grpId="0"/>
      <p:bldP spid="337" grpId="0"/>
      <p:bldP spid="338" grpId="0"/>
      <p:bldP spid="339" grpId="0"/>
      <p:bldP spid="340" grpId="0"/>
      <p:bldP spid="341" grpId="0"/>
      <p:bldP spid="342" grpId="0"/>
      <p:bldP spid="343" grpId="0"/>
      <p:bldP spid="344" grpId="0"/>
      <p:bldP spid="345" grpId="0"/>
      <p:bldP spid="346" grpId="0"/>
      <p:bldP spid="347" grpId="0"/>
      <p:bldP spid="348" grpId="0"/>
      <p:bldP spid="349" grpId="0"/>
      <p:bldP spid="350" grpId="0"/>
      <p:bldP spid="351" grpId="0"/>
      <p:bldP spid="352" grpId="0"/>
      <p:bldP spid="353" grpId="0"/>
      <p:bldP spid="354" grpId="0"/>
      <p:bldP spid="355" grpId="0"/>
      <p:bldP spid="356" grpId="0"/>
      <p:bldP spid="357" grpId="0"/>
      <p:bldP spid="358" grpId="0"/>
      <p:bldP spid="359" grpId="0"/>
      <p:bldP spid="360" grpId="0"/>
      <p:bldP spid="361" grpId="0"/>
      <p:bldP spid="362" grpId="0"/>
      <p:bldP spid="363" grpId="0"/>
      <p:bldP spid="364" grpId="0"/>
      <p:bldP spid="365" grpId="0"/>
      <p:bldP spid="366" grpId="0"/>
      <p:bldP spid="367" grpId="0"/>
      <p:bldP spid="368" grpId="0"/>
      <p:bldP spid="369" grpId="0"/>
      <p:bldP spid="370" grpId="0"/>
      <p:bldP spid="37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DE9D0-DDEE-F12D-DC82-16A1DFF2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09" y="121963"/>
            <a:ext cx="9074426" cy="4517226"/>
          </a:xfrm>
          <a:prstGeom prst="rect">
            <a:avLst/>
          </a:prstGeom>
        </p:spPr>
      </p:pic>
      <p:sp>
        <p:nvSpPr>
          <p:cNvPr id="6" name="Text Box 58">
            <a:extLst>
              <a:ext uri="{FF2B5EF4-FFF2-40B4-BE49-F238E27FC236}">
                <a16:creationId xmlns:a16="http://schemas.microsoft.com/office/drawing/2014/main" id="{8DC946B4-1DDE-8ECC-CDF1-9C68E9444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284" y="4597251"/>
            <a:ext cx="37036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So sánh 2 </a:t>
            </a:r>
            <a:r>
              <a:rPr lang="en-US" sz="2800" b="1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4A3D80C6-C44F-4E0F-D50E-27DE17008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43" y="5156349"/>
            <a:ext cx="7769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Ta so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60">
            <a:extLst>
              <a:ext uri="{FF2B5EF4-FFF2-40B4-BE49-F238E27FC236}">
                <a16:creationId xmlns:a16="http://schemas.microsoft.com/office/drawing/2014/main" id="{DDD436F5-7D32-B7F3-FD81-82CBF7863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42" y="5583812"/>
            <a:ext cx="7769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4A121-F572-5E76-CB9A-465074096530}"/>
              </a:ext>
            </a:extLst>
          </p:cNvPr>
          <p:cNvSpPr txBox="1"/>
          <p:nvPr/>
        </p:nvSpPr>
        <p:spPr>
          <a:xfrm>
            <a:off x="841542" y="6127279"/>
            <a:ext cx="9246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57021D-A5B2-531F-EEBF-B83920FA42CA}"/>
              </a:ext>
            </a:extLst>
          </p:cNvPr>
          <p:cNvCxnSpPr/>
          <p:nvPr/>
        </p:nvCxnSpPr>
        <p:spPr>
          <a:xfrm>
            <a:off x="4173080" y="1490875"/>
            <a:ext cx="90807" cy="12920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5A7C40B6-520C-81EC-E153-BC561F8B81F8}"/>
              </a:ext>
            </a:extLst>
          </p:cNvPr>
          <p:cNvSpPr/>
          <p:nvPr/>
        </p:nvSpPr>
        <p:spPr>
          <a:xfrm>
            <a:off x="7922013" y="3826144"/>
            <a:ext cx="247957" cy="477918"/>
          </a:xfrm>
          <a:prstGeom prst="arc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3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771244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chemeClr val="bg1"/>
                </a:solidFill>
              </a:rPr>
              <a:t>Em hãy nêu tên góc, tên đỉnh, </a:t>
            </a:r>
          </a:p>
          <a:p>
            <a:r>
              <a:rPr lang="en-US" sz="3200" b="1">
                <a:solidFill>
                  <a:schemeClr val="bg1"/>
                </a:solidFill>
              </a:rPr>
              <a:t>tên cạnh của góc trong hình sau: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34572" y="3806658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Góc xOy hoặc góc yOx</a:t>
            </a: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Đỉnh: O</a:t>
            </a: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Cạnh: Ox và Oy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0174CE-A521-4EA9-97E0-9B3F30C0F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964" y="450575"/>
            <a:ext cx="3644786" cy="273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8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44" name="Rectangle 60"/>
          <p:cNvSpPr>
            <a:spLocks noChangeArrowheads="1"/>
          </p:cNvSpPr>
          <p:nvPr/>
        </p:nvSpPr>
        <p:spPr bwMode="auto">
          <a:xfrm>
            <a:off x="1610474" y="745205"/>
            <a:ext cx="9057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hãy đo góc sút trong hình 8.42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/ SGK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906" y="1635187"/>
            <a:ext cx="7408188" cy="3786816"/>
          </a:xfrm>
          <a:prstGeom prst="rect">
            <a:avLst/>
          </a:prstGeom>
        </p:spPr>
      </p:pic>
      <p:sp>
        <p:nvSpPr>
          <p:cNvPr id="7" name="Hình chữ nhật 6"/>
          <p:cNvSpPr/>
          <p:nvPr/>
        </p:nvSpPr>
        <p:spPr>
          <a:xfrm>
            <a:off x="3309392" y="5788766"/>
            <a:ext cx="5414193" cy="675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8.42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19" descr="thuocdodo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593">
            <a:off x="1723217" y="2374144"/>
            <a:ext cx="3810000" cy="24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Nhóm 42"/>
          <p:cNvGrpSpPr/>
          <p:nvPr/>
        </p:nvGrpSpPr>
        <p:grpSpPr>
          <a:xfrm>
            <a:off x="3720957" y="3051312"/>
            <a:ext cx="3743329" cy="1205234"/>
            <a:chOff x="2726200" y="5220530"/>
            <a:chExt cx="1959588" cy="646870"/>
          </a:xfrm>
        </p:grpSpPr>
        <p:cxnSp>
          <p:nvCxnSpPr>
            <p:cNvPr id="44" name="Đường nối Thẳng 43"/>
            <p:cNvCxnSpPr/>
            <p:nvPr/>
          </p:nvCxnSpPr>
          <p:spPr>
            <a:xfrm flipV="1">
              <a:off x="2726200" y="5471729"/>
              <a:ext cx="1959588" cy="3956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Đường nối Thẳng 44"/>
            <p:cNvCxnSpPr>
              <a:cxnSpLocks/>
            </p:cNvCxnSpPr>
            <p:nvPr/>
          </p:nvCxnSpPr>
          <p:spPr>
            <a:xfrm flipV="1">
              <a:off x="2726200" y="5220530"/>
              <a:ext cx="1057178" cy="6468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2873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12574" y="0"/>
            <a:ext cx="991925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DỤNG: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“Đo nhanh – Chuẩn xác”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Dùng thước đo góc để đo các góc tạo bở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kim phút và kim giờ trong các mặt đồng hồ sau:</a:t>
            </a:r>
          </a:p>
        </p:txBody>
      </p:sp>
      <p:pic>
        <p:nvPicPr>
          <p:cNvPr id="16393" name="Picture 15" descr="hoacuc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2484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0" y="2347868"/>
            <a:ext cx="11775265" cy="315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3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17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72665" y="913674"/>
            <a:ext cx="4043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90"/>
            <a:r>
              <a:rPr lang="vi-VN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36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375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19" y="657364"/>
            <a:ext cx="932090" cy="87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53592-E0F0-464E-B28A-7FF32E2909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683" y="913674"/>
            <a:ext cx="3816375" cy="44779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A2A87A-4006-468D-BF77-766A34034C78}"/>
              </a:ext>
            </a:extLst>
          </p:cNvPr>
          <p:cNvSpPr/>
          <p:nvPr/>
        </p:nvSpPr>
        <p:spPr>
          <a:xfrm>
            <a:off x="4380091" y="1838011"/>
            <a:ext cx="6189511" cy="50689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896" indent="-342896" algn="just" defTabSz="685790">
              <a:buFont typeface="Wingdings" pitchFamily="2" charset="2"/>
              <a:buChar char="Ø"/>
            </a:pP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Lưu ý tránh các sai lầm khi đo.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5DF6C5-0C3B-4C45-960E-E7BD6F96E577}"/>
              </a:ext>
            </a:extLst>
          </p:cNvPr>
          <p:cNvSpPr/>
          <p:nvPr/>
        </p:nvSpPr>
        <p:spPr>
          <a:xfrm>
            <a:off x="3895019" y="3066579"/>
            <a:ext cx="6690435" cy="26496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800090" lvl="1" indent="-342896" algn="just" defTabSz="685790">
              <a:buFont typeface="Wingdings" pitchFamily="2" charset="2"/>
              <a:buChar char="Ø"/>
            </a:pP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1/ SGK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62.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537906-C073-4DEE-A8DB-7D1821F9B876}"/>
              </a:ext>
            </a:extLst>
          </p:cNvPr>
          <p:cNvSpPr/>
          <p:nvPr/>
        </p:nvSpPr>
        <p:spPr>
          <a:xfrm>
            <a:off x="4380091" y="4043175"/>
            <a:ext cx="5533045" cy="26496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896" indent="-342896" algn="just" defTabSz="685790">
              <a:buFont typeface="Wingdings" pitchFamily="2" charset="2"/>
              <a:buChar char="Ø"/>
            </a:pPr>
            <a:r>
              <a:rPr lang="en-US" sz="2400" b="1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Các </a:t>
            </a:r>
            <a:r>
              <a:rPr lang="en-US" sz="2400" b="1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00" b="1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Mảnh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ghép bị khóa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2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2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55667" y="410934"/>
            <a:ext cx="10522857" cy="3555681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>
                <a:solidFill>
                  <a:prstClr val="white"/>
                </a:solidFill>
              </a:rPr>
              <a:t>Quan sát và dự đoán </a:t>
            </a:r>
          </a:p>
          <a:p>
            <a:pPr lvl="0">
              <a:defRPr/>
            </a:pPr>
            <a:r>
              <a:rPr lang="en-US" sz="3200" b="1">
                <a:solidFill>
                  <a:prstClr val="white"/>
                </a:solidFill>
              </a:rPr>
              <a:t>góc lớn nhất trong các </a:t>
            </a:r>
          </a:p>
          <a:p>
            <a:pPr lvl="0">
              <a:defRPr/>
            </a:pPr>
            <a:r>
              <a:rPr lang="en-US" sz="3200" b="1">
                <a:solidFill>
                  <a:prstClr val="white"/>
                </a:solidFill>
              </a:rPr>
              <a:t>góc sau: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430893" y="4532214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1. Góc mBn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84D21D-7611-10CF-F4F1-A9C95793D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112" y="410934"/>
            <a:ext cx="6778487" cy="355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45728" y="317082"/>
            <a:ext cx="10522857" cy="3555680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>
                <a:solidFill>
                  <a:prstClr val="white"/>
                </a:solidFill>
              </a:rPr>
              <a:t>Quan sát và dự đoán </a:t>
            </a:r>
          </a:p>
          <a:p>
            <a:pPr lvl="0">
              <a:defRPr/>
            </a:pPr>
            <a:r>
              <a:rPr lang="en-US" sz="3200" b="1">
                <a:solidFill>
                  <a:prstClr val="white"/>
                </a:solidFill>
              </a:rPr>
              <a:t>góc nào nhỏ nhất</a:t>
            </a:r>
          </a:p>
          <a:p>
            <a:pPr lvl="0">
              <a:defRPr/>
            </a:pPr>
            <a:r>
              <a:rPr lang="en-US" sz="3200" b="1">
                <a:solidFill>
                  <a:prstClr val="white"/>
                </a:solidFill>
              </a:rPr>
              <a:t>trong các góc sau: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34571" y="4060468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4. Góc DCE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B6D57C-C3BF-70C9-6475-0722EFF9B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051" y="317082"/>
            <a:ext cx="6778487" cy="355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3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705363" y="182335"/>
            <a:ext cx="10522857" cy="3562826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prstClr val="white"/>
                </a:solidFill>
              </a:rPr>
              <a:t>Bạn thật là may mắn !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705363" y="389436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5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29226" y="277041"/>
            <a:ext cx="10522857" cy="3510670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>
                <a:solidFill>
                  <a:prstClr val="white"/>
                </a:solidFill>
              </a:rPr>
              <a:t>Quan sát và dự đoán </a:t>
            </a:r>
          </a:p>
          <a:p>
            <a:pPr lvl="0">
              <a:defRPr/>
            </a:pPr>
            <a:r>
              <a:rPr lang="en-US" sz="3200" b="1">
                <a:solidFill>
                  <a:prstClr val="white"/>
                </a:solidFill>
              </a:rPr>
              <a:t>Hai góc nào bằng nhau</a:t>
            </a:r>
          </a:p>
          <a:p>
            <a:pPr lvl="0">
              <a:defRPr/>
            </a:pPr>
            <a:r>
              <a:rPr lang="en-US" sz="3200" b="1">
                <a:solidFill>
                  <a:prstClr val="white"/>
                </a:solidFill>
              </a:rPr>
              <a:t>trong các góc sau: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6" y="4025319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 2 và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hình 3. Góc xOy bằng góc aOb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04B81E-28F6-752F-2776-FB8B17FE1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885" y="232030"/>
            <a:ext cx="6778487" cy="355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9382" y="2422238"/>
            <a:ext cx="689032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37. SỐ ĐO GÓC </a:t>
            </a:r>
          </a:p>
          <a:p>
            <a:pPr lvl="0" algn="ctr">
              <a:spcBef>
                <a:spcPct val="0"/>
              </a:spcBef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98144" y="1254811"/>
            <a:ext cx="5180297" cy="15460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Calibri" pitchFamily="34" charset="0"/>
              </a:rPr>
              <a:t>1. </a:t>
            </a:r>
            <a:r>
              <a:rPr lang="en-US" sz="3600" b="1" err="1">
                <a:solidFill>
                  <a:srgbClr val="0000FF"/>
                </a:solidFill>
                <a:latin typeface="Cambria" pitchFamily="18" charset="0"/>
                <a:cs typeface="Calibri" pitchFamily="34" charset="0"/>
              </a:rPr>
              <a:t>Đo</a:t>
            </a:r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Cambria" pitchFamily="18" charset="0"/>
                <a:cs typeface="Calibri" pitchFamily="34" charset="0"/>
              </a:rPr>
              <a:t>góc</a:t>
            </a:r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Calibri" pitchFamily="34" charset="0"/>
              </a:rPr>
              <a:t>.</a:t>
            </a:r>
          </a:p>
        </p:txBody>
      </p:sp>
      <p:cxnSp>
        <p:nvCxnSpPr>
          <p:cNvPr id="4" name="Straight Arrow Connector 3"/>
          <p:cNvCxnSpPr>
            <a:cxnSpLocks/>
            <a:stCxn id="6" idx="3"/>
            <a:endCxn id="3" idx="1"/>
          </p:cNvCxnSpPr>
          <p:nvPr/>
        </p:nvCxnSpPr>
        <p:spPr>
          <a:xfrm flipV="1">
            <a:off x="4838741" y="2027846"/>
            <a:ext cx="459403" cy="1098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91834" y="2353697"/>
            <a:ext cx="1646907" cy="154607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sz="4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dung  </a:t>
            </a:r>
          </a:p>
        </p:txBody>
      </p:sp>
      <p:cxnSp>
        <p:nvCxnSpPr>
          <p:cNvPr id="9" name="Straight Arrow Connector 8"/>
          <p:cNvCxnSpPr>
            <a:cxnSpLocks/>
            <a:stCxn id="6" idx="3"/>
            <a:endCxn id="10" idx="1"/>
          </p:cNvCxnSpPr>
          <p:nvPr/>
        </p:nvCxnSpPr>
        <p:spPr>
          <a:xfrm>
            <a:off x="4838741" y="3126732"/>
            <a:ext cx="426057" cy="931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264798" y="3285577"/>
            <a:ext cx="5180297" cy="15460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2D59B-8518-45B2-9980-11DBFDC73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250" y="2025669"/>
            <a:ext cx="2544584" cy="34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4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145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3227</TotalTime>
  <Words>1070</Words>
  <Application>Microsoft Office PowerPoint</Application>
  <PresentationFormat>Widescreen</PresentationFormat>
  <Paragraphs>368</Paragraphs>
  <Slides>22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355</cp:revision>
  <dcterms:created xsi:type="dcterms:W3CDTF">2020-11-30T12:31:20Z</dcterms:created>
  <dcterms:modified xsi:type="dcterms:W3CDTF">2026-04-25T23:37:42Z</dcterms:modified>
</cp:coreProperties>
</file>