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7" r:id="rId2"/>
    <p:sldId id="278" r:id="rId3"/>
    <p:sldId id="279" r:id="rId4"/>
    <p:sldId id="1151" r:id="rId5"/>
    <p:sldId id="1152" r:id="rId6"/>
    <p:sldId id="1153" r:id="rId7"/>
    <p:sldId id="271" r:id="rId8"/>
    <p:sldId id="256" r:id="rId9"/>
    <p:sldId id="291" r:id="rId10"/>
    <p:sldId id="1156" r:id="rId11"/>
    <p:sldId id="337" r:id="rId12"/>
    <p:sldId id="259" r:id="rId13"/>
    <p:sldId id="292" r:id="rId14"/>
    <p:sldId id="339" r:id="rId15"/>
    <p:sldId id="340" r:id="rId16"/>
    <p:sldId id="341" r:id="rId17"/>
    <p:sldId id="342" r:id="rId18"/>
    <p:sldId id="338" r:id="rId19"/>
    <p:sldId id="1157" r:id="rId20"/>
    <p:sldId id="336" r:id="rId21"/>
    <p:sldId id="264" r:id="rId22"/>
    <p:sldId id="1145" r:id="rId23"/>
    <p:sldId id="1146" r:id="rId24"/>
    <p:sldId id="1147" r:id="rId25"/>
    <p:sldId id="1148" r:id="rId26"/>
    <p:sldId id="1149" r:id="rId27"/>
    <p:sldId id="1154" r:id="rId28"/>
    <p:sldId id="268" r:id="rId29"/>
    <p:sldId id="1159" r:id="rId30"/>
    <p:sldId id="314" r:id="rId31"/>
    <p:sldId id="1160" r:id="rId32"/>
    <p:sldId id="1162" r:id="rId33"/>
    <p:sldId id="1161" r:id="rId34"/>
    <p:sldId id="1163" r:id="rId35"/>
    <p:sldId id="1158" r:id="rId36"/>
    <p:sldId id="1150" r:id="rId37"/>
    <p:sldId id="269" r:id="rId38"/>
    <p:sldId id="261" r:id="rId39"/>
    <p:sldId id="1140" r:id="rId40"/>
    <p:sldId id="1141" r:id="rId41"/>
    <p:sldId id="270" r:id="rId42"/>
  </p:sldIdLst>
  <p:sldSz cx="18288000" cy="10287000"/>
  <p:notesSz cx="6858000" cy="9144000"/>
  <p:embeddedFontLst>
    <p:embeddedFont>
      <p:font typeface="Amasis MT Pro Black" panose="02040A04050005020304" pitchFamily="18" charset="0"/>
      <p:bold r:id="rId44"/>
      <p:boldItalic r:id="rId45"/>
    </p:embeddedFont>
    <p:embeddedFont>
      <p:font typeface="Baskerville Old Face" panose="02020602080505020303" pitchFamily="18" charset="0"/>
      <p:regular r:id="rId46"/>
    </p:embeddedFont>
    <p:embeddedFont>
      <p:font typeface="Berlin Sans FB Demi" panose="020E0802020502020306" pitchFamily="34" charset="0"/>
      <p:bold r:id="rId47"/>
    </p:embeddedFont>
    <p:embeddedFont>
      <p:font typeface="Bernard MT Condensed" panose="02050806060905020404" pitchFamily="18" charset="0"/>
      <p:regular r:id="rId48"/>
    </p:embeddedFont>
    <p:embeddedFont>
      <p:font typeface="Bryndan Write" panose="020B0604020202020204" charset="0"/>
      <p:regular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Jumble" panose="02000503000000020004" pitchFamily="2" charset="0"/>
      <p:regular r:id="rId54"/>
    </p:embeddedFont>
    <p:embeddedFont>
      <p:font typeface="Le Petit Cochon" panose="020B0604020202020204" charset="0"/>
      <p:regular r:id="rId55"/>
    </p:embeddedFont>
    <p:embeddedFont>
      <p:font typeface="Lucida Sans Unicode" panose="020B0602030504020204" pitchFamily="34" charset="0"/>
      <p:regular r:id="rId56"/>
    </p:embeddedFont>
    <p:embeddedFont>
      <p:font typeface="Nirmala Text Semilight" panose="020B0402040204020203" pitchFamily="34" charset="0"/>
      <p:regular r:id="rId57"/>
    </p:embeddedFont>
    <p:embeddedFont>
      <p:font typeface="Nirmala UI Semilight" panose="020B0402040204020203" pitchFamily="34" charset="0"/>
      <p:regular r:id="rId58"/>
    </p:embeddedFont>
    <p:embeddedFont>
      <p:font typeface="Segoe Print" panose="02000600000000000000" pitchFamily="2" charset="0"/>
      <p:regular r:id="rId59"/>
      <p:bold r:id="rId60"/>
    </p:embeddedFont>
    <p:embeddedFont>
      <p:font typeface="Tuffy" panose="020B0604020202020204" charset="0"/>
      <p:regular r:id="rId61"/>
      <p:bold r:id="rId62"/>
      <p:italic r:id="rId63"/>
      <p:boldItalic r:id="rId64"/>
    </p:embeddedFont>
    <p:embeddedFont>
      <p:font typeface="Twinkl" panose="020B060402020202020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00DC27-46CF-4BC1-A8E7-45843DCDD70F}" v="290" dt="2023-04-22T15:22:04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4" autoAdjust="0"/>
    <p:restoredTop sz="94724" autoAdjust="0"/>
  </p:normalViewPr>
  <p:slideViewPr>
    <p:cSldViewPr>
      <p:cViewPr varScale="1">
        <p:scale>
          <a:sx n="42" d="100"/>
          <a:sy n="42" d="100"/>
        </p:scale>
        <p:origin x="71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993F1DA4-6A6F-44C0-9A7E-5975AAAA0346}"/>
    <pc:docChg chg="undo custSel addSld delSld modSld sldOrd delMainMaster">
      <pc:chgData name="Duyên Lương" userId="3a9e482f-ceb4-484a-8eab-f708ff3e9a36" providerId="ADAL" clId="{993F1DA4-6A6F-44C0-9A7E-5975AAAA0346}" dt="2023-04-21T05:43:18.413" v="4851"/>
      <pc:docMkLst>
        <pc:docMk/>
      </pc:docMkLst>
      <pc:sldChg chg="addSp delSp modSp mod modAnim">
        <pc:chgData name="Duyên Lương" userId="3a9e482f-ceb4-484a-8eab-f708ff3e9a36" providerId="ADAL" clId="{993F1DA4-6A6F-44C0-9A7E-5975AAAA0346}" dt="2023-04-21T01:15:21.996" v="4774"/>
        <pc:sldMkLst>
          <pc:docMk/>
          <pc:sldMk cId="0" sldId="256"/>
        </pc:sldMkLst>
        <pc:spChg chg="mod">
          <ac:chgData name="Duyên Lương" userId="3a9e482f-ceb4-484a-8eab-f708ff3e9a36" providerId="ADAL" clId="{993F1DA4-6A6F-44C0-9A7E-5975AAAA0346}" dt="2023-04-19T02:26:01.324" v="606" actId="404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993F1DA4-6A6F-44C0-9A7E-5975AAAA0346}" dt="2023-04-17T13:45:26.786" v="599" actId="1076"/>
          <ac:spMkLst>
            <pc:docMk/>
            <pc:sldMk cId="0" sldId="256"/>
            <ac:spMk id="12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17T11:15:44.734" v="97" actId="478"/>
          <ac:spMkLst>
            <pc:docMk/>
            <pc:sldMk cId="0" sldId="256"/>
            <ac:spMk id="13" creationId="{EFD437E4-A549-28BB-8BC4-A0945ED24A17}"/>
          </ac:spMkLst>
        </pc:spChg>
        <pc:spChg chg="add mod">
          <ac:chgData name="Duyên Lương" userId="3a9e482f-ceb4-484a-8eab-f708ff3e9a36" providerId="ADAL" clId="{993F1DA4-6A6F-44C0-9A7E-5975AAAA0346}" dt="2023-04-19T02:25:55.188" v="605" actId="20577"/>
          <ac:spMkLst>
            <pc:docMk/>
            <pc:sldMk cId="0" sldId="256"/>
            <ac:spMk id="14" creationId="{A10AAE57-207B-B870-EFBE-F9638C30FAD9}"/>
          </ac:spMkLst>
        </pc:spChg>
        <pc:picChg chg="mod">
          <ac:chgData name="Duyên Lương" userId="3a9e482f-ceb4-484a-8eab-f708ff3e9a36" providerId="ADAL" clId="{993F1DA4-6A6F-44C0-9A7E-5975AAAA0346}" dt="2023-04-17T11:15:38.427" v="94" actId="1076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17:51.047" v="183" actId="14100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17:01.004" v="166" actId="1076"/>
          <ac:picMkLst>
            <pc:docMk/>
            <pc:sldMk cId="0" sldId="256"/>
            <ac:picMk id="7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18:06.908" v="188" actId="1076"/>
          <ac:picMkLst>
            <pc:docMk/>
            <pc:sldMk cId="0" sldId="256"/>
            <ac:picMk id="9" creationId="{00000000-0000-0000-0000-000000000000}"/>
          </ac:picMkLst>
        </pc:picChg>
        <pc:picChg chg="add mod ord">
          <ac:chgData name="Duyên Lương" userId="3a9e482f-ceb4-484a-8eab-f708ff3e9a36" providerId="ADAL" clId="{993F1DA4-6A6F-44C0-9A7E-5975AAAA0346}" dt="2023-04-19T02:26:10.479" v="607" actId="1076"/>
          <ac:picMkLst>
            <pc:docMk/>
            <pc:sldMk cId="0" sldId="256"/>
            <ac:picMk id="15" creationId="{9F586D9F-25F1-0B4E-DC0B-C523BCAB2A42}"/>
          </ac:picMkLst>
        </pc:picChg>
      </pc:sldChg>
      <pc:sldChg chg="addSp modSp mod">
        <pc:chgData name="Duyên Lương" userId="3a9e482f-ceb4-484a-8eab-f708ff3e9a36" providerId="ADAL" clId="{993F1DA4-6A6F-44C0-9A7E-5975AAAA0346}" dt="2023-04-20T11:53:41.630" v="2735" actId="13926"/>
        <pc:sldMkLst>
          <pc:docMk/>
          <pc:sldMk cId="0" sldId="257"/>
        </pc:sldMkLst>
        <pc:spChg chg="mod">
          <ac:chgData name="Duyên Lương" userId="3a9e482f-ceb4-484a-8eab-f708ff3e9a36" providerId="ADAL" clId="{993F1DA4-6A6F-44C0-9A7E-5975AAAA0346}" dt="2023-04-20T11:53:41.630" v="2735" actId="13926"/>
          <ac:spMkLst>
            <pc:docMk/>
            <pc:sldMk cId="0" sldId="257"/>
            <ac:spMk id="12" creationId="{A6E122E1-B56C-D82E-F188-01C3033A224C}"/>
          </ac:spMkLst>
        </pc:spChg>
        <pc:spChg chg="add mod">
          <ac:chgData name="Duyên Lương" userId="3a9e482f-ceb4-484a-8eab-f708ff3e9a36" providerId="ADAL" clId="{993F1DA4-6A6F-44C0-9A7E-5975AAAA0346}" dt="2023-04-20T11:53:38.229" v="2734" actId="207"/>
          <ac:spMkLst>
            <pc:docMk/>
            <pc:sldMk cId="0" sldId="257"/>
            <ac:spMk id="14" creationId="{59519E42-82AA-3BFA-0938-89B602105FF1}"/>
          </ac:spMkLst>
        </pc:spChg>
        <pc:picChg chg="mod">
          <ac:chgData name="Duyên Lương" userId="3a9e482f-ceb4-484a-8eab-f708ff3e9a36" providerId="ADAL" clId="{993F1DA4-6A6F-44C0-9A7E-5975AAAA0346}" dt="2023-04-17T11:06:34.722" v="92" actId="14100"/>
          <ac:picMkLst>
            <pc:docMk/>
            <pc:sldMk cId="0" sldId="257"/>
            <ac:picMk id="2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06:37.684" v="93" actId="14100"/>
          <ac:picMkLst>
            <pc:docMk/>
            <pc:sldMk cId="0" sldId="257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1:53:10.960" v="2708" actId="1076"/>
          <ac:picMkLst>
            <pc:docMk/>
            <pc:sldMk cId="0" sldId="257"/>
            <ac:picMk id="11" creationId="{D6268183-FE35-514A-CC99-D916E637B00D}"/>
          </ac:picMkLst>
        </pc:picChg>
        <pc:picChg chg="add mod">
          <ac:chgData name="Duyên Lương" userId="3a9e482f-ceb4-484a-8eab-f708ff3e9a36" providerId="ADAL" clId="{993F1DA4-6A6F-44C0-9A7E-5975AAAA0346}" dt="2023-04-20T11:52:42.857" v="2670" actId="1076"/>
          <ac:picMkLst>
            <pc:docMk/>
            <pc:sldMk cId="0" sldId="257"/>
            <ac:picMk id="13" creationId="{14A27BB3-D094-5B72-60C6-F3FBB6F9B0AE}"/>
          </ac:picMkLst>
        </pc:picChg>
      </pc:sldChg>
      <pc:sldChg chg="delSp modSp del mod delAnim">
        <pc:chgData name="Duyên Lương" userId="3a9e482f-ceb4-484a-8eab-f708ff3e9a36" providerId="ADAL" clId="{993F1DA4-6A6F-44C0-9A7E-5975AAAA0346}" dt="2023-04-20T14:23:24.923" v="4520" actId="47"/>
        <pc:sldMkLst>
          <pc:docMk/>
          <pc:sldMk cId="0" sldId="258"/>
        </pc:sldMkLst>
        <pc:spChg chg="mod">
          <ac:chgData name="Duyên Lương" userId="3a9e482f-ceb4-484a-8eab-f708ff3e9a36" providerId="ADAL" clId="{993F1DA4-6A6F-44C0-9A7E-5975AAAA0346}" dt="2023-04-20T14:17:27.182" v="4440" actId="1076"/>
          <ac:spMkLst>
            <pc:docMk/>
            <pc:sldMk cId="0" sldId="258"/>
            <ac:spMk id="5" creationId="{00000000-0000-0000-0000-000000000000}"/>
          </ac:spMkLst>
        </pc:spChg>
        <pc:picChg chg="del">
          <ac:chgData name="Duyên Lương" userId="3a9e482f-ceb4-484a-8eab-f708ff3e9a36" providerId="ADAL" clId="{993F1DA4-6A6F-44C0-9A7E-5975AAAA0346}" dt="2023-04-20T14:17:01.816" v="4407" actId="478"/>
          <ac:picMkLst>
            <pc:docMk/>
            <pc:sldMk cId="0" sldId="258"/>
            <ac:picMk id="2" creationId="{3711212A-1375-2B90-1396-807EADD74A21}"/>
          </ac:picMkLst>
        </pc:picChg>
        <pc:picChg chg="mod">
          <ac:chgData name="Duyên Lương" userId="3a9e482f-ceb4-484a-8eab-f708ff3e9a36" providerId="ADAL" clId="{993F1DA4-6A6F-44C0-9A7E-5975AAAA0346}" dt="2023-04-20T11:16:21.936" v="1767" actId="1076"/>
          <ac:picMkLst>
            <pc:docMk/>
            <pc:sldMk cId="0" sldId="258"/>
            <ac:picMk id="11" creationId="{00000000-0000-0000-0000-000000000000}"/>
          </ac:picMkLst>
        </pc:picChg>
      </pc:sldChg>
      <pc:sldChg chg="addSp delSp modSp mod ord delAnim modAnim">
        <pc:chgData name="Duyên Lương" userId="3a9e482f-ceb4-484a-8eab-f708ff3e9a36" providerId="ADAL" clId="{993F1DA4-6A6F-44C0-9A7E-5975AAAA0346}" dt="2023-04-21T04:43:49.284" v="4845" actId="1076"/>
        <pc:sldMkLst>
          <pc:docMk/>
          <pc:sldMk cId="0" sldId="259"/>
        </pc:sldMkLst>
        <pc:spChg chg="mod">
          <ac:chgData name="Duyên Lương" userId="3a9e482f-ceb4-484a-8eab-f708ff3e9a36" providerId="ADAL" clId="{993F1DA4-6A6F-44C0-9A7E-5975AAAA0346}" dt="2023-04-19T02:52:05.791" v="1160" actId="14100"/>
          <ac:spMkLst>
            <pc:docMk/>
            <pc:sldMk cId="0" sldId="259"/>
            <ac:spMk id="2" creationId="{00000000-0000-0000-0000-000000000000}"/>
          </ac:spMkLst>
        </pc:spChg>
        <pc:spChg chg="add mod">
          <ac:chgData name="Duyên Lương" userId="3a9e482f-ceb4-484a-8eab-f708ff3e9a36" providerId="ADAL" clId="{993F1DA4-6A6F-44C0-9A7E-5975AAAA0346}" dt="2023-04-19T03:02:35.570" v="1482" actId="1076"/>
          <ac:spMkLst>
            <pc:docMk/>
            <pc:sldMk cId="0" sldId="259"/>
            <ac:spMk id="5" creationId="{11E9A3FD-8E04-0BC7-2E4E-3A8F6F17FC92}"/>
          </ac:spMkLst>
        </pc:spChg>
        <pc:spChg chg="add mod">
          <ac:chgData name="Duyên Lương" userId="3a9e482f-ceb4-484a-8eab-f708ff3e9a36" providerId="ADAL" clId="{993F1DA4-6A6F-44C0-9A7E-5975AAAA0346}" dt="2023-04-19T03:02:31.233" v="1481" actId="1076"/>
          <ac:spMkLst>
            <pc:docMk/>
            <pc:sldMk cId="0" sldId="259"/>
            <ac:spMk id="12" creationId="{7CF0D369-5B0C-A08C-5878-27C74EA8C36D}"/>
          </ac:spMkLst>
        </pc:spChg>
        <pc:spChg chg="add mod">
          <ac:chgData name="Duyên Lương" userId="3a9e482f-ceb4-484a-8eab-f708ff3e9a36" providerId="ADAL" clId="{993F1DA4-6A6F-44C0-9A7E-5975AAAA0346}" dt="2023-04-19T03:04:14.942" v="1566" actId="20577"/>
          <ac:spMkLst>
            <pc:docMk/>
            <pc:sldMk cId="0" sldId="259"/>
            <ac:spMk id="13" creationId="{9E85E729-E611-5E50-D51C-894AF339D4EA}"/>
          </ac:spMkLst>
        </pc:spChg>
        <pc:spChg chg="add mod">
          <ac:chgData name="Duyên Lương" userId="3a9e482f-ceb4-484a-8eab-f708ff3e9a36" providerId="ADAL" clId="{993F1DA4-6A6F-44C0-9A7E-5975AAAA0346}" dt="2023-04-19T03:03:59.385" v="1562" actId="1036"/>
          <ac:spMkLst>
            <pc:docMk/>
            <pc:sldMk cId="0" sldId="259"/>
            <ac:spMk id="14" creationId="{12521976-9FC0-B1C6-D3FB-856D44E1A502}"/>
          </ac:spMkLst>
        </pc:spChg>
        <pc:spChg chg="del">
          <ac:chgData name="Duyên Lương" userId="3a9e482f-ceb4-484a-8eab-f708ff3e9a36" providerId="ADAL" clId="{993F1DA4-6A6F-44C0-9A7E-5975AAAA0346}" dt="2023-04-19T02:50:26.230" v="1126" actId="478"/>
          <ac:spMkLst>
            <pc:docMk/>
            <pc:sldMk cId="0" sldId="259"/>
            <ac:spMk id="21" creationId="{8762A1C6-D0CF-AFB2-4D64-736CCAC47B14}"/>
          </ac:spMkLst>
        </pc:spChg>
        <pc:spChg chg="del">
          <ac:chgData name="Duyên Lương" userId="3a9e482f-ceb4-484a-8eab-f708ff3e9a36" providerId="ADAL" clId="{993F1DA4-6A6F-44C0-9A7E-5975AAAA0346}" dt="2023-04-19T02:50:24.984" v="1125" actId="478"/>
          <ac:spMkLst>
            <pc:docMk/>
            <pc:sldMk cId="0" sldId="259"/>
            <ac:spMk id="22" creationId="{833ECB8A-CBED-B7E3-0968-AF933B411C9F}"/>
          </ac:spMkLst>
        </pc:spChg>
        <pc:spChg chg="del">
          <ac:chgData name="Duyên Lương" userId="3a9e482f-ceb4-484a-8eab-f708ff3e9a36" providerId="ADAL" clId="{993F1DA4-6A6F-44C0-9A7E-5975AAAA0346}" dt="2023-04-19T02:50:20.480" v="1124" actId="478"/>
          <ac:spMkLst>
            <pc:docMk/>
            <pc:sldMk cId="0" sldId="259"/>
            <ac:spMk id="23" creationId="{9F28F1B9-6261-1EC1-2AF1-A38A43C53DAA}"/>
          </ac:spMkLst>
        </pc:spChg>
        <pc:spChg chg="del">
          <ac:chgData name="Duyên Lương" userId="3a9e482f-ceb4-484a-8eab-f708ff3e9a36" providerId="ADAL" clId="{993F1DA4-6A6F-44C0-9A7E-5975AAAA0346}" dt="2023-04-19T02:50:19.385" v="1123" actId="478"/>
          <ac:spMkLst>
            <pc:docMk/>
            <pc:sldMk cId="0" sldId="259"/>
            <ac:spMk id="24" creationId="{FC185234-CAA7-84DF-98F0-4C9371812570}"/>
          </ac:spMkLst>
        </pc:spChg>
        <pc:spChg chg="del">
          <ac:chgData name="Duyên Lương" userId="3a9e482f-ceb4-484a-8eab-f708ff3e9a36" providerId="ADAL" clId="{993F1DA4-6A6F-44C0-9A7E-5975AAAA0346}" dt="2023-04-19T02:50:32.250" v="1129" actId="478"/>
          <ac:spMkLst>
            <pc:docMk/>
            <pc:sldMk cId="0" sldId="259"/>
            <ac:spMk id="25" creationId="{893F2975-62A1-574D-F50D-B04A855CF02A}"/>
          </ac:spMkLst>
        </pc:spChg>
        <pc:spChg chg="del">
          <ac:chgData name="Duyên Lương" userId="3a9e482f-ceb4-484a-8eab-f708ff3e9a36" providerId="ADAL" clId="{993F1DA4-6A6F-44C0-9A7E-5975AAAA0346}" dt="2023-04-19T02:50:11.345" v="1119" actId="478"/>
          <ac:spMkLst>
            <pc:docMk/>
            <pc:sldMk cId="0" sldId="259"/>
            <ac:spMk id="26" creationId="{1C1CD175-445A-CE80-528B-3C0114195109}"/>
          </ac:spMkLst>
        </pc:spChg>
        <pc:spChg chg="del">
          <ac:chgData name="Duyên Lương" userId="3a9e482f-ceb4-484a-8eab-f708ff3e9a36" providerId="ADAL" clId="{993F1DA4-6A6F-44C0-9A7E-5975AAAA0346}" dt="2023-04-19T02:50:29.581" v="1127" actId="478"/>
          <ac:spMkLst>
            <pc:docMk/>
            <pc:sldMk cId="0" sldId="259"/>
            <ac:spMk id="32" creationId="{C790CB89-70B3-52D0-179A-D7DC31AF38EC}"/>
          </ac:spMkLst>
        </pc:spChg>
        <pc:spChg chg="del">
          <ac:chgData name="Duyên Lương" userId="3a9e482f-ceb4-484a-8eab-f708ff3e9a36" providerId="ADAL" clId="{993F1DA4-6A6F-44C0-9A7E-5975AAAA0346}" dt="2023-04-19T02:50:31.406" v="1128" actId="478"/>
          <ac:spMkLst>
            <pc:docMk/>
            <pc:sldMk cId="0" sldId="259"/>
            <ac:spMk id="33" creationId="{499FDD91-B72E-6F22-5BD8-E0BB8B4E4BA9}"/>
          </ac:spMkLst>
        </pc:spChg>
        <pc:spChg chg="del">
          <ac:chgData name="Duyên Lương" userId="3a9e482f-ceb4-484a-8eab-f708ff3e9a36" providerId="ADAL" clId="{993F1DA4-6A6F-44C0-9A7E-5975AAAA0346}" dt="2023-04-19T02:50:37.176" v="1134" actId="478"/>
          <ac:spMkLst>
            <pc:docMk/>
            <pc:sldMk cId="0" sldId="259"/>
            <ac:spMk id="34" creationId="{C1B4A466-D8BC-87C2-2E66-48C5C5A327FD}"/>
          </ac:spMkLst>
        </pc:spChg>
        <pc:spChg chg="del">
          <ac:chgData name="Duyên Lương" userId="3a9e482f-ceb4-484a-8eab-f708ff3e9a36" providerId="ADAL" clId="{993F1DA4-6A6F-44C0-9A7E-5975AAAA0346}" dt="2023-04-19T02:50:39.430" v="1137" actId="478"/>
          <ac:spMkLst>
            <pc:docMk/>
            <pc:sldMk cId="0" sldId="259"/>
            <ac:spMk id="35" creationId="{E81F88BA-5FCE-CD26-A01F-F130AF4EFE82}"/>
          </ac:spMkLst>
        </pc:spChg>
        <pc:spChg chg="del">
          <ac:chgData name="Duyên Lương" userId="3a9e482f-ceb4-484a-8eab-f708ff3e9a36" providerId="ADAL" clId="{993F1DA4-6A6F-44C0-9A7E-5975AAAA0346}" dt="2023-04-19T02:50:46.144" v="1142" actId="478"/>
          <ac:spMkLst>
            <pc:docMk/>
            <pc:sldMk cId="0" sldId="259"/>
            <ac:spMk id="36" creationId="{7EC47A8A-4279-2B55-521D-AEC4C898A4C6}"/>
          </ac:spMkLst>
        </pc:spChg>
        <pc:spChg chg="mod">
          <ac:chgData name="Duyên Lương" userId="3a9e482f-ceb4-484a-8eab-f708ff3e9a36" providerId="ADAL" clId="{993F1DA4-6A6F-44C0-9A7E-5975AAAA0346}" dt="2023-04-19T03:02:14.319" v="1477" actId="404"/>
          <ac:spMkLst>
            <pc:docMk/>
            <pc:sldMk cId="0" sldId="259"/>
            <ac:spMk id="37" creationId="{4979856A-0AD3-4E8F-0D49-161E23DA1E75}"/>
          </ac:spMkLst>
        </pc:spChg>
        <pc:spChg chg="add del mod">
          <ac:chgData name="Duyên Lương" userId="3a9e482f-ceb4-484a-8eab-f708ff3e9a36" providerId="ADAL" clId="{993F1DA4-6A6F-44C0-9A7E-5975AAAA0346}" dt="2023-04-19T03:06:16.940" v="1613"/>
          <ac:spMkLst>
            <pc:docMk/>
            <pc:sldMk cId="0" sldId="259"/>
            <ac:spMk id="50" creationId="{053B88F7-6CD9-D437-5C18-E39690C5F0CF}"/>
          </ac:spMkLst>
        </pc:spChg>
        <pc:spChg chg="del">
          <ac:chgData name="Duyên Lương" userId="3a9e482f-ceb4-484a-8eab-f708ff3e9a36" providerId="ADAL" clId="{993F1DA4-6A6F-44C0-9A7E-5975AAAA0346}" dt="2023-04-19T02:50:13.731" v="1120" actId="478"/>
          <ac:spMkLst>
            <pc:docMk/>
            <pc:sldMk cId="0" sldId="259"/>
            <ac:spMk id="67" creationId="{4B0C5DCA-0D10-3AC8-F480-EE823C81BEAD}"/>
          </ac:spMkLst>
        </pc:spChg>
        <pc:picChg chg="mod">
          <ac:chgData name="Duyên Lương" userId="3a9e482f-ceb4-484a-8eab-f708ff3e9a36" providerId="ADAL" clId="{993F1DA4-6A6F-44C0-9A7E-5975AAAA0346}" dt="2023-04-19T02:52:10.556" v="1163" actId="1076"/>
          <ac:picMkLst>
            <pc:docMk/>
            <pc:sldMk cId="0" sldId="259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9T02:54:03.138" v="1179" actId="1076"/>
          <ac:picMkLst>
            <pc:docMk/>
            <pc:sldMk cId="0" sldId="259"/>
            <ac:picMk id="4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43:42.393" v="4842" actId="14100"/>
          <ac:picMkLst>
            <pc:docMk/>
            <pc:sldMk cId="0" sldId="259"/>
            <ac:picMk id="6" creationId="{00000000-0000-0000-0000-000000000000}"/>
          </ac:picMkLst>
        </pc:picChg>
        <pc:picChg chg="add del mod">
          <ac:chgData name="Duyên Lương" userId="3a9e482f-ceb4-484a-8eab-f708ff3e9a36" providerId="ADAL" clId="{993F1DA4-6A6F-44C0-9A7E-5975AAAA0346}" dt="2023-04-21T04:43:46.911" v="4844" actId="14100"/>
          <ac:picMkLst>
            <pc:docMk/>
            <pc:sldMk cId="0" sldId="259"/>
            <ac:picMk id="7" creationId="{00000000-0000-0000-0000-000000000000}"/>
          </ac:picMkLst>
        </pc:picChg>
        <pc:picChg chg="del mod ord">
          <ac:chgData name="Duyên Lương" userId="3a9e482f-ceb4-484a-8eab-f708ff3e9a36" providerId="ADAL" clId="{993F1DA4-6A6F-44C0-9A7E-5975AAAA0346}" dt="2023-04-19T03:05:19.291" v="1587" actId="478"/>
          <ac:picMkLst>
            <pc:docMk/>
            <pc:sldMk cId="0" sldId="259"/>
            <ac:picMk id="8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1T04:43:39.041" v="4841" actId="478"/>
          <ac:picMkLst>
            <pc:docMk/>
            <pc:sldMk cId="0" sldId="259"/>
            <ac:picMk id="9" creationId="{00000000-0000-0000-0000-000000000000}"/>
          </ac:picMkLst>
        </pc:picChg>
        <pc:picChg chg="add del mod">
          <ac:chgData name="Duyên Lương" userId="3a9e482f-ceb4-484a-8eab-f708ff3e9a36" providerId="ADAL" clId="{993F1DA4-6A6F-44C0-9A7E-5975AAAA0346}" dt="2023-04-21T04:43:37.819" v="4840" actId="478"/>
          <ac:picMkLst>
            <pc:docMk/>
            <pc:sldMk cId="0" sldId="259"/>
            <ac:picMk id="10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43:49.284" v="4845" actId="1076"/>
          <ac:picMkLst>
            <pc:docMk/>
            <pc:sldMk cId="0" sldId="259"/>
            <ac:picMk id="11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19T02:53:58.809" v="1178" actId="478"/>
          <ac:picMkLst>
            <pc:docMk/>
            <pc:sldMk cId="0" sldId="259"/>
            <ac:picMk id="1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9T03:02:18.625" v="1478" actId="1076"/>
          <ac:picMkLst>
            <pc:docMk/>
            <pc:sldMk cId="0" sldId="259"/>
            <ac:picMk id="18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9T03:05:21.290" v="1588" actId="1076"/>
          <ac:picMkLst>
            <pc:docMk/>
            <pc:sldMk cId="0" sldId="259"/>
            <ac:picMk id="19" creationId="{00000000-0000-0000-0000-000000000000}"/>
          </ac:picMkLst>
        </pc:picChg>
        <pc:cxnChg chg="add mod">
          <ac:chgData name="Duyên Lương" userId="3a9e482f-ceb4-484a-8eab-f708ff3e9a36" providerId="ADAL" clId="{993F1DA4-6A6F-44C0-9A7E-5975AAAA0346}" dt="2023-04-19T03:04:23.048" v="1568" actId="1076"/>
          <ac:cxnSpMkLst>
            <pc:docMk/>
            <pc:sldMk cId="0" sldId="259"/>
            <ac:cxnSpMk id="30" creationId="{7CE7B3CE-1D5F-2626-9A1F-23B467117C32}"/>
          </ac:cxnSpMkLst>
        </pc:cxnChg>
        <pc:cxnChg chg="add mod">
          <ac:chgData name="Duyên Lương" userId="3a9e482f-ceb4-484a-8eab-f708ff3e9a36" providerId="ADAL" clId="{993F1DA4-6A6F-44C0-9A7E-5975AAAA0346}" dt="2023-04-19T03:04:33.140" v="1576" actId="14100"/>
          <ac:cxnSpMkLst>
            <pc:docMk/>
            <pc:sldMk cId="0" sldId="259"/>
            <ac:cxnSpMk id="38" creationId="{C44F8BF9-531D-5023-4E95-01077A60A4D9}"/>
          </ac:cxnSpMkLst>
        </pc:cxnChg>
        <pc:cxnChg chg="del">
          <ac:chgData name="Duyên Lương" userId="3a9e482f-ceb4-484a-8eab-f708ff3e9a36" providerId="ADAL" clId="{993F1DA4-6A6F-44C0-9A7E-5975AAAA0346}" dt="2023-04-19T02:50:33.208" v="1130" actId="478"/>
          <ac:cxnSpMkLst>
            <pc:docMk/>
            <pc:sldMk cId="0" sldId="259"/>
            <ac:cxnSpMk id="39" creationId="{F8D56B32-087A-54DC-021A-4F33FA78944F}"/>
          </ac:cxnSpMkLst>
        </pc:cxnChg>
        <pc:cxnChg chg="del">
          <ac:chgData name="Duyên Lương" userId="3a9e482f-ceb4-484a-8eab-f708ff3e9a36" providerId="ADAL" clId="{993F1DA4-6A6F-44C0-9A7E-5975AAAA0346}" dt="2023-04-19T02:50:33.997" v="1131" actId="478"/>
          <ac:cxnSpMkLst>
            <pc:docMk/>
            <pc:sldMk cId="0" sldId="259"/>
            <ac:cxnSpMk id="40" creationId="{2BD89DBC-6D41-E709-AF47-746B80E92514}"/>
          </ac:cxnSpMkLst>
        </pc:cxnChg>
        <pc:cxnChg chg="del">
          <ac:chgData name="Duyên Lương" userId="3a9e482f-ceb4-484a-8eab-f708ff3e9a36" providerId="ADAL" clId="{993F1DA4-6A6F-44C0-9A7E-5975AAAA0346}" dt="2023-04-19T02:50:36.205" v="1133" actId="478"/>
          <ac:cxnSpMkLst>
            <pc:docMk/>
            <pc:sldMk cId="0" sldId="259"/>
            <ac:cxnSpMk id="42" creationId="{24A7177B-22D6-26DE-7846-46F2E0AD8AF8}"/>
          </ac:cxnSpMkLst>
        </pc:cxnChg>
        <pc:cxnChg chg="del">
          <ac:chgData name="Duyên Lương" userId="3a9e482f-ceb4-484a-8eab-f708ff3e9a36" providerId="ADAL" clId="{993F1DA4-6A6F-44C0-9A7E-5975AAAA0346}" dt="2023-04-19T02:50:35.096" v="1132" actId="478"/>
          <ac:cxnSpMkLst>
            <pc:docMk/>
            <pc:sldMk cId="0" sldId="259"/>
            <ac:cxnSpMk id="43" creationId="{CFCC169C-6D5C-23C9-D462-6500C02EA13C}"/>
          </ac:cxnSpMkLst>
        </pc:cxnChg>
        <pc:cxnChg chg="add mod">
          <ac:chgData name="Duyên Lương" userId="3a9e482f-ceb4-484a-8eab-f708ff3e9a36" providerId="ADAL" clId="{993F1DA4-6A6F-44C0-9A7E-5975AAAA0346}" dt="2023-04-19T03:04:44.481" v="1579" actId="14100"/>
          <ac:cxnSpMkLst>
            <pc:docMk/>
            <pc:sldMk cId="0" sldId="259"/>
            <ac:cxnSpMk id="44" creationId="{57D5B388-DFB7-2E19-15E6-8D52A92DC8C8}"/>
          </ac:cxnSpMkLst>
        </pc:cxnChg>
        <pc:cxnChg chg="add mod">
          <ac:chgData name="Duyên Lương" userId="3a9e482f-ceb4-484a-8eab-f708ff3e9a36" providerId="ADAL" clId="{993F1DA4-6A6F-44C0-9A7E-5975AAAA0346}" dt="2023-04-19T03:04:55.060" v="1582" actId="14100"/>
          <ac:cxnSpMkLst>
            <pc:docMk/>
            <pc:sldMk cId="0" sldId="259"/>
            <ac:cxnSpMk id="46" creationId="{9E639B8B-F364-6693-16D0-5D0C84F2D952}"/>
          </ac:cxnSpMkLst>
        </pc:cxnChg>
        <pc:cxnChg chg="del">
          <ac:chgData name="Duyên Lương" userId="3a9e482f-ceb4-484a-8eab-f708ff3e9a36" providerId="ADAL" clId="{993F1DA4-6A6F-44C0-9A7E-5975AAAA0346}" dt="2023-04-19T02:50:37.935" v="1135" actId="478"/>
          <ac:cxnSpMkLst>
            <pc:docMk/>
            <pc:sldMk cId="0" sldId="259"/>
            <ac:cxnSpMk id="48" creationId="{CD42DDD5-8886-9B08-2F84-46C2FBD17C7A}"/>
          </ac:cxnSpMkLst>
        </pc:cxnChg>
        <pc:cxnChg chg="del">
          <ac:chgData name="Duyên Lương" userId="3a9e482f-ceb4-484a-8eab-f708ff3e9a36" providerId="ADAL" clId="{993F1DA4-6A6F-44C0-9A7E-5975AAAA0346}" dt="2023-04-19T02:50:38.522" v="1136" actId="478"/>
          <ac:cxnSpMkLst>
            <pc:docMk/>
            <pc:sldMk cId="0" sldId="259"/>
            <ac:cxnSpMk id="49" creationId="{AB630152-5A86-548D-C146-07CB0653449B}"/>
          </ac:cxnSpMkLst>
        </pc:cxnChg>
        <pc:cxnChg chg="del">
          <ac:chgData name="Duyên Lương" userId="3a9e482f-ceb4-484a-8eab-f708ff3e9a36" providerId="ADAL" clId="{993F1DA4-6A6F-44C0-9A7E-5975AAAA0346}" dt="2023-04-19T02:50:40.187" v="1138" actId="478"/>
          <ac:cxnSpMkLst>
            <pc:docMk/>
            <pc:sldMk cId="0" sldId="259"/>
            <ac:cxnSpMk id="51" creationId="{83E1FFCA-E288-2C18-B105-7DB72E18DB86}"/>
          </ac:cxnSpMkLst>
        </pc:cxnChg>
        <pc:cxnChg chg="del">
          <ac:chgData name="Duyên Lương" userId="3a9e482f-ceb4-484a-8eab-f708ff3e9a36" providerId="ADAL" clId="{993F1DA4-6A6F-44C0-9A7E-5975AAAA0346}" dt="2023-04-19T02:50:40.966" v="1139" actId="478"/>
          <ac:cxnSpMkLst>
            <pc:docMk/>
            <pc:sldMk cId="0" sldId="259"/>
            <ac:cxnSpMk id="53" creationId="{118838E4-57AA-FC14-3262-C8FB63706FA1}"/>
          </ac:cxnSpMkLst>
        </pc:cxnChg>
        <pc:cxnChg chg="mod">
          <ac:chgData name="Duyên Lương" userId="3a9e482f-ceb4-484a-8eab-f708ff3e9a36" providerId="ADAL" clId="{993F1DA4-6A6F-44C0-9A7E-5975AAAA0346}" dt="2023-04-19T03:02:49.794" v="1484" actId="14100"/>
          <ac:cxnSpMkLst>
            <pc:docMk/>
            <pc:sldMk cId="0" sldId="259"/>
            <ac:cxnSpMk id="57" creationId="{4A04885F-6763-3416-5ED8-229EA6478E2E}"/>
          </ac:cxnSpMkLst>
        </pc:cxnChg>
        <pc:cxnChg chg="mod">
          <ac:chgData name="Duyên Lương" userId="3a9e482f-ceb4-484a-8eab-f708ff3e9a36" providerId="ADAL" clId="{993F1DA4-6A6F-44C0-9A7E-5975AAAA0346}" dt="2023-04-19T03:03:02.457" v="1488" actId="1036"/>
          <ac:cxnSpMkLst>
            <pc:docMk/>
            <pc:sldMk cId="0" sldId="259"/>
            <ac:cxnSpMk id="59" creationId="{498F6C3D-10E9-151C-E3DB-EB9E45DD31C4}"/>
          </ac:cxnSpMkLst>
        </pc:cxnChg>
        <pc:cxnChg chg="mod">
          <ac:chgData name="Duyên Lương" userId="3a9e482f-ceb4-484a-8eab-f708ff3e9a36" providerId="ADAL" clId="{993F1DA4-6A6F-44C0-9A7E-5975AAAA0346}" dt="2023-04-19T03:03:10.500" v="1491" actId="1037"/>
          <ac:cxnSpMkLst>
            <pc:docMk/>
            <pc:sldMk cId="0" sldId="259"/>
            <ac:cxnSpMk id="61" creationId="{99D3CEC3-0C47-7942-FE56-E22ED4B9CBDD}"/>
          </ac:cxnSpMkLst>
        </pc:cxnChg>
        <pc:cxnChg chg="mod">
          <ac:chgData name="Duyên Lương" userId="3a9e482f-ceb4-484a-8eab-f708ff3e9a36" providerId="ADAL" clId="{993F1DA4-6A6F-44C0-9A7E-5975AAAA0346}" dt="2023-04-19T03:03:23.847" v="1493" actId="14100"/>
          <ac:cxnSpMkLst>
            <pc:docMk/>
            <pc:sldMk cId="0" sldId="259"/>
            <ac:cxnSpMk id="62" creationId="{E15B1FE2-C337-ECB7-BFB6-1A5EF77A020C}"/>
          </ac:cxnSpMkLst>
        </pc:cxnChg>
        <pc:cxnChg chg="mod">
          <ac:chgData name="Duyên Lương" userId="3a9e482f-ceb4-484a-8eab-f708ff3e9a36" providerId="ADAL" clId="{993F1DA4-6A6F-44C0-9A7E-5975AAAA0346}" dt="2023-04-19T03:03:57.044" v="1559" actId="14100"/>
          <ac:cxnSpMkLst>
            <pc:docMk/>
            <pc:sldMk cId="0" sldId="259"/>
            <ac:cxnSpMk id="63" creationId="{768B0717-1186-E481-9050-CEE43750BE5F}"/>
          </ac:cxnSpMkLst>
        </pc:cxnChg>
        <pc:cxnChg chg="del">
          <ac:chgData name="Duyên Lương" userId="3a9e482f-ceb4-484a-8eab-f708ff3e9a36" providerId="ADAL" clId="{993F1DA4-6A6F-44C0-9A7E-5975AAAA0346}" dt="2023-04-19T02:50:10.236" v="1118" actId="478"/>
          <ac:cxnSpMkLst>
            <pc:docMk/>
            <pc:sldMk cId="0" sldId="259"/>
            <ac:cxnSpMk id="65" creationId="{D43058D6-FC49-6819-83E5-C1BB92F9388F}"/>
          </ac:cxnSpMkLst>
        </pc:cxnChg>
      </pc:sldChg>
      <pc:sldChg chg="del">
        <pc:chgData name="Duyên Lương" userId="3a9e482f-ceb4-484a-8eab-f708ff3e9a36" providerId="ADAL" clId="{993F1DA4-6A6F-44C0-9A7E-5975AAAA0346}" dt="2023-04-17T11:21:24.984" v="275" actId="47"/>
        <pc:sldMkLst>
          <pc:docMk/>
          <pc:sldMk cId="0" sldId="260"/>
        </pc:sldMkLst>
      </pc:sldChg>
      <pc:sldChg chg="addSp delSp modSp mod ord modAnim">
        <pc:chgData name="Duyên Lương" userId="3a9e482f-ceb4-484a-8eab-f708ff3e9a36" providerId="ADAL" clId="{993F1DA4-6A6F-44C0-9A7E-5975AAAA0346}" dt="2023-04-20T12:08:40.188" v="3020" actId="1076"/>
        <pc:sldMkLst>
          <pc:docMk/>
          <pc:sldMk cId="0" sldId="261"/>
        </pc:sldMkLst>
        <pc:spChg chg="mod ord">
          <ac:chgData name="Duyên Lương" userId="3a9e482f-ceb4-484a-8eab-f708ff3e9a36" providerId="ADAL" clId="{993F1DA4-6A6F-44C0-9A7E-5975AAAA0346}" dt="2023-04-20T12:08:40.188" v="3020" actId="1076"/>
          <ac:spMkLst>
            <pc:docMk/>
            <pc:sldMk cId="0" sldId="261"/>
            <ac:spMk id="6" creationId="{00000000-0000-0000-0000-000000000000}"/>
          </ac:spMkLst>
        </pc:spChg>
        <pc:spChg chg="del mod">
          <ac:chgData name="Duyên Lương" userId="3a9e482f-ceb4-484a-8eab-f708ff3e9a36" providerId="ADAL" clId="{993F1DA4-6A6F-44C0-9A7E-5975AAAA0346}" dt="2023-04-20T11:58:47.909" v="2931" actId="478"/>
          <ac:spMkLst>
            <pc:docMk/>
            <pc:sldMk cId="0" sldId="261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993F1DA4-6A6F-44C0-9A7E-5975AAAA0346}" dt="2023-04-20T12:05:10.892" v="2948" actId="478"/>
          <ac:spMkLst>
            <pc:docMk/>
            <pc:sldMk cId="0" sldId="261"/>
            <ac:spMk id="14" creationId="{F686141F-79A8-3A34-9CB9-3EDEF9B7E2F4}"/>
          </ac:spMkLst>
        </pc:spChg>
        <pc:picChg chg="mod">
          <ac:chgData name="Duyên Lương" userId="3a9e482f-ceb4-484a-8eab-f708ff3e9a36" providerId="ADAL" clId="{993F1DA4-6A6F-44C0-9A7E-5975AAAA0346}" dt="2023-04-20T12:07:44.212" v="3012" actId="1076"/>
          <ac:picMkLst>
            <pc:docMk/>
            <pc:sldMk cId="0" sldId="261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2:08:37.195" v="3019" actId="1076"/>
          <ac:picMkLst>
            <pc:docMk/>
            <pc:sldMk cId="0" sldId="261"/>
            <ac:picMk id="1026" creationId="{12257A8A-C76F-1137-07D5-6B1653496F12}"/>
          </ac:picMkLst>
        </pc:picChg>
      </pc:sldChg>
      <pc:sldChg chg="modSp del mod ord">
        <pc:chgData name="Duyên Lương" userId="3a9e482f-ceb4-484a-8eab-f708ff3e9a36" providerId="ADAL" clId="{993F1DA4-6A6F-44C0-9A7E-5975AAAA0346}" dt="2023-04-20T14:15:05.801" v="4406" actId="47"/>
        <pc:sldMkLst>
          <pc:docMk/>
          <pc:sldMk cId="0" sldId="262"/>
        </pc:sldMkLst>
        <pc:spChg chg="mod">
          <ac:chgData name="Duyên Lương" userId="3a9e482f-ceb4-484a-8eab-f708ff3e9a36" providerId="ADAL" clId="{993F1DA4-6A6F-44C0-9A7E-5975AAAA0346}" dt="2023-04-20T13:16:05.115" v="3747" actId="20577"/>
          <ac:spMkLst>
            <pc:docMk/>
            <pc:sldMk cId="0" sldId="262"/>
            <ac:spMk id="8" creationId="{00000000-0000-0000-0000-000000000000}"/>
          </ac:spMkLst>
        </pc:spChg>
      </pc:sldChg>
      <pc:sldChg chg="modSp mod ord">
        <pc:chgData name="Duyên Lương" userId="3a9e482f-ceb4-484a-8eab-f708ff3e9a36" providerId="ADAL" clId="{993F1DA4-6A6F-44C0-9A7E-5975AAAA0346}" dt="2023-04-21T05:43:18.413" v="4851"/>
        <pc:sldMkLst>
          <pc:docMk/>
          <pc:sldMk cId="0" sldId="263"/>
        </pc:sldMkLst>
        <pc:spChg chg="mod">
          <ac:chgData name="Duyên Lương" userId="3a9e482f-ceb4-484a-8eab-f708ff3e9a36" providerId="ADAL" clId="{993F1DA4-6A6F-44C0-9A7E-5975AAAA0346}" dt="2023-04-17T11:20:34.954" v="257" actId="1076"/>
          <ac:spMkLst>
            <pc:docMk/>
            <pc:sldMk cId="0" sldId="263"/>
            <ac:spMk id="5" creationId="{00000000-0000-0000-0000-000000000000}"/>
          </ac:spMkLst>
        </pc:spChg>
        <pc:picChg chg="mod">
          <ac:chgData name="Duyên Lương" userId="3a9e482f-ceb4-484a-8eab-f708ff3e9a36" providerId="ADAL" clId="{993F1DA4-6A6F-44C0-9A7E-5975AAAA0346}" dt="2023-04-17T11:20:08.613" v="232" actId="1076"/>
          <ac:picMkLst>
            <pc:docMk/>
            <pc:sldMk cId="0" sldId="263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20:32.572" v="256" actId="1076"/>
          <ac:picMkLst>
            <pc:docMk/>
            <pc:sldMk cId="0" sldId="263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20:41.620" v="260" actId="1076"/>
          <ac:picMkLst>
            <pc:docMk/>
            <pc:sldMk cId="0" sldId="263"/>
            <ac:picMk id="7" creationId="{00000000-0000-0000-0000-000000000000}"/>
          </ac:picMkLst>
        </pc:picChg>
      </pc:sldChg>
      <pc:sldChg chg="addSp delSp modSp mod ord delAnim modAnim">
        <pc:chgData name="Duyên Lương" userId="3a9e482f-ceb4-484a-8eab-f708ff3e9a36" providerId="ADAL" clId="{993F1DA4-6A6F-44C0-9A7E-5975AAAA0346}" dt="2023-04-20T13:27:18.053" v="3877" actId="1076"/>
        <pc:sldMkLst>
          <pc:docMk/>
          <pc:sldMk cId="0" sldId="264"/>
        </pc:sldMkLst>
        <pc:spChg chg="add mod">
          <ac:chgData name="Duyên Lương" userId="3a9e482f-ceb4-484a-8eab-f708ff3e9a36" providerId="ADAL" clId="{993F1DA4-6A6F-44C0-9A7E-5975AAAA0346}" dt="2023-04-20T13:17:22.004" v="3767" actId="1076"/>
          <ac:spMkLst>
            <pc:docMk/>
            <pc:sldMk cId="0" sldId="264"/>
            <ac:spMk id="4" creationId="{F84B707A-C79A-DCBE-EEE4-91BE67B9248D}"/>
          </ac:spMkLst>
        </pc:spChg>
        <pc:spChg chg="add mod ord">
          <ac:chgData name="Duyên Lương" userId="3a9e482f-ceb4-484a-8eab-f708ff3e9a36" providerId="ADAL" clId="{993F1DA4-6A6F-44C0-9A7E-5975AAAA0346}" dt="2023-04-20T13:27:10.515" v="3875" actId="20577"/>
          <ac:spMkLst>
            <pc:docMk/>
            <pc:sldMk cId="0" sldId="264"/>
            <ac:spMk id="13" creationId="{8C35D75D-1585-E129-2D5B-CAC6CDC2C30E}"/>
          </ac:spMkLst>
        </pc:spChg>
        <pc:spChg chg="add mod">
          <ac:chgData name="Duyên Lương" userId="3a9e482f-ceb4-484a-8eab-f708ff3e9a36" providerId="ADAL" clId="{993F1DA4-6A6F-44C0-9A7E-5975AAAA0346}" dt="2023-04-20T13:19:42.282" v="3799" actId="1076"/>
          <ac:spMkLst>
            <pc:docMk/>
            <pc:sldMk cId="0" sldId="264"/>
            <ac:spMk id="15" creationId="{20CEB96F-C98B-F987-D555-111B5A4C9EE8}"/>
          </ac:spMkLst>
        </pc:spChg>
        <pc:spChg chg="add mod">
          <ac:chgData name="Duyên Lương" userId="3a9e482f-ceb4-484a-8eab-f708ff3e9a36" providerId="ADAL" clId="{993F1DA4-6A6F-44C0-9A7E-5975AAAA0346}" dt="2023-04-20T13:27:18.053" v="3877" actId="1076"/>
          <ac:spMkLst>
            <pc:docMk/>
            <pc:sldMk cId="0" sldId="264"/>
            <ac:spMk id="16" creationId="{2817AE37-9B1A-E7F3-9FF1-19BCCB386E70}"/>
          </ac:spMkLst>
        </pc:spChg>
        <pc:spChg chg="del">
          <ac:chgData name="Duyên Lương" userId="3a9e482f-ceb4-484a-8eab-f708ff3e9a36" providerId="ADAL" clId="{993F1DA4-6A6F-44C0-9A7E-5975AAAA0346}" dt="2023-04-20T11:48:29.771" v="2662" actId="478"/>
          <ac:spMkLst>
            <pc:docMk/>
            <pc:sldMk cId="0" sldId="264"/>
            <ac:spMk id="21" creationId="{9C88CE04-4E1A-54A6-5D85-65DFFC9EF6EE}"/>
          </ac:spMkLst>
        </pc:spChg>
        <pc:picChg chg="mod">
          <ac:chgData name="Duyên Lương" userId="3a9e482f-ceb4-484a-8eab-f708ff3e9a36" providerId="ADAL" clId="{993F1DA4-6A6F-44C0-9A7E-5975AAAA0346}" dt="2023-04-20T13:21:11.369" v="3818" actId="14100"/>
          <ac:picMkLst>
            <pc:docMk/>
            <pc:sldMk cId="0" sldId="264"/>
            <ac:picMk id="2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3:19:48.005" v="3801" actId="478"/>
          <ac:picMkLst>
            <pc:docMk/>
            <pc:sldMk cId="0" sldId="264"/>
            <ac:picMk id="3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17:16.330" v="3765" actId="1076"/>
          <ac:picMkLst>
            <pc:docMk/>
            <pc:sldMk cId="0" sldId="264"/>
            <ac:picMk id="7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27:14.637" v="3876" actId="1076"/>
          <ac:picMkLst>
            <pc:docMk/>
            <pc:sldMk cId="0" sldId="264"/>
            <ac:picMk id="9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3:19:42.282" v="3799" actId="1076"/>
          <ac:picMkLst>
            <pc:docMk/>
            <pc:sldMk cId="0" sldId="264"/>
            <ac:picMk id="14" creationId="{BCD8E6ED-8E69-CF06-1017-0A4020F4280D}"/>
          </ac:picMkLst>
        </pc:picChg>
        <pc:picChg chg="add mod">
          <ac:chgData name="Duyên Lương" userId="3a9e482f-ceb4-484a-8eab-f708ff3e9a36" providerId="ADAL" clId="{993F1DA4-6A6F-44C0-9A7E-5975AAAA0346}" dt="2023-04-20T13:25:35.736" v="3861" actId="1076"/>
          <ac:picMkLst>
            <pc:docMk/>
            <pc:sldMk cId="0" sldId="264"/>
            <ac:picMk id="17" creationId="{B4ACFC97-EB92-6F3D-DA55-C0B83630B379}"/>
          </ac:picMkLst>
        </pc:picChg>
        <pc:picChg chg="add mod">
          <ac:chgData name="Duyên Lương" userId="3a9e482f-ceb4-484a-8eab-f708ff3e9a36" providerId="ADAL" clId="{993F1DA4-6A6F-44C0-9A7E-5975AAAA0346}" dt="2023-04-20T13:21:14.584" v="3819" actId="1076"/>
          <ac:picMkLst>
            <pc:docMk/>
            <pc:sldMk cId="0" sldId="264"/>
            <ac:picMk id="2050" creationId="{F933E4B0-44FA-33EF-AB61-07337F862076}"/>
          </ac:picMkLst>
        </pc:picChg>
        <pc:picChg chg="del">
          <ac:chgData name="Duyên Lương" userId="3a9e482f-ceb4-484a-8eab-f708ff3e9a36" providerId="ADAL" clId="{993F1DA4-6A6F-44C0-9A7E-5975AAAA0346}" dt="2023-04-20T11:48:27.532" v="2661" actId="478"/>
          <ac:picMkLst>
            <pc:docMk/>
            <pc:sldMk cId="0" sldId="264"/>
            <ac:picMk id="16386" creationId="{4D20152A-2516-9016-FCCC-DB781E2D10E6}"/>
          </ac:picMkLst>
        </pc:picChg>
        <pc:picChg chg="del">
          <ac:chgData name="Duyên Lương" userId="3a9e482f-ceb4-484a-8eab-f708ff3e9a36" providerId="ADAL" clId="{993F1DA4-6A6F-44C0-9A7E-5975AAAA0346}" dt="2023-04-20T11:48:26.176" v="2660" actId="478"/>
          <ac:picMkLst>
            <pc:docMk/>
            <pc:sldMk cId="0" sldId="264"/>
            <ac:picMk id="16388" creationId="{2703C125-F980-7806-6FBC-937829A1C0D6}"/>
          </ac:picMkLst>
        </pc:picChg>
      </pc:sldChg>
      <pc:sldChg chg="del">
        <pc:chgData name="Duyên Lương" userId="3a9e482f-ceb4-484a-8eab-f708ff3e9a36" providerId="ADAL" clId="{993F1DA4-6A6F-44C0-9A7E-5975AAAA0346}" dt="2023-04-20T11:48:19.334" v="2657" actId="47"/>
        <pc:sldMkLst>
          <pc:docMk/>
          <pc:sldMk cId="0" sldId="265"/>
        </pc:sldMkLst>
      </pc:sldChg>
      <pc:sldChg chg="del ord">
        <pc:chgData name="Duyên Lương" userId="3a9e482f-ceb4-484a-8eab-f708ff3e9a36" providerId="ADAL" clId="{993F1DA4-6A6F-44C0-9A7E-5975AAAA0346}" dt="2023-04-20T14:15:04.226" v="4405" actId="47"/>
        <pc:sldMkLst>
          <pc:docMk/>
          <pc:sldMk cId="0" sldId="266"/>
        </pc:sldMkLst>
      </pc:sldChg>
      <pc:sldChg chg="addSp delSp modSp mod">
        <pc:chgData name="Duyên Lương" userId="3a9e482f-ceb4-484a-8eab-f708ff3e9a36" providerId="ADAL" clId="{993F1DA4-6A6F-44C0-9A7E-5975AAAA0346}" dt="2023-04-21T04:38:45.759" v="4837" actId="1076"/>
        <pc:sldMkLst>
          <pc:docMk/>
          <pc:sldMk cId="0" sldId="268"/>
        </pc:sldMkLst>
        <pc:spChg chg="mod ord">
          <ac:chgData name="Duyên Lương" userId="3a9e482f-ceb4-484a-8eab-f708ff3e9a36" providerId="ADAL" clId="{993F1DA4-6A6F-44C0-9A7E-5975AAAA0346}" dt="2023-04-20T12:17:53.201" v="3268" actId="1076"/>
          <ac:spMkLst>
            <pc:docMk/>
            <pc:sldMk cId="0" sldId="268"/>
            <ac:spMk id="2" creationId="{00000000-0000-0000-0000-000000000000}"/>
          </ac:spMkLst>
        </pc:spChg>
        <pc:spChg chg="add del mod">
          <ac:chgData name="Duyên Lương" userId="3a9e482f-ceb4-484a-8eab-f708ff3e9a36" providerId="ADAL" clId="{993F1DA4-6A6F-44C0-9A7E-5975AAAA0346}" dt="2023-04-20T12:17:14.944" v="3243" actId="478"/>
          <ac:spMkLst>
            <pc:docMk/>
            <pc:sldMk cId="0" sldId="268"/>
            <ac:spMk id="10" creationId="{115B51BE-5B74-31BB-1C98-C962D0A651D1}"/>
          </ac:spMkLst>
        </pc:spChg>
        <pc:spChg chg="add del mod">
          <ac:chgData name="Duyên Lương" userId="3a9e482f-ceb4-484a-8eab-f708ff3e9a36" providerId="ADAL" clId="{993F1DA4-6A6F-44C0-9A7E-5975AAAA0346}" dt="2023-04-20T12:17:06.417" v="3242" actId="478"/>
          <ac:spMkLst>
            <pc:docMk/>
            <pc:sldMk cId="0" sldId="268"/>
            <ac:spMk id="11" creationId="{B7938567-4B5E-702A-AA21-B15B34F5C9F5}"/>
          </ac:spMkLst>
        </pc:spChg>
        <pc:spChg chg="del mod">
          <ac:chgData name="Duyên Lương" userId="3a9e482f-ceb4-484a-8eab-f708ff3e9a36" providerId="ADAL" clId="{993F1DA4-6A6F-44C0-9A7E-5975AAAA0346}" dt="2023-04-20T12:17:17.245" v="3244" actId="478"/>
          <ac:spMkLst>
            <pc:docMk/>
            <pc:sldMk cId="0" sldId="268"/>
            <ac:spMk id="12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2:17:25.579" v="3251" actId="478"/>
          <ac:spMkLst>
            <pc:docMk/>
            <pc:sldMk cId="0" sldId="268"/>
            <ac:spMk id="13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1:55:33.246" v="2738" actId="478"/>
          <ac:spMkLst>
            <pc:docMk/>
            <pc:sldMk cId="0" sldId="268"/>
            <ac:spMk id="22" creationId="{2395F588-CA83-165A-4CB5-AB7A8210FF5E}"/>
          </ac:spMkLst>
        </pc:spChg>
        <pc:spChg chg="del">
          <ac:chgData name="Duyên Lương" userId="3a9e482f-ceb4-484a-8eab-f708ff3e9a36" providerId="ADAL" clId="{993F1DA4-6A6F-44C0-9A7E-5975AAAA0346}" dt="2023-04-20T11:55:38.411" v="2739" actId="478"/>
          <ac:spMkLst>
            <pc:docMk/>
            <pc:sldMk cId="0" sldId="268"/>
            <ac:spMk id="23" creationId="{8841913D-E3AE-5F85-BA97-69F79EF09807}"/>
          </ac:spMkLst>
        </pc:spChg>
        <pc:spChg chg="del">
          <ac:chgData name="Duyên Lương" userId="3a9e482f-ceb4-484a-8eab-f708ff3e9a36" providerId="ADAL" clId="{993F1DA4-6A6F-44C0-9A7E-5975AAAA0346}" dt="2023-04-20T11:55:45.237" v="2742" actId="478"/>
          <ac:spMkLst>
            <pc:docMk/>
            <pc:sldMk cId="0" sldId="268"/>
            <ac:spMk id="24" creationId="{3D5338FA-7B5B-1A5E-804B-9DE45BCDE882}"/>
          </ac:spMkLst>
        </pc:spChg>
        <pc:spChg chg="del">
          <ac:chgData name="Duyên Lương" userId="3a9e482f-ceb4-484a-8eab-f708ff3e9a36" providerId="ADAL" clId="{993F1DA4-6A6F-44C0-9A7E-5975AAAA0346}" dt="2023-04-20T11:55:42.554" v="2741" actId="478"/>
          <ac:spMkLst>
            <pc:docMk/>
            <pc:sldMk cId="0" sldId="268"/>
            <ac:spMk id="25" creationId="{C505C45C-8A8B-906E-99C7-06769AAF822A}"/>
          </ac:spMkLst>
        </pc:spChg>
        <pc:spChg chg="del">
          <ac:chgData name="Duyên Lương" userId="3a9e482f-ceb4-484a-8eab-f708ff3e9a36" providerId="ADAL" clId="{993F1DA4-6A6F-44C0-9A7E-5975AAAA0346}" dt="2023-04-20T11:55:46.501" v="2743" actId="478"/>
          <ac:spMkLst>
            <pc:docMk/>
            <pc:sldMk cId="0" sldId="268"/>
            <ac:spMk id="26" creationId="{E4023F32-8690-1135-C4D5-0F4CB23BEE82}"/>
          </ac:spMkLst>
        </pc:spChg>
        <pc:spChg chg="del">
          <ac:chgData name="Duyên Lương" userId="3a9e482f-ceb4-484a-8eab-f708ff3e9a36" providerId="ADAL" clId="{993F1DA4-6A6F-44C0-9A7E-5975AAAA0346}" dt="2023-04-20T11:55:41.310" v="2740" actId="478"/>
          <ac:spMkLst>
            <pc:docMk/>
            <pc:sldMk cId="0" sldId="268"/>
            <ac:spMk id="27" creationId="{B63B5576-BCBB-C643-41E5-43705C45F0FA}"/>
          </ac:spMkLst>
        </pc:spChg>
        <pc:spChg chg="del mod">
          <ac:chgData name="Duyên Lương" userId="3a9e482f-ceb4-484a-8eab-f708ff3e9a36" providerId="ADAL" clId="{993F1DA4-6A6F-44C0-9A7E-5975AAAA0346}" dt="2023-04-20T12:17:21.521" v="3247" actId="478"/>
          <ac:spMkLst>
            <pc:docMk/>
            <pc:sldMk cId="0" sldId="268"/>
            <ac:spMk id="28" creationId="{8B2DDE5C-F330-7ADF-647E-B1A70A8DDD6A}"/>
          </ac:spMkLst>
        </pc:spChg>
        <pc:spChg chg="add del mod">
          <ac:chgData name="Duyên Lương" userId="3a9e482f-ceb4-484a-8eab-f708ff3e9a36" providerId="ADAL" clId="{993F1DA4-6A6F-44C0-9A7E-5975AAAA0346}" dt="2023-04-20T12:17:05.314" v="3241" actId="478"/>
          <ac:spMkLst>
            <pc:docMk/>
            <pc:sldMk cId="0" sldId="268"/>
            <ac:spMk id="29" creationId="{0B7C8630-2505-9316-2125-044FCAAC4B7D}"/>
          </ac:spMkLst>
        </pc:spChg>
        <pc:spChg chg="add del mod">
          <ac:chgData name="Duyên Lương" userId="3a9e482f-ceb4-484a-8eab-f708ff3e9a36" providerId="ADAL" clId="{993F1DA4-6A6F-44C0-9A7E-5975AAAA0346}" dt="2023-04-20T12:17:04.358" v="3240" actId="478"/>
          <ac:spMkLst>
            <pc:docMk/>
            <pc:sldMk cId="0" sldId="268"/>
            <ac:spMk id="30" creationId="{467A3125-20CE-9E55-FA6B-0975F2DD153F}"/>
          </ac:spMkLst>
        </pc:spChg>
        <pc:picChg chg="del">
          <ac:chgData name="Duyên Lương" userId="3a9e482f-ceb4-484a-8eab-f708ff3e9a36" providerId="ADAL" clId="{993F1DA4-6A6F-44C0-9A7E-5975AAAA0346}" dt="2023-04-20T12:17:02.498" v="3239" actId="478"/>
          <ac:picMkLst>
            <pc:docMk/>
            <pc:sldMk cId="0" sldId="268"/>
            <ac:picMk id="3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0T12:17:01.618" v="3238" actId="478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38:45.759" v="4837" actId="1076"/>
          <ac:picMkLst>
            <pc:docMk/>
            <pc:sldMk cId="0" sldId="268"/>
            <ac:picMk id="5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0T12:17:23.644" v="3250" actId="478"/>
          <ac:picMkLst>
            <pc:docMk/>
            <pc:sldMk cId="0" sldId="268"/>
            <ac:picMk id="7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0T12:17:22.333" v="3248" actId="478"/>
          <ac:picMkLst>
            <pc:docMk/>
            <pc:sldMk cId="0" sldId="268"/>
            <ac:picMk id="8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2:17:26.771" v="3252" actId="478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2:17:49.689" v="3267" actId="1076"/>
          <ac:picMkLst>
            <pc:docMk/>
            <pc:sldMk cId="0" sldId="268"/>
            <ac:picMk id="14" creationId="{00000000-0000-0000-0000-000000000000}"/>
          </ac:picMkLst>
        </pc:picChg>
      </pc:sldChg>
      <pc:sldChg chg="modSp mod">
        <pc:chgData name="Duyên Lương" userId="3a9e482f-ceb4-484a-8eab-f708ff3e9a36" providerId="ADAL" clId="{993F1DA4-6A6F-44C0-9A7E-5975AAAA0346}" dt="2023-04-20T11:58:33.198" v="2916" actId="1076"/>
        <pc:sldMkLst>
          <pc:docMk/>
          <pc:sldMk cId="0" sldId="269"/>
        </pc:sldMkLst>
        <pc:spChg chg="mod">
          <ac:chgData name="Duyên Lương" userId="3a9e482f-ceb4-484a-8eab-f708ff3e9a36" providerId="ADAL" clId="{993F1DA4-6A6F-44C0-9A7E-5975AAAA0346}" dt="2023-04-20T11:58:33.198" v="2916" actId="1076"/>
          <ac:spMkLst>
            <pc:docMk/>
            <pc:sldMk cId="0" sldId="269"/>
            <ac:spMk id="5" creationId="{00000000-0000-0000-0000-000000000000}"/>
          </ac:spMkLst>
        </pc:spChg>
        <pc:picChg chg="mod">
          <ac:chgData name="Duyên Lương" userId="3a9e482f-ceb4-484a-8eab-f708ff3e9a36" providerId="ADAL" clId="{993F1DA4-6A6F-44C0-9A7E-5975AAAA0346}" dt="2023-04-20T11:57:34.933" v="2848" actId="1076"/>
          <ac:picMkLst>
            <pc:docMk/>
            <pc:sldMk cId="0" sldId="269"/>
            <ac:picMk id="3" creationId="{00000000-0000-0000-0000-000000000000}"/>
          </ac:picMkLst>
        </pc:picChg>
      </pc:sldChg>
      <pc:sldChg chg="addSp delSp modSp add del mod">
        <pc:chgData name="Duyên Lương" userId="3a9e482f-ceb4-484a-8eab-f708ff3e9a36" providerId="ADAL" clId="{993F1DA4-6A6F-44C0-9A7E-5975AAAA0346}" dt="2023-04-21T04:34:06.280" v="4823" actId="14100"/>
        <pc:sldMkLst>
          <pc:docMk/>
          <pc:sldMk cId="4079456386" sldId="271"/>
        </pc:sldMkLst>
        <pc:spChg chg="mod">
          <ac:chgData name="Duyên Lương" userId="3a9e482f-ceb4-484a-8eab-f708ff3e9a36" providerId="ADAL" clId="{993F1DA4-6A6F-44C0-9A7E-5975AAAA0346}" dt="2023-04-21T01:13:15.668" v="4773" actId="404"/>
          <ac:spMkLst>
            <pc:docMk/>
            <pc:sldMk cId="4079456386" sldId="271"/>
            <ac:spMk id="2" creationId="{17CC3B28-D827-F867-7587-0E0F18088387}"/>
          </ac:spMkLst>
        </pc:spChg>
        <pc:spChg chg="add mod">
          <ac:chgData name="Duyên Lương" userId="3a9e482f-ceb4-484a-8eab-f708ff3e9a36" providerId="ADAL" clId="{993F1DA4-6A6F-44C0-9A7E-5975AAAA0346}" dt="2023-04-21T04:34:06.280" v="4823" actId="14100"/>
          <ac:spMkLst>
            <pc:docMk/>
            <pc:sldMk cId="4079456386" sldId="271"/>
            <ac:spMk id="16" creationId="{17A071E2-07D7-F1BD-BE20-E01B397CFAF7}"/>
          </ac:spMkLst>
        </pc:spChg>
        <pc:spChg chg="add mod">
          <ac:chgData name="Duyên Lương" userId="3a9e482f-ceb4-484a-8eab-f708ff3e9a36" providerId="ADAL" clId="{993F1DA4-6A6F-44C0-9A7E-5975AAAA0346}" dt="2023-04-21T04:33:29.371" v="4816" actId="20577"/>
          <ac:spMkLst>
            <pc:docMk/>
            <pc:sldMk cId="4079456386" sldId="271"/>
            <ac:spMk id="17" creationId="{D0F7CAF0-7C0C-2505-251C-1AA173CEF340}"/>
          </ac:spMkLst>
        </pc:spChg>
        <pc:spChg chg="add mod">
          <ac:chgData name="Duyên Lương" userId="3a9e482f-ceb4-484a-8eab-f708ff3e9a36" providerId="ADAL" clId="{993F1DA4-6A6F-44C0-9A7E-5975AAAA0346}" dt="2023-04-21T01:12:17.802" v="4727" actId="1076"/>
          <ac:spMkLst>
            <pc:docMk/>
            <pc:sldMk cId="4079456386" sldId="271"/>
            <ac:spMk id="18" creationId="{8581485E-49C7-52AA-E104-993C6569E1D3}"/>
          </ac:spMkLst>
        </pc:spChg>
        <pc:spChg chg="add mod">
          <ac:chgData name="Duyên Lương" userId="3a9e482f-ceb4-484a-8eab-f708ff3e9a36" providerId="ADAL" clId="{993F1DA4-6A6F-44C0-9A7E-5975AAAA0346}" dt="2023-04-21T01:12:41.305" v="4745" actId="1036"/>
          <ac:spMkLst>
            <pc:docMk/>
            <pc:sldMk cId="4079456386" sldId="271"/>
            <ac:spMk id="19" creationId="{6E768362-202A-6AD6-2C10-AAC4D7360BEF}"/>
          </ac:spMkLst>
        </pc:spChg>
        <pc:spChg chg="mod ord">
          <ac:chgData name="Duyên Lương" userId="3a9e482f-ceb4-484a-8eab-f708ff3e9a36" providerId="ADAL" clId="{993F1DA4-6A6F-44C0-9A7E-5975AAAA0346}" dt="2023-04-21T04:33:34.304" v="4818" actId="1076"/>
          <ac:spMkLst>
            <pc:docMk/>
            <pc:sldMk cId="4079456386" sldId="271"/>
            <ac:spMk id="25" creationId="{DC5629DD-D0C6-048C-4F03-A823FBC84280}"/>
          </ac:spMkLst>
        </pc:spChg>
        <pc:picChg chg="add mod">
          <ac:chgData name="Duyên Lương" userId="3a9e482f-ceb4-484a-8eab-f708ff3e9a36" providerId="ADAL" clId="{993F1DA4-6A6F-44C0-9A7E-5975AAAA0346}" dt="2023-04-21T01:10:03.857" v="4638" actId="14100"/>
          <ac:picMkLst>
            <pc:docMk/>
            <pc:sldMk cId="4079456386" sldId="271"/>
            <ac:picMk id="3" creationId="{53757FD9-BBE0-4D91-440C-9F8B653B72B8}"/>
          </ac:picMkLst>
        </pc:picChg>
        <pc:picChg chg="del">
          <ac:chgData name="Duyên Lương" userId="3a9e482f-ceb4-484a-8eab-f708ff3e9a36" providerId="ADAL" clId="{993F1DA4-6A6F-44C0-9A7E-5975AAAA0346}" dt="2023-04-21T01:08:41.607" v="4610" actId="478"/>
          <ac:picMkLst>
            <pc:docMk/>
            <pc:sldMk cId="4079456386" sldId="271"/>
            <ac:picMk id="4" creationId="{2B6B186D-E529-D791-656C-EF1F71F7AA6B}"/>
          </ac:picMkLst>
        </pc:picChg>
        <pc:picChg chg="add mod">
          <ac:chgData name="Duyên Lương" userId="3a9e482f-ceb4-484a-8eab-f708ff3e9a36" providerId="ADAL" clId="{993F1DA4-6A6F-44C0-9A7E-5975AAAA0346}" dt="2023-04-21T01:10:00.761" v="4637" actId="14100"/>
          <ac:picMkLst>
            <pc:docMk/>
            <pc:sldMk cId="4079456386" sldId="271"/>
            <ac:picMk id="5" creationId="{7465D630-9376-3F84-1F35-183B9A298D1C}"/>
          </ac:picMkLst>
        </pc:picChg>
        <pc:picChg chg="del">
          <ac:chgData name="Duyên Lương" userId="3a9e482f-ceb4-484a-8eab-f708ff3e9a36" providerId="ADAL" clId="{993F1DA4-6A6F-44C0-9A7E-5975AAAA0346}" dt="2023-04-21T01:08:42.433" v="4611" actId="478"/>
          <ac:picMkLst>
            <pc:docMk/>
            <pc:sldMk cId="4079456386" sldId="271"/>
            <ac:picMk id="6" creationId="{3EDE150D-1712-9530-238B-0E357FE9855F}"/>
          </ac:picMkLst>
        </pc:picChg>
        <pc:picChg chg="mod ord">
          <ac:chgData name="Duyên Lương" userId="3a9e482f-ceb4-484a-8eab-f708ff3e9a36" providerId="ADAL" clId="{993F1DA4-6A6F-44C0-9A7E-5975AAAA0346}" dt="2023-04-21T04:33:31.836" v="4817" actId="1076"/>
          <ac:picMkLst>
            <pc:docMk/>
            <pc:sldMk cId="4079456386" sldId="271"/>
            <ac:picMk id="7" creationId="{6990357E-CB52-3EC8-C570-736757F5FAE3}"/>
          </ac:picMkLst>
        </pc:picChg>
        <pc:picChg chg="add mod">
          <ac:chgData name="Duyên Lương" userId="3a9e482f-ceb4-484a-8eab-f708ff3e9a36" providerId="ADAL" clId="{993F1DA4-6A6F-44C0-9A7E-5975AAAA0346}" dt="2023-04-21T01:10:12.641" v="4642" actId="1076"/>
          <ac:picMkLst>
            <pc:docMk/>
            <pc:sldMk cId="4079456386" sldId="271"/>
            <ac:picMk id="8" creationId="{0A5B5AB9-7E36-DB48-9C32-A1F764172CDF}"/>
          </ac:picMkLst>
        </pc:picChg>
        <pc:picChg chg="mod">
          <ac:chgData name="Duyên Lương" userId="3a9e482f-ceb4-484a-8eab-f708ff3e9a36" providerId="ADAL" clId="{993F1DA4-6A6F-44C0-9A7E-5975AAAA0346}" dt="2023-04-19T02:53:20.273" v="1171" actId="1076"/>
          <ac:picMkLst>
            <pc:docMk/>
            <pc:sldMk cId="4079456386" sldId="271"/>
            <ac:picMk id="9" creationId="{715F54D0-DB9F-B78E-A899-3237BF12E986}"/>
          </ac:picMkLst>
        </pc:picChg>
        <pc:picChg chg="del">
          <ac:chgData name="Duyên Lương" userId="3a9e482f-ceb4-484a-8eab-f708ff3e9a36" providerId="ADAL" clId="{993F1DA4-6A6F-44C0-9A7E-5975AAAA0346}" dt="2023-04-21T01:08:43.616" v="4612" actId="478"/>
          <ac:picMkLst>
            <pc:docMk/>
            <pc:sldMk cId="4079456386" sldId="271"/>
            <ac:picMk id="11" creationId="{FE137557-B44D-6384-CA7A-7A4A1EBB9076}"/>
          </ac:picMkLst>
        </pc:picChg>
        <pc:picChg chg="add mod">
          <ac:chgData name="Duyên Lương" userId="3a9e482f-ceb4-484a-8eab-f708ff3e9a36" providerId="ADAL" clId="{993F1DA4-6A6F-44C0-9A7E-5975AAAA0346}" dt="2023-04-21T01:10:08.135" v="4641" actId="1076"/>
          <ac:picMkLst>
            <pc:docMk/>
            <pc:sldMk cId="4079456386" sldId="271"/>
            <ac:picMk id="15" creationId="{1599D22D-794F-C580-C6AE-8DC9124C8295}"/>
          </ac:picMkLst>
        </pc:picChg>
        <pc:picChg chg="del">
          <ac:chgData name="Duyên Lương" userId="3a9e482f-ceb4-484a-8eab-f708ff3e9a36" providerId="ADAL" clId="{993F1DA4-6A6F-44C0-9A7E-5975AAAA0346}" dt="2023-04-21T01:08:45.497" v="4615" actId="478"/>
          <ac:picMkLst>
            <pc:docMk/>
            <pc:sldMk cId="4079456386" sldId="271"/>
            <ac:picMk id="27" creationId="{7A35BCAD-FB56-C91D-E4D0-6E3EFE53D9F3}"/>
          </ac:picMkLst>
        </pc:picChg>
        <pc:picChg chg="del">
          <ac:chgData name="Duyên Lương" userId="3a9e482f-ceb4-484a-8eab-f708ff3e9a36" providerId="ADAL" clId="{993F1DA4-6A6F-44C0-9A7E-5975AAAA0346}" dt="2023-04-21T01:08:44.840" v="4614" actId="478"/>
          <ac:picMkLst>
            <pc:docMk/>
            <pc:sldMk cId="4079456386" sldId="271"/>
            <ac:picMk id="29" creationId="{E95F70AB-05F9-9348-1E0C-88C18C5766B9}"/>
          </ac:picMkLst>
        </pc:picChg>
        <pc:picChg chg="del">
          <ac:chgData name="Duyên Lương" userId="3a9e482f-ceb4-484a-8eab-f708ff3e9a36" providerId="ADAL" clId="{993F1DA4-6A6F-44C0-9A7E-5975AAAA0346}" dt="2023-04-21T01:08:44.306" v="4613" actId="478"/>
          <ac:picMkLst>
            <pc:docMk/>
            <pc:sldMk cId="4079456386" sldId="271"/>
            <ac:picMk id="31" creationId="{43E8FF46-11D6-2957-9744-E99FE64AA346}"/>
          </ac:picMkLst>
        </pc:picChg>
        <pc:picChg chg="add del">
          <ac:chgData name="Duyên Lương" userId="3a9e482f-ceb4-484a-8eab-f708ff3e9a36" providerId="ADAL" clId="{993F1DA4-6A6F-44C0-9A7E-5975AAAA0346}" dt="2023-04-20T14:24:16.442" v="4527" actId="21"/>
          <ac:picMkLst>
            <pc:docMk/>
            <pc:sldMk cId="4079456386" sldId="271"/>
            <ac:picMk id="2050" creationId="{CC08AA25-9088-4BE7-D072-90BB76A3EC9A}"/>
          </ac:picMkLst>
        </pc:picChg>
      </pc:sldChg>
      <pc:sldChg chg="modSp add mod">
        <pc:chgData name="Duyên Lương" userId="3a9e482f-ceb4-484a-8eab-f708ff3e9a36" providerId="ADAL" clId="{993F1DA4-6A6F-44C0-9A7E-5975AAAA0346}" dt="2023-04-20T14:20:39.722" v="4476" actId="207"/>
        <pc:sldMkLst>
          <pc:docMk/>
          <pc:sldMk cId="0" sldId="278"/>
        </pc:sldMkLst>
        <pc:spChg chg="mod">
          <ac:chgData name="Duyên Lương" userId="3a9e482f-ceb4-484a-8eab-f708ff3e9a36" providerId="ADAL" clId="{993F1DA4-6A6F-44C0-9A7E-5975AAAA0346}" dt="2023-04-20T14:20:39.722" v="4476" actId="207"/>
          <ac:spMkLst>
            <pc:docMk/>
            <pc:sldMk cId="0" sldId="278"/>
            <ac:spMk id="13" creationId="{00000000-0000-0000-0000-000000000000}"/>
          </ac:spMkLst>
        </pc:spChg>
      </pc:sldChg>
      <pc:sldChg chg="addSp delSp modSp add mod modAnim">
        <pc:chgData name="Duyên Lương" userId="3a9e482f-ceb4-484a-8eab-f708ff3e9a36" providerId="ADAL" clId="{993F1DA4-6A6F-44C0-9A7E-5975AAAA0346}" dt="2023-04-21T04:33:15.611" v="4809" actId="1076"/>
        <pc:sldMkLst>
          <pc:docMk/>
          <pc:sldMk cId="2150086221" sldId="279"/>
        </pc:sldMkLst>
        <pc:spChg chg="add">
          <ac:chgData name="Duyên Lương" userId="3a9e482f-ceb4-484a-8eab-f708ff3e9a36" providerId="ADAL" clId="{993F1DA4-6A6F-44C0-9A7E-5975AAAA0346}" dt="2023-04-20T14:22:21.293" v="4484"/>
          <ac:spMkLst>
            <pc:docMk/>
            <pc:sldMk cId="2150086221" sldId="279"/>
            <ac:spMk id="3" creationId="{5E89E2B0-D0DD-F420-E83C-53FF3C2C1013}"/>
          </ac:spMkLst>
        </pc:spChg>
        <pc:spChg chg="mod">
          <ac:chgData name="Duyên Lương" userId="3a9e482f-ceb4-484a-8eab-f708ff3e9a36" providerId="ADAL" clId="{993F1DA4-6A6F-44C0-9A7E-5975AAAA0346}" dt="2023-04-20T14:22:41.778" v="4503" actId="20577"/>
          <ac:spMkLst>
            <pc:docMk/>
            <pc:sldMk cId="2150086221" sldId="279"/>
            <ac:spMk id="37" creationId="{551E3235-0EC5-2A71-CE9E-BCD4EBD2A551}"/>
          </ac:spMkLst>
        </pc:spChg>
        <pc:spChg chg="mod">
          <ac:chgData name="Duyên Lương" userId="3a9e482f-ceb4-484a-8eab-f708ff3e9a36" providerId="ADAL" clId="{993F1DA4-6A6F-44C0-9A7E-5975AAAA0346}" dt="2023-04-20T14:23:15.364" v="4518" actId="20577"/>
          <ac:spMkLst>
            <pc:docMk/>
            <pc:sldMk cId="2150086221" sldId="279"/>
            <ac:spMk id="39" creationId="{0957CD20-0D05-E2EB-5EB0-8D1937B138DA}"/>
          </ac:spMkLst>
        </pc:spChg>
        <pc:picChg chg="ord">
          <ac:chgData name="Duyên Lương" userId="3a9e482f-ceb4-484a-8eab-f708ff3e9a36" providerId="ADAL" clId="{993F1DA4-6A6F-44C0-9A7E-5975AAAA0346}" dt="2023-04-20T14:22:52.232" v="4506" actId="167"/>
          <ac:picMkLst>
            <pc:docMk/>
            <pc:sldMk cId="2150086221" sldId="279"/>
            <ac:picMk id="2" creationId="{00000000-0000-0000-0000-000000000000}"/>
          </ac:picMkLst>
        </pc:picChg>
        <pc:picChg chg="add mod ord">
          <ac:chgData name="Duyên Lương" userId="3a9e482f-ceb4-484a-8eab-f708ff3e9a36" providerId="ADAL" clId="{993F1DA4-6A6F-44C0-9A7E-5975AAAA0346}" dt="2023-04-20T14:22:33.423" v="4489" actId="167"/>
          <ac:picMkLst>
            <pc:docMk/>
            <pc:sldMk cId="2150086221" sldId="279"/>
            <ac:picMk id="4" creationId="{BCAD7C86-BF0F-6E1B-9810-60875628EF0A}"/>
          </ac:picMkLst>
        </pc:picChg>
        <pc:picChg chg="mod">
          <ac:chgData name="Duyên Lương" userId="3a9e482f-ceb4-484a-8eab-f708ff3e9a36" providerId="ADAL" clId="{993F1DA4-6A6F-44C0-9A7E-5975AAAA0346}" dt="2023-04-21T04:33:15.611" v="4809" actId="1076"/>
          <ac:picMkLst>
            <pc:docMk/>
            <pc:sldMk cId="2150086221" sldId="279"/>
            <ac:picMk id="38" creationId="{9A89F6F1-004C-19F5-BA13-F3FFAA29DD49}"/>
          </ac:picMkLst>
        </pc:picChg>
        <pc:picChg chg="del mod">
          <ac:chgData name="Duyên Lương" userId="3a9e482f-ceb4-484a-8eab-f708ff3e9a36" providerId="ADAL" clId="{993F1DA4-6A6F-44C0-9A7E-5975AAAA0346}" dt="2023-04-20T14:21:29.899" v="4483" actId="478"/>
          <ac:picMkLst>
            <pc:docMk/>
            <pc:sldMk cId="2150086221" sldId="279"/>
            <ac:picMk id="1026" creationId="{9E1B6598-8BDD-E2D7-A6AE-8E94D9AC09A2}"/>
          </ac:picMkLst>
        </pc:picChg>
      </pc:sldChg>
      <pc:sldChg chg="del">
        <pc:chgData name="Duyên Lương" userId="3a9e482f-ceb4-484a-8eab-f708ff3e9a36" providerId="ADAL" clId="{993F1DA4-6A6F-44C0-9A7E-5975AAAA0346}" dt="2023-04-17T11:21:25.568" v="276" actId="47"/>
        <pc:sldMkLst>
          <pc:docMk/>
          <pc:sldMk cId="114368530" sldId="286"/>
        </pc:sldMkLst>
      </pc:sldChg>
      <pc:sldChg chg="del">
        <pc:chgData name="Duyên Lương" userId="3a9e482f-ceb4-484a-8eab-f708ff3e9a36" providerId="ADAL" clId="{993F1DA4-6A6F-44C0-9A7E-5975AAAA0346}" dt="2023-04-17T11:21:26.148" v="277" actId="47"/>
        <pc:sldMkLst>
          <pc:docMk/>
          <pc:sldMk cId="2278997602" sldId="287"/>
        </pc:sldMkLst>
      </pc:sldChg>
      <pc:sldChg chg="del">
        <pc:chgData name="Duyên Lương" userId="3a9e482f-ceb4-484a-8eab-f708ff3e9a36" providerId="ADAL" clId="{993F1DA4-6A6F-44C0-9A7E-5975AAAA0346}" dt="2023-04-17T11:21:26.907" v="278" actId="47"/>
        <pc:sldMkLst>
          <pc:docMk/>
          <pc:sldMk cId="2679862057" sldId="288"/>
        </pc:sldMkLst>
      </pc:sldChg>
      <pc:sldChg chg="del">
        <pc:chgData name="Duyên Lương" userId="3a9e482f-ceb4-484a-8eab-f708ff3e9a36" providerId="ADAL" clId="{993F1DA4-6A6F-44C0-9A7E-5975AAAA0346}" dt="2023-04-17T11:21:27.391" v="279" actId="47"/>
        <pc:sldMkLst>
          <pc:docMk/>
          <pc:sldMk cId="2039312687" sldId="289"/>
        </pc:sldMkLst>
      </pc:sldChg>
      <pc:sldChg chg="del">
        <pc:chgData name="Duyên Lương" userId="3a9e482f-ceb4-484a-8eab-f708ff3e9a36" providerId="ADAL" clId="{993F1DA4-6A6F-44C0-9A7E-5975AAAA0346}" dt="2023-04-17T11:21:28.273" v="280" actId="47"/>
        <pc:sldMkLst>
          <pc:docMk/>
          <pc:sldMk cId="4120464759" sldId="290"/>
        </pc:sldMkLst>
      </pc:sldChg>
      <pc:sldChg chg="addSp delSp modSp mod ord modAnim">
        <pc:chgData name="Duyên Lương" userId="3a9e482f-ceb4-484a-8eab-f708ff3e9a36" providerId="ADAL" clId="{993F1DA4-6A6F-44C0-9A7E-5975AAAA0346}" dt="2023-04-21T04:34:26.769" v="4828" actId="14100"/>
        <pc:sldMkLst>
          <pc:docMk/>
          <pc:sldMk cId="60882835" sldId="291"/>
        </pc:sldMkLst>
        <pc:spChg chg="mod">
          <ac:chgData name="Duyên Lương" userId="3a9e482f-ceb4-484a-8eab-f708ff3e9a36" providerId="ADAL" clId="{993F1DA4-6A6F-44C0-9A7E-5975AAAA0346}" dt="2023-04-17T11:21:09.923" v="274" actId="20577"/>
          <ac:spMkLst>
            <pc:docMk/>
            <pc:sldMk cId="60882835" sldId="291"/>
            <ac:spMk id="2" creationId="{00000000-0000-0000-0000-000000000000}"/>
          </ac:spMkLst>
        </pc:spChg>
        <pc:spChg chg="add mod">
          <ac:chgData name="Duyên Lương" userId="3a9e482f-ceb4-484a-8eab-f708ff3e9a36" providerId="ADAL" clId="{993F1DA4-6A6F-44C0-9A7E-5975AAAA0346}" dt="2023-04-19T02:30:28.119" v="611" actId="571"/>
          <ac:spMkLst>
            <pc:docMk/>
            <pc:sldMk cId="60882835" sldId="291"/>
            <ac:spMk id="6" creationId="{FBE73E67-7CD3-D631-8EBF-C1FA56A7A5B8}"/>
          </ac:spMkLst>
        </pc:spChg>
        <pc:spChg chg="add mod">
          <ac:chgData name="Duyên Lương" userId="3a9e482f-ceb4-484a-8eab-f708ff3e9a36" providerId="ADAL" clId="{993F1DA4-6A6F-44C0-9A7E-5975AAAA0346}" dt="2023-04-19T02:30:28.119" v="611" actId="571"/>
          <ac:spMkLst>
            <pc:docMk/>
            <pc:sldMk cId="60882835" sldId="291"/>
            <ac:spMk id="7" creationId="{573EE4F6-C7B8-7A6C-5A64-AEAFF1CF0179}"/>
          </ac:spMkLst>
        </pc:spChg>
        <pc:spChg chg="add del mod">
          <ac:chgData name="Duyên Lương" userId="3a9e482f-ceb4-484a-8eab-f708ff3e9a36" providerId="ADAL" clId="{993F1DA4-6A6F-44C0-9A7E-5975AAAA0346}" dt="2023-04-19T02:31:11.713" v="624"/>
          <ac:spMkLst>
            <pc:docMk/>
            <pc:sldMk cId="60882835" sldId="291"/>
            <ac:spMk id="8" creationId="{5B2E0910-A5D9-6A3B-7AD9-F2CF5D268DFE}"/>
          </ac:spMkLst>
        </pc:spChg>
        <pc:spChg chg="add del mod">
          <ac:chgData name="Duyên Lương" userId="3a9e482f-ceb4-484a-8eab-f708ff3e9a36" providerId="ADAL" clId="{993F1DA4-6A6F-44C0-9A7E-5975AAAA0346}" dt="2023-04-19T02:31:11.713" v="624"/>
          <ac:spMkLst>
            <pc:docMk/>
            <pc:sldMk cId="60882835" sldId="291"/>
            <ac:spMk id="9" creationId="{6510CD1A-BCB7-8013-FCB7-A4BD3054B4B4}"/>
          </ac:spMkLst>
        </pc:spChg>
        <pc:spChg chg="add del mod">
          <ac:chgData name="Duyên Lương" userId="3a9e482f-ceb4-484a-8eab-f708ff3e9a36" providerId="ADAL" clId="{993F1DA4-6A6F-44C0-9A7E-5975AAAA0346}" dt="2023-04-19T02:31:11.713" v="624"/>
          <ac:spMkLst>
            <pc:docMk/>
            <pc:sldMk cId="60882835" sldId="291"/>
            <ac:spMk id="10" creationId="{2F56728B-9986-9419-FAFA-0E9F16B446CB}"/>
          </ac:spMkLst>
        </pc:spChg>
        <pc:spChg chg="add mod">
          <ac:chgData name="Duyên Lương" userId="3a9e482f-ceb4-484a-8eab-f708ff3e9a36" providerId="ADAL" clId="{993F1DA4-6A6F-44C0-9A7E-5975AAAA0346}" dt="2023-04-21T04:34:26.769" v="4828" actId="14100"/>
          <ac:spMkLst>
            <pc:docMk/>
            <pc:sldMk cId="60882835" sldId="291"/>
            <ac:spMk id="10" creationId="{79008F03-33D7-B4B2-B35D-D68AEBF62CD3}"/>
          </ac:spMkLst>
        </pc:spChg>
        <pc:spChg chg="del">
          <ac:chgData name="Duyên Lương" userId="3a9e482f-ceb4-484a-8eab-f708ff3e9a36" providerId="ADAL" clId="{993F1DA4-6A6F-44C0-9A7E-5975AAAA0346}" dt="2023-04-17T11:26:54.868" v="509" actId="478"/>
          <ac:spMkLst>
            <pc:docMk/>
            <pc:sldMk cId="60882835" sldId="291"/>
            <ac:spMk id="21" creationId="{5CEAB4A9-0655-CB25-AD1C-02CF7511EF33}"/>
          </ac:spMkLst>
        </pc:spChg>
        <pc:spChg chg="del">
          <ac:chgData name="Duyên Lương" userId="3a9e482f-ceb4-484a-8eab-f708ff3e9a36" providerId="ADAL" clId="{993F1DA4-6A6F-44C0-9A7E-5975AAAA0346}" dt="2023-04-17T11:26:53.789" v="508" actId="478"/>
          <ac:spMkLst>
            <pc:docMk/>
            <pc:sldMk cId="60882835" sldId="291"/>
            <ac:spMk id="22" creationId="{CA206AB4-D898-C5D7-60E1-6E8C0A9291A5}"/>
          </ac:spMkLst>
        </pc:spChg>
        <pc:spChg chg="del">
          <ac:chgData name="Duyên Lương" userId="3a9e482f-ceb4-484a-8eab-f708ff3e9a36" providerId="ADAL" clId="{993F1DA4-6A6F-44C0-9A7E-5975AAAA0346}" dt="2023-04-17T11:26:52.675" v="507" actId="478"/>
          <ac:spMkLst>
            <pc:docMk/>
            <pc:sldMk cId="60882835" sldId="291"/>
            <ac:spMk id="23" creationId="{58C15827-091D-60E0-A823-1A9C1B1A7678}"/>
          </ac:spMkLst>
        </pc:spChg>
        <pc:spChg chg="del">
          <ac:chgData name="Duyên Lương" userId="3a9e482f-ceb4-484a-8eab-f708ff3e9a36" providerId="ADAL" clId="{993F1DA4-6A6F-44C0-9A7E-5975AAAA0346}" dt="2023-04-17T11:26:48.865" v="503" actId="478"/>
          <ac:spMkLst>
            <pc:docMk/>
            <pc:sldMk cId="60882835" sldId="291"/>
            <ac:spMk id="24" creationId="{704C05A6-6AE1-319C-8D58-11E500EA9164}"/>
          </ac:spMkLst>
        </pc:spChg>
        <pc:spChg chg="del">
          <ac:chgData name="Duyên Lương" userId="3a9e482f-ceb4-484a-8eab-f708ff3e9a36" providerId="ADAL" clId="{993F1DA4-6A6F-44C0-9A7E-5975AAAA0346}" dt="2023-04-17T11:26:49.990" v="504" actId="478"/>
          <ac:spMkLst>
            <pc:docMk/>
            <pc:sldMk cId="60882835" sldId="291"/>
            <ac:spMk id="25" creationId="{DB9B9AC8-6FDB-19A3-04D1-2C8B64A1C597}"/>
          </ac:spMkLst>
        </pc:spChg>
        <pc:spChg chg="del mod">
          <ac:chgData name="Duyên Lương" userId="3a9e482f-ceb4-484a-8eab-f708ff3e9a36" providerId="ADAL" clId="{993F1DA4-6A6F-44C0-9A7E-5975AAAA0346}" dt="2023-04-17T11:26:51.542" v="506" actId="478"/>
          <ac:spMkLst>
            <pc:docMk/>
            <pc:sldMk cId="60882835" sldId="291"/>
            <ac:spMk id="26" creationId="{4EB51F4B-5B84-CF48-55C1-26BA3A15DDF2}"/>
          </ac:spMkLst>
        </pc:spChg>
        <pc:spChg chg="mod">
          <ac:chgData name="Duyên Lương" userId="3a9e482f-ceb4-484a-8eab-f708ff3e9a36" providerId="ADAL" clId="{993F1DA4-6A6F-44C0-9A7E-5975AAAA0346}" dt="2023-04-17T11:29:32.551" v="543" actId="1076"/>
          <ac:spMkLst>
            <pc:docMk/>
            <pc:sldMk cId="60882835" sldId="291"/>
            <ac:spMk id="27" creationId="{B76BF6B1-7F90-12AE-4972-768E4B25339A}"/>
          </ac:spMkLst>
        </pc:spChg>
        <pc:spChg chg="mod">
          <ac:chgData name="Duyên Lương" userId="3a9e482f-ceb4-484a-8eab-f708ff3e9a36" providerId="ADAL" clId="{993F1DA4-6A6F-44C0-9A7E-5975AAAA0346}" dt="2023-04-17T11:29:39.754" v="544" actId="113"/>
          <ac:spMkLst>
            <pc:docMk/>
            <pc:sldMk cId="60882835" sldId="291"/>
            <ac:spMk id="28" creationId="{D0777B1F-B7E9-4B85-FA73-449FDB511D38}"/>
          </ac:spMkLst>
        </pc:spChg>
        <pc:spChg chg="mod">
          <ac:chgData name="Duyên Lương" userId="3a9e482f-ceb4-484a-8eab-f708ff3e9a36" providerId="ADAL" clId="{993F1DA4-6A6F-44C0-9A7E-5975AAAA0346}" dt="2023-04-17T11:29:09.670" v="538" actId="1076"/>
          <ac:spMkLst>
            <pc:docMk/>
            <pc:sldMk cId="60882835" sldId="291"/>
            <ac:spMk id="29" creationId="{AB14D849-745C-D7EC-9150-26C8583C11DD}"/>
          </ac:spMkLst>
        </pc:spChg>
        <pc:spChg chg="mod">
          <ac:chgData name="Duyên Lương" userId="3a9e482f-ceb4-484a-8eab-f708ff3e9a36" providerId="ADAL" clId="{993F1DA4-6A6F-44C0-9A7E-5975AAAA0346}" dt="2023-04-17T11:27:05.101" v="513" actId="1076"/>
          <ac:spMkLst>
            <pc:docMk/>
            <pc:sldMk cId="60882835" sldId="291"/>
            <ac:spMk id="30" creationId="{71FA0C99-A2C9-92B8-46E3-340A49341F85}"/>
          </ac:spMkLst>
        </pc:spChg>
        <pc:spChg chg="mod">
          <ac:chgData name="Duyên Lương" userId="3a9e482f-ceb4-484a-8eab-f708ff3e9a36" providerId="ADAL" clId="{993F1DA4-6A6F-44C0-9A7E-5975AAAA0346}" dt="2023-04-17T11:29:39.754" v="544" actId="113"/>
          <ac:spMkLst>
            <pc:docMk/>
            <pc:sldMk cId="60882835" sldId="291"/>
            <ac:spMk id="31" creationId="{8CF444E3-D4AE-38AF-9BAF-C82952959A01}"/>
          </ac:spMkLst>
        </pc:spChg>
        <pc:spChg chg="mod">
          <ac:chgData name="Duyên Lương" userId="3a9e482f-ceb4-484a-8eab-f708ff3e9a36" providerId="ADAL" clId="{993F1DA4-6A6F-44C0-9A7E-5975AAAA0346}" dt="2023-04-17T11:29:11.977" v="539" actId="1076"/>
          <ac:spMkLst>
            <pc:docMk/>
            <pc:sldMk cId="60882835" sldId="291"/>
            <ac:spMk id="32" creationId="{1E43EA7F-75EC-5CB6-FA62-01F4707EF478}"/>
          </ac:spMkLst>
        </pc:spChg>
        <pc:spChg chg="mod">
          <ac:chgData name="Duyên Lương" userId="3a9e482f-ceb4-484a-8eab-f708ff3e9a36" providerId="ADAL" clId="{993F1DA4-6A6F-44C0-9A7E-5975AAAA0346}" dt="2023-04-19T02:31:13.116" v="626" actId="1076"/>
          <ac:spMkLst>
            <pc:docMk/>
            <pc:sldMk cId="60882835" sldId="291"/>
            <ac:spMk id="33" creationId="{7F587345-F080-F8CC-68EA-DD7DF7C7E1F7}"/>
          </ac:spMkLst>
        </pc:spChg>
        <pc:spChg chg="mod">
          <ac:chgData name="Duyên Lương" userId="3a9e482f-ceb4-484a-8eab-f708ff3e9a36" providerId="ADAL" clId="{993F1DA4-6A6F-44C0-9A7E-5975AAAA0346}" dt="2023-04-19T02:31:13.116" v="626" actId="1076"/>
          <ac:spMkLst>
            <pc:docMk/>
            <pc:sldMk cId="60882835" sldId="291"/>
            <ac:spMk id="34" creationId="{074EAF09-A557-987E-9B8A-033A7B15A94F}"/>
          </ac:spMkLst>
        </pc:spChg>
        <pc:spChg chg="mod">
          <ac:chgData name="Duyên Lương" userId="3a9e482f-ceb4-484a-8eab-f708ff3e9a36" providerId="ADAL" clId="{993F1DA4-6A6F-44C0-9A7E-5975AAAA0346}" dt="2023-04-19T02:31:13.116" v="626" actId="1076"/>
          <ac:spMkLst>
            <pc:docMk/>
            <pc:sldMk cId="60882835" sldId="291"/>
            <ac:spMk id="35" creationId="{3ED1833C-E26F-5318-7CD3-36BE7CFBF6D2}"/>
          </ac:spMkLst>
        </pc:spChg>
        <pc:spChg chg="mod">
          <ac:chgData name="Duyên Lương" userId="3a9e482f-ceb4-484a-8eab-f708ff3e9a36" providerId="ADAL" clId="{993F1DA4-6A6F-44C0-9A7E-5975AAAA0346}" dt="2023-04-19T02:31:14.040" v="627" actId="1076"/>
          <ac:spMkLst>
            <pc:docMk/>
            <pc:sldMk cId="60882835" sldId="291"/>
            <ac:spMk id="36" creationId="{9400AEA5-DE37-6C53-B7E5-BD75ABBFC2D4}"/>
          </ac:spMkLst>
        </pc:spChg>
        <pc:spChg chg="mod">
          <ac:chgData name="Duyên Lương" userId="3a9e482f-ceb4-484a-8eab-f708ff3e9a36" providerId="ADAL" clId="{993F1DA4-6A6F-44C0-9A7E-5975AAAA0346}" dt="2023-04-19T02:31:14.040" v="627" actId="1076"/>
          <ac:spMkLst>
            <pc:docMk/>
            <pc:sldMk cId="60882835" sldId="291"/>
            <ac:spMk id="37" creationId="{EED4052E-7682-B592-F273-018E9AC6B08D}"/>
          </ac:spMkLst>
        </pc:spChg>
        <pc:spChg chg="mod">
          <ac:chgData name="Duyên Lương" userId="3a9e482f-ceb4-484a-8eab-f708ff3e9a36" providerId="ADAL" clId="{993F1DA4-6A6F-44C0-9A7E-5975AAAA0346}" dt="2023-04-19T02:31:14.040" v="627" actId="1076"/>
          <ac:spMkLst>
            <pc:docMk/>
            <pc:sldMk cId="60882835" sldId="291"/>
            <ac:spMk id="38" creationId="{37A5A6EA-AE71-CC07-F04F-BB8662D44328}"/>
          </ac:spMkLst>
        </pc:spChg>
        <pc:picChg chg="mod">
          <ac:chgData name="Duyên Lương" userId="3a9e482f-ceb4-484a-8eab-f708ff3e9a36" providerId="ADAL" clId="{993F1DA4-6A6F-44C0-9A7E-5975AAAA0346}" dt="2023-04-19T02:31:10.667" v="622" actId="1076"/>
          <ac:picMkLst>
            <pc:docMk/>
            <pc:sldMk cId="60882835" sldId="291"/>
            <ac:picMk id="5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1T01:19:02.698" v="4777" actId="1076"/>
          <ac:picMkLst>
            <pc:docMk/>
            <pc:sldMk cId="60882835" sldId="291"/>
            <ac:picMk id="6" creationId="{033375B6-4C8F-298C-BAB1-9E02BD7ABF8B}"/>
          </ac:picMkLst>
        </pc:picChg>
        <pc:picChg chg="add mod">
          <ac:chgData name="Duyên Lương" userId="3a9e482f-ceb4-484a-8eab-f708ff3e9a36" providerId="ADAL" clId="{993F1DA4-6A6F-44C0-9A7E-5975AAAA0346}" dt="2023-04-21T01:21:04.938" v="4786" actId="1076"/>
          <ac:picMkLst>
            <pc:docMk/>
            <pc:sldMk cId="60882835" sldId="291"/>
            <ac:picMk id="7" creationId="{EA0E2744-3016-7749-7AB1-075F94208B87}"/>
          </ac:picMkLst>
        </pc:picChg>
        <pc:picChg chg="add mod">
          <ac:chgData name="Duyên Lương" userId="3a9e482f-ceb4-484a-8eab-f708ff3e9a36" providerId="ADAL" clId="{993F1DA4-6A6F-44C0-9A7E-5975AAAA0346}" dt="2023-04-21T01:22:06.898" v="4795" actId="1076"/>
          <ac:picMkLst>
            <pc:docMk/>
            <pc:sldMk cId="60882835" sldId="291"/>
            <ac:picMk id="8" creationId="{403C35A1-2AE9-734C-32FE-B9B9124DCC5E}"/>
          </ac:picMkLst>
        </pc:picChg>
        <pc:picChg chg="add mod">
          <ac:chgData name="Duyên Lương" userId="3a9e482f-ceb4-484a-8eab-f708ff3e9a36" providerId="ADAL" clId="{993F1DA4-6A6F-44C0-9A7E-5975AAAA0346}" dt="2023-04-21T01:22:28.761" v="4800" actId="1076"/>
          <ac:picMkLst>
            <pc:docMk/>
            <pc:sldMk cId="60882835" sldId="291"/>
            <ac:picMk id="9" creationId="{261E759D-A903-4B3C-CDC0-51536FC432F1}"/>
          </ac:picMkLst>
        </pc:picChg>
        <pc:picChg chg="mod">
          <ac:chgData name="Duyên Lương" userId="3a9e482f-ceb4-484a-8eab-f708ff3e9a36" providerId="ADAL" clId="{993F1DA4-6A6F-44C0-9A7E-5975AAAA0346}" dt="2023-04-19T02:26:27.689" v="608" actId="1076"/>
          <ac:picMkLst>
            <pc:docMk/>
            <pc:sldMk cId="60882835" sldId="291"/>
            <ac:picMk id="17" creationId="{00000000-0000-0000-0000-000000000000}"/>
          </ac:picMkLst>
        </pc:picChg>
      </pc:sldChg>
      <pc:sldChg chg="addSp delSp modSp mod ord delAnim modAnim">
        <pc:chgData name="Duyên Lương" userId="3a9e482f-ceb4-484a-8eab-f708ff3e9a36" providerId="ADAL" clId="{993F1DA4-6A6F-44C0-9A7E-5975AAAA0346}" dt="2023-04-20T11:30:44.663" v="2112" actId="13926"/>
        <pc:sldMkLst>
          <pc:docMk/>
          <pc:sldMk cId="75657799" sldId="292"/>
        </pc:sldMkLst>
        <pc:spChg chg="del">
          <ac:chgData name="Duyên Lương" userId="3a9e482f-ceb4-484a-8eab-f708ff3e9a36" providerId="ADAL" clId="{993F1DA4-6A6F-44C0-9A7E-5975AAAA0346}" dt="2023-04-19T03:05:44.909" v="1595" actId="478"/>
          <ac:spMkLst>
            <pc:docMk/>
            <pc:sldMk cId="75657799" sldId="292"/>
            <ac:spMk id="3" creationId="{3E40B331-7FE3-7EA2-08AE-5396985FF6EC}"/>
          </ac:spMkLst>
        </pc:spChg>
        <pc:spChg chg="add mod">
          <ac:chgData name="Duyên Lương" userId="3a9e482f-ceb4-484a-8eab-f708ff3e9a36" providerId="ADAL" clId="{993F1DA4-6A6F-44C0-9A7E-5975AAAA0346}" dt="2023-04-19T03:08:00.963" v="1642" actId="1076"/>
          <ac:spMkLst>
            <pc:docMk/>
            <pc:sldMk cId="75657799" sldId="292"/>
            <ac:spMk id="4" creationId="{008E513C-0430-FC89-A1ED-A2D42ED3A940}"/>
          </ac:spMkLst>
        </pc:spChg>
        <pc:spChg chg="mod">
          <ac:chgData name="Duyên Lương" userId="3a9e482f-ceb4-484a-8eab-f708ff3e9a36" providerId="ADAL" clId="{993F1DA4-6A6F-44C0-9A7E-5975AAAA0346}" dt="2023-04-19T03:05:38.358" v="1593" actId="404"/>
          <ac:spMkLst>
            <pc:docMk/>
            <pc:sldMk cId="75657799" sldId="292"/>
            <ac:spMk id="7" creationId="{00000000-0000-0000-0000-000000000000}"/>
          </ac:spMkLst>
        </pc:spChg>
        <pc:spChg chg="add del mod">
          <ac:chgData name="Duyên Lương" userId="3a9e482f-ceb4-484a-8eab-f708ff3e9a36" providerId="ADAL" clId="{993F1DA4-6A6F-44C0-9A7E-5975AAAA0346}" dt="2023-04-19T03:06:20.796" v="1615"/>
          <ac:spMkLst>
            <pc:docMk/>
            <pc:sldMk cId="75657799" sldId="292"/>
            <ac:spMk id="8" creationId="{89534E3A-44C0-9C1B-D92F-51D0B469A68E}"/>
          </ac:spMkLst>
        </pc:spChg>
        <pc:spChg chg="add mod">
          <ac:chgData name="Duyên Lương" userId="3a9e482f-ceb4-484a-8eab-f708ff3e9a36" providerId="ADAL" clId="{993F1DA4-6A6F-44C0-9A7E-5975AAAA0346}" dt="2023-04-20T11:30:44.663" v="2112" actId="13926"/>
          <ac:spMkLst>
            <pc:docMk/>
            <pc:sldMk cId="75657799" sldId="292"/>
            <ac:spMk id="16" creationId="{807DC114-056C-BEF9-9381-E55F58FF90D1}"/>
          </ac:spMkLst>
        </pc:spChg>
        <pc:spChg chg="add mod">
          <ac:chgData name="Duyên Lương" userId="3a9e482f-ceb4-484a-8eab-f708ff3e9a36" providerId="ADAL" clId="{993F1DA4-6A6F-44C0-9A7E-5975AAAA0346}" dt="2023-04-19T03:08:34.452" v="1666" actId="1076"/>
          <ac:spMkLst>
            <pc:docMk/>
            <pc:sldMk cId="75657799" sldId="292"/>
            <ac:spMk id="18" creationId="{C8449055-5D2D-9E96-FC27-326AB0B72E40}"/>
          </ac:spMkLst>
        </pc:spChg>
        <pc:spChg chg="del">
          <ac:chgData name="Duyên Lương" userId="3a9e482f-ceb4-484a-8eab-f708ff3e9a36" providerId="ADAL" clId="{993F1DA4-6A6F-44C0-9A7E-5975AAAA0346}" dt="2023-04-19T03:05:46.570" v="1596" actId="478"/>
          <ac:spMkLst>
            <pc:docMk/>
            <pc:sldMk cId="75657799" sldId="292"/>
            <ac:spMk id="35" creationId="{25FE8D25-2DA9-005D-273B-5520E48A9594}"/>
          </ac:spMkLst>
        </pc:spChg>
        <pc:picChg chg="mod">
          <ac:chgData name="Duyên Lương" userId="3a9e482f-ceb4-484a-8eab-f708ff3e9a36" providerId="ADAL" clId="{993F1DA4-6A6F-44C0-9A7E-5975AAAA0346}" dt="2023-04-19T03:05:41.775" v="1594" actId="1076"/>
          <ac:picMkLst>
            <pc:docMk/>
            <pc:sldMk cId="75657799" sldId="292"/>
            <ac:picMk id="5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19T03:05:49.488" v="1598" actId="478"/>
          <ac:picMkLst>
            <pc:docMk/>
            <pc:sldMk cId="75657799" sldId="292"/>
            <ac:picMk id="6" creationId="{DE51B269-A365-920B-B93F-5D1D44E59287}"/>
          </ac:picMkLst>
        </pc:picChg>
        <pc:picChg chg="mod">
          <ac:chgData name="Duyên Lương" userId="3a9e482f-ceb4-484a-8eab-f708ff3e9a36" providerId="ADAL" clId="{993F1DA4-6A6F-44C0-9A7E-5975AAAA0346}" dt="2023-04-19T03:07:51.715" v="1641" actId="14100"/>
          <ac:picMkLst>
            <pc:docMk/>
            <pc:sldMk cId="75657799" sldId="292"/>
            <ac:picMk id="13" creationId="{00000000-0000-0000-0000-000000000000}"/>
          </ac:picMkLst>
        </pc:picChg>
        <pc:picChg chg="add mod ord">
          <ac:chgData name="Duyên Lương" userId="3a9e482f-ceb4-484a-8eab-f708ff3e9a36" providerId="ADAL" clId="{993F1DA4-6A6F-44C0-9A7E-5975AAAA0346}" dt="2023-04-19T03:08:54.565" v="1672" actId="14100"/>
          <ac:picMkLst>
            <pc:docMk/>
            <pc:sldMk cId="75657799" sldId="292"/>
            <ac:picMk id="19" creationId="{49FFACEF-DC33-2A4D-E806-CC47D1BBF926}"/>
          </ac:picMkLst>
        </pc:picChg>
        <pc:picChg chg="add mod">
          <ac:chgData name="Duyên Lương" userId="3a9e482f-ceb4-484a-8eab-f708ff3e9a36" providerId="ADAL" clId="{993F1DA4-6A6F-44C0-9A7E-5975AAAA0346}" dt="2023-04-19T03:09:27.279" v="1677" actId="1076"/>
          <ac:picMkLst>
            <pc:docMk/>
            <pc:sldMk cId="75657799" sldId="292"/>
            <ac:picMk id="20" creationId="{D3E98E41-AA45-23BC-9CB3-5FA3F36BCE8D}"/>
          </ac:picMkLst>
        </pc:picChg>
        <pc:picChg chg="del">
          <ac:chgData name="Duyên Lương" userId="3a9e482f-ceb4-484a-8eab-f708ff3e9a36" providerId="ADAL" clId="{993F1DA4-6A6F-44C0-9A7E-5975AAAA0346}" dt="2023-04-19T03:05:47.565" v="1597" actId="478"/>
          <ac:picMkLst>
            <pc:docMk/>
            <pc:sldMk cId="75657799" sldId="292"/>
            <ac:picMk id="11266" creationId="{14E98F75-D274-6E3A-7DE3-CEC4FD67267F}"/>
          </ac:picMkLst>
        </pc:picChg>
      </pc:sldChg>
      <pc:sldChg chg="del">
        <pc:chgData name="Duyên Lương" userId="3a9e482f-ceb4-484a-8eab-f708ff3e9a36" providerId="ADAL" clId="{993F1DA4-6A6F-44C0-9A7E-5975AAAA0346}" dt="2023-04-19T03:06:06.760" v="1605" actId="47"/>
        <pc:sldMkLst>
          <pc:docMk/>
          <pc:sldMk cId="1894770869" sldId="293"/>
        </pc:sldMkLst>
      </pc:sldChg>
      <pc:sldChg chg="del">
        <pc:chgData name="Duyên Lương" userId="3a9e482f-ceb4-484a-8eab-f708ff3e9a36" providerId="ADAL" clId="{993F1DA4-6A6F-44C0-9A7E-5975AAAA0346}" dt="2023-04-19T03:06:07.301" v="1606" actId="47"/>
        <pc:sldMkLst>
          <pc:docMk/>
          <pc:sldMk cId="904504558" sldId="294"/>
        </pc:sldMkLst>
      </pc:sldChg>
      <pc:sldChg chg="del">
        <pc:chgData name="Duyên Lương" userId="3a9e482f-ceb4-484a-8eab-f708ff3e9a36" providerId="ADAL" clId="{993F1DA4-6A6F-44C0-9A7E-5975AAAA0346}" dt="2023-04-19T03:06:07.805" v="1607" actId="47"/>
        <pc:sldMkLst>
          <pc:docMk/>
          <pc:sldMk cId="1875653032" sldId="295"/>
        </pc:sldMkLst>
      </pc:sldChg>
      <pc:sldChg chg="del">
        <pc:chgData name="Duyên Lương" userId="3a9e482f-ceb4-484a-8eab-f708ff3e9a36" providerId="ADAL" clId="{993F1DA4-6A6F-44C0-9A7E-5975AAAA0346}" dt="2023-04-19T03:06:08.264" v="1608" actId="47"/>
        <pc:sldMkLst>
          <pc:docMk/>
          <pc:sldMk cId="2614290896" sldId="296"/>
        </pc:sldMkLst>
      </pc:sldChg>
      <pc:sldChg chg="del">
        <pc:chgData name="Duyên Lương" userId="3a9e482f-ceb4-484a-8eab-f708ff3e9a36" providerId="ADAL" clId="{993F1DA4-6A6F-44C0-9A7E-5975AAAA0346}" dt="2023-04-19T03:06:12.366" v="1611" actId="47"/>
        <pc:sldMkLst>
          <pc:docMk/>
          <pc:sldMk cId="805895491" sldId="297"/>
        </pc:sldMkLst>
      </pc:sldChg>
      <pc:sldChg chg="del ord">
        <pc:chgData name="Duyên Lương" userId="3a9e482f-ceb4-484a-8eab-f708ff3e9a36" providerId="ADAL" clId="{993F1DA4-6A6F-44C0-9A7E-5975AAAA0346}" dt="2023-04-20T13:43:38.440" v="4261" actId="47"/>
        <pc:sldMkLst>
          <pc:docMk/>
          <pc:sldMk cId="2912343510" sldId="298"/>
        </pc:sldMkLst>
      </pc:sldChg>
      <pc:sldChg chg="del">
        <pc:chgData name="Duyên Lương" userId="3a9e482f-ceb4-484a-8eab-f708ff3e9a36" providerId="ADAL" clId="{993F1DA4-6A6F-44C0-9A7E-5975AAAA0346}" dt="2023-04-20T11:48:21.081" v="2658" actId="47"/>
        <pc:sldMkLst>
          <pc:docMk/>
          <pc:sldMk cId="373860375" sldId="299"/>
        </pc:sldMkLst>
      </pc:sldChg>
      <pc:sldChg chg="del">
        <pc:chgData name="Duyên Lương" userId="3a9e482f-ceb4-484a-8eab-f708ff3e9a36" providerId="ADAL" clId="{993F1DA4-6A6F-44C0-9A7E-5975AAAA0346}" dt="2023-04-20T11:48:18.033" v="2656" actId="47"/>
        <pc:sldMkLst>
          <pc:docMk/>
          <pc:sldMk cId="2602552914" sldId="300"/>
        </pc:sldMkLst>
      </pc:sldChg>
      <pc:sldChg chg="del">
        <pc:chgData name="Duyên Lương" userId="3a9e482f-ceb4-484a-8eab-f708ff3e9a36" providerId="ADAL" clId="{993F1DA4-6A6F-44C0-9A7E-5975AAAA0346}" dt="2023-04-20T11:48:16.144" v="2653" actId="47"/>
        <pc:sldMkLst>
          <pc:docMk/>
          <pc:sldMk cId="557731554" sldId="301"/>
        </pc:sldMkLst>
      </pc:sldChg>
      <pc:sldChg chg="del">
        <pc:chgData name="Duyên Lương" userId="3a9e482f-ceb4-484a-8eab-f708ff3e9a36" providerId="ADAL" clId="{993F1DA4-6A6F-44C0-9A7E-5975AAAA0346}" dt="2023-04-20T11:48:16.542" v="2654" actId="47"/>
        <pc:sldMkLst>
          <pc:docMk/>
          <pc:sldMk cId="2075836292" sldId="329"/>
        </pc:sldMkLst>
      </pc:sldChg>
      <pc:sldChg chg="del">
        <pc:chgData name="Duyên Lương" userId="3a9e482f-ceb4-484a-8eab-f708ff3e9a36" providerId="ADAL" clId="{993F1DA4-6A6F-44C0-9A7E-5975AAAA0346}" dt="2023-04-20T11:48:16.862" v="2655" actId="47"/>
        <pc:sldMkLst>
          <pc:docMk/>
          <pc:sldMk cId="3659559649" sldId="330"/>
        </pc:sldMkLst>
      </pc:sldChg>
      <pc:sldChg chg="del">
        <pc:chgData name="Duyên Lương" userId="3a9e482f-ceb4-484a-8eab-f708ff3e9a36" providerId="ADAL" clId="{993F1DA4-6A6F-44C0-9A7E-5975AAAA0346}" dt="2023-04-20T11:48:13.524" v="2650" actId="47"/>
        <pc:sldMkLst>
          <pc:docMk/>
          <pc:sldMk cId="1923080657" sldId="331"/>
        </pc:sldMkLst>
      </pc:sldChg>
      <pc:sldChg chg="del">
        <pc:chgData name="Duyên Lương" userId="3a9e482f-ceb4-484a-8eab-f708ff3e9a36" providerId="ADAL" clId="{993F1DA4-6A6F-44C0-9A7E-5975AAAA0346}" dt="2023-04-20T11:48:14.082" v="2651" actId="47"/>
        <pc:sldMkLst>
          <pc:docMk/>
          <pc:sldMk cId="3977577822" sldId="332"/>
        </pc:sldMkLst>
      </pc:sldChg>
      <pc:sldChg chg="del">
        <pc:chgData name="Duyên Lương" userId="3a9e482f-ceb4-484a-8eab-f708ff3e9a36" providerId="ADAL" clId="{993F1DA4-6A6F-44C0-9A7E-5975AAAA0346}" dt="2023-04-20T11:48:14.565" v="2652" actId="47"/>
        <pc:sldMkLst>
          <pc:docMk/>
          <pc:sldMk cId="368071674" sldId="333"/>
        </pc:sldMkLst>
      </pc:sldChg>
      <pc:sldChg chg="del">
        <pc:chgData name="Duyên Lương" userId="3a9e482f-ceb4-484a-8eab-f708ff3e9a36" providerId="ADAL" clId="{993F1DA4-6A6F-44C0-9A7E-5975AAAA0346}" dt="2023-04-20T11:48:07.888" v="2649" actId="47"/>
        <pc:sldMkLst>
          <pc:docMk/>
          <pc:sldMk cId="2374992662" sldId="334"/>
        </pc:sldMkLst>
      </pc:sldChg>
      <pc:sldChg chg="del">
        <pc:chgData name="Duyên Lương" userId="3a9e482f-ceb4-484a-8eab-f708ff3e9a36" providerId="ADAL" clId="{993F1DA4-6A6F-44C0-9A7E-5975AAAA0346}" dt="2023-04-20T11:48:23.421" v="2659" actId="47"/>
        <pc:sldMkLst>
          <pc:docMk/>
          <pc:sldMk cId="2492359333" sldId="335"/>
        </pc:sldMkLst>
      </pc:sldChg>
      <pc:sldChg chg="new del">
        <pc:chgData name="Duyên Lương" userId="3a9e482f-ceb4-484a-8eab-f708ff3e9a36" providerId="ADAL" clId="{993F1DA4-6A6F-44C0-9A7E-5975AAAA0346}" dt="2023-04-17T11:32:20.307" v="548" actId="47"/>
        <pc:sldMkLst>
          <pc:docMk/>
          <pc:sldMk cId="617503997" sldId="336"/>
        </pc:sldMkLst>
      </pc:sldChg>
      <pc:sldChg chg="add del setBg">
        <pc:chgData name="Duyên Lương" userId="3a9e482f-ceb4-484a-8eab-f708ff3e9a36" providerId="ADAL" clId="{993F1DA4-6A6F-44C0-9A7E-5975AAAA0346}" dt="2023-04-17T11:32:37.945" v="550"/>
        <pc:sldMkLst>
          <pc:docMk/>
          <pc:sldMk cId="2488770412" sldId="336"/>
        </pc:sldMkLst>
      </pc:sldChg>
      <pc:sldChg chg="addSp delSp modSp add del mod ord modAnim">
        <pc:chgData name="Duyên Lương" userId="3a9e482f-ceb4-484a-8eab-f708ff3e9a36" providerId="ADAL" clId="{993F1DA4-6A6F-44C0-9A7E-5975AAAA0346}" dt="2023-04-21T04:36:25.728" v="4831" actId="1076"/>
        <pc:sldMkLst>
          <pc:docMk/>
          <pc:sldMk cId="2980526912" sldId="336"/>
        </pc:sldMkLst>
        <pc:spChg chg="add mod">
          <ac:chgData name="Duyên Lương" userId="3a9e482f-ceb4-484a-8eab-f708ff3e9a36" providerId="ADAL" clId="{993F1DA4-6A6F-44C0-9A7E-5975AAAA0346}" dt="2023-04-20T11:47:11.020" v="2646" actId="1076"/>
          <ac:spMkLst>
            <pc:docMk/>
            <pc:sldMk cId="2980526912" sldId="336"/>
            <ac:spMk id="2" creationId="{8872A5D6-006D-1387-2282-3472B94F4999}"/>
          </ac:spMkLst>
        </pc:spChg>
        <pc:spChg chg="add mod">
          <ac:chgData name="Duyên Lương" userId="3a9e482f-ceb4-484a-8eab-f708ff3e9a36" providerId="ADAL" clId="{993F1DA4-6A6F-44C0-9A7E-5975AAAA0346}" dt="2023-04-20T13:16:58.424" v="3760" actId="207"/>
          <ac:spMkLst>
            <pc:docMk/>
            <pc:sldMk cId="2980526912" sldId="336"/>
            <ac:spMk id="3" creationId="{D5DD2AFA-FFF0-1CB9-385A-A2CB260367C7}"/>
          </ac:spMkLst>
        </pc:spChg>
        <pc:spChg chg="add mod">
          <ac:chgData name="Duyên Lương" userId="3a9e482f-ceb4-484a-8eab-f708ff3e9a36" providerId="ADAL" clId="{993F1DA4-6A6F-44C0-9A7E-5975AAAA0346}" dt="2023-04-20T13:16:50.622" v="3759" actId="1076"/>
          <ac:spMkLst>
            <pc:docMk/>
            <pc:sldMk cId="2980526912" sldId="336"/>
            <ac:spMk id="4" creationId="{6AA20A31-93E2-C47F-F7DE-B0F3614916E9}"/>
          </ac:spMkLst>
        </pc:spChg>
        <pc:spChg chg="del">
          <ac:chgData name="Duyên Lương" userId="3a9e482f-ceb4-484a-8eab-f708ff3e9a36" providerId="ADAL" clId="{993F1DA4-6A6F-44C0-9A7E-5975AAAA0346}" dt="2023-04-17T11:32:47.247" v="552" actId="478"/>
          <ac:spMkLst>
            <pc:docMk/>
            <pc:sldMk cId="2980526912" sldId="336"/>
            <ac:spMk id="5" creationId="{00000000-0000-0000-0000-000000000000}"/>
          </ac:spMkLst>
        </pc:spChg>
        <pc:picChg chg="del">
          <ac:chgData name="Duyên Lương" userId="3a9e482f-ceb4-484a-8eab-f708ff3e9a36" providerId="ADAL" clId="{993F1DA4-6A6F-44C0-9A7E-5975AAAA0346}" dt="2023-04-17T11:32:43.222" v="551" actId="478"/>
          <ac:picMkLst>
            <pc:docMk/>
            <pc:sldMk cId="2980526912" sldId="336"/>
            <ac:picMk id="2" creationId="{78F4F78C-D377-46B0-69A8-FB4906D5CADE}"/>
          </ac:picMkLst>
        </pc:picChg>
        <pc:picChg chg="add mod ord">
          <ac:chgData name="Duyên Lương" userId="3a9e482f-ceb4-484a-8eab-f708ff3e9a36" providerId="ADAL" clId="{993F1DA4-6A6F-44C0-9A7E-5975AAAA0346}" dt="2023-04-20T13:16:47.794" v="3758" actId="167"/>
          <ac:picMkLst>
            <pc:docMk/>
            <pc:sldMk cId="2980526912" sldId="336"/>
            <ac:picMk id="5" creationId="{1194B797-A985-8E02-4446-D37559DF53F3}"/>
          </ac:picMkLst>
        </pc:picChg>
        <pc:picChg chg="mod">
          <ac:chgData name="Duyên Lương" userId="3a9e482f-ceb4-484a-8eab-f708ff3e9a36" providerId="ADAL" clId="{993F1DA4-6A6F-44C0-9A7E-5975AAAA0346}" dt="2023-04-20T11:47:13.514" v="2647" actId="1076"/>
          <ac:picMkLst>
            <pc:docMk/>
            <pc:sldMk cId="2980526912" sldId="336"/>
            <ac:picMk id="7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1:39:30.805" v="2534" actId="478"/>
          <ac:picMkLst>
            <pc:docMk/>
            <pc:sldMk cId="2980526912" sldId="336"/>
            <ac:picMk id="9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1:43:19.351" v="2634" actId="1076"/>
          <ac:picMkLst>
            <pc:docMk/>
            <pc:sldMk cId="2980526912" sldId="336"/>
            <ac:picMk id="10" creationId="{00000000-0000-0000-0000-000000000000}"/>
          </ac:picMkLst>
        </pc:picChg>
        <pc:picChg chg="del mod">
          <ac:chgData name="Duyên Lương" userId="3a9e482f-ceb4-484a-8eab-f708ff3e9a36" providerId="ADAL" clId="{993F1DA4-6A6F-44C0-9A7E-5975AAAA0346}" dt="2023-04-20T11:36:48.105" v="2214" actId="478"/>
          <ac:picMkLst>
            <pc:docMk/>
            <pc:sldMk cId="2980526912" sldId="336"/>
            <ac:picMk id="11" creationId="{00000000-0000-0000-0000-000000000000}"/>
          </ac:picMkLst>
        </pc:picChg>
        <pc:cxnChg chg="add mod">
          <ac:chgData name="Duyên Lương" userId="3a9e482f-ceb4-484a-8eab-f708ff3e9a36" providerId="ADAL" clId="{993F1DA4-6A6F-44C0-9A7E-5975AAAA0346}" dt="2023-04-20T14:13:17.048" v="4380" actId="14100"/>
          <ac:cxnSpMkLst>
            <pc:docMk/>
            <pc:sldMk cId="2980526912" sldId="336"/>
            <ac:cxnSpMk id="11" creationId="{CDBC1A22-F82E-B2E5-956A-3476FDD88AFB}"/>
          </ac:cxnSpMkLst>
        </pc:cxnChg>
        <pc:cxnChg chg="add mod">
          <ac:chgData name="Duyên Lương" userId="3a9e482f-ceb4-484a-8eab-f708ff3e9a36" providerId="ADAL" clId="{993F1DA4-6A6F-44C0-9A7E-5975AAAA0346}" dt="2023-04-20T14:13:41.013" v="4385" actId="1076"/>
          <ac:cxnSpMkLst>
            <pc:docMk/>
            <pc:sldMk cId="2980526912" sldId="336"/>
            <ac:cxnSpMk id="14" creationId="{DBBA8C26-7B82-F422-75EC-7E8CD5BB718F}"/>
          </ac:cxnSpMkLst>
        </pc:cxnChg>
        <pc:cxnChg chg="add mod">
          <ac:chgData name="Duyên Lương" userId="3a9e482f-ceb4-484a-8eab-f708ff3e9a36" providerId="ADAL" clId="{993F1DA4-6A6F-44C0-9A7E-5975AAAA0346}" dt="2023-04-21T04:35:52.482" v="4829" actId="14100"/>
          <ac:cxnSpMkLst>
            <pc:docMk/>
            <pc:sldMk cId="2980526912" sldId="336"/>
            <ac:cxnSpMk id="16" creationId="{B2C2D1E7-FF52-3657-CE15-07EFFE600009}"/>
          </ac:cxnSpMkLst>
        </pc:cxnChg>
        <pc:cxnChg chg="add mod">
          <ac:chgData name="Duyên Lương" userId="3a9e482f-ceb4-484a-8eab-f708ff3e9a36" providerId="ADAL" clId="{993F1DA4-6A6F-44C0-9A7E-5975AAAA0346}" dt="2023-04-20T14:13:54.632" v="4391" actId="14100"/>
          <ac:cxnSpMkLst>
            <pc:docMk/>
            <pc:sldMk cId="2980526912" sldId="336"/>
            <ac:cxnSpMk id="18" creationId="{ACD6ED0F-E080-589D-B43E-BD2C747F506E}"/>
          </ac:cxnSpMkLst>
        </pc:cxnChg>
        <pc:cxnChg chg="add mod">
          <ac:chgData name="Duyên Lương" userId="3a9e482f-ceb4-484a-8eab-f708ff3e9a36" providerId="ADAL" clId="{993F1DA4-6A6F-44C0-9A7E-5975AAAA0346}" dt="2023-04-20T14:14:05.233" v="4395" actId="14100"/>
          <ac:cxnSpMkLst>
            <pc:docMk/>
            <pc:sldMk cId="2980526912" sldId="336"/>
            <ac:cxnSpMk id="20" creationId="{7D811444-343C-9074-3717-93CE6D8A9FC8}"/>
          </ac:cxnSpMkLst>
        </pc:cxnChg>
        <pc:cxnChg chg="add mod">
          <ac:chgData name="Duyên Lương" userId="3a9e482f-ceb4-484a-8eab-f708ff3e9a36" providerId="ADAL" clId="{993F1DA4-6A6F-44C0-9A7E-5975AAAA0346}" dt="2023-04-20T14:14:11.145" v="4398" actId="14100"/>
          <ac:cxnSpMkLst>
            <pc:docMk/>
            <pc:sldMk cId="2980526912" sldId="336"/>
            <ac:cxnSpMk id="22" creationId="{36B1F886-C876-1DDD-B0C5-64BF5A79C2E7}"/>
          </ac:cxnSpMkLst>
        </pc:cxnChg>
        <pc:cxnChg chg="add mod">
          <ac:chgData name="Duyên Lương" userId="3a9e482f-ceb4-484a-8eab-f708ff3e9a36" providerId="ADAL" clId="{993F1DA4-6A6F-44C0-9A7E-5975AAAA0346}" dt="2023-04-20T14:14:18.288" v="4401" actId="14100"/>
          <ac:cxnSpMkLst>
            <pc:docMk/>
            <pc:sldMk cId="2980526912" sldId="336"/>
            <ac:cxnSpMk id="24" creationId="{3BF3BDFD-E66E-BAAB-7D43-7C91336547EC}"/>
          </ac:cxnSpMkLst>
        </pc:cxnChg>
        <pc:cxnChg chg="add mod">
          <ac:chgData name="Duyên Lương" userId="3a9e482f-ceb4-484a-8eab-f708ff3e9a36" providerId="ADAL" clId="{993F1DA4-6A6F-44C0-9A7E-5975AAAA0346}" dt="2023-04-21T04:36:25.728" v="4831" actId="1076"/>
          <ac:cxnSpMkLst>
            <pc:docMk/>
            <pc:sldMk cId="2980526912" sldId="336"/>
            <ac:cxnSpMk id="26" creationId="{068E938A-C30D-AB49-9AA7-80F3FBDF3270}"/>
          </ac:cxnSpMkLst>
        </pc:cxnChg>
      </pc:sldChg>
      <pc:sldChg chg="add del setBg">
        <pc:chgData name="Duyên Lương" userId="3a9e482f-ceb4-484a-8eab-f708ff3e9a36" providerId="ADAL" clId="{993F1DA4-6A6F-44C0-9A7E-5975AAAA0346}" dt="2023-04-17T11:15:59.973" v="100"/>
        <pc:sldMkLst>
          <pc:docMk/>
          <pc:sldMk cId="3575855035" sldId="336"/>
        </pc:sldMkLst>
      </pc:sldChg>
      <pc:sldChg chg="addSp delSp modSp mod delAnim modAnim">
        <pc:chgData name="Duyên Lương" userId="3a9e482f-ceb4-484a-8eab-f708ff3e9a36" providerId="ADAL" clId="{993F1DA4-6A6F-44C0-9A7E-5975AAAA0346}" dt="2023-04-21T02:40:41.673" v="4807" actId="1076"/>
        <pc:sldMkLst>
          <pc:docMk/>
          <pc:sldMk cId="4161600056" sldId="337"/>
        </pc:sldMkLst>
        <pc:spChg chg="add mod">
          <ac:chgData name="Duyên Lương" userId="3a9e482f-ceb4-484a-8eab-f708ff3e9a36" providerId="ADAL" clId="{993F1DA4-6A6F-44C0-9A7E-5975AAAA0346}" dt="2023-04-19T02:34:38.537" v="761" actId="1076"/>
          <ac:spMkLst>
            <pc:docMk/>
            <pc:sldMk cId="4161600056" sldId="337"/>
            <ac:spMk id="2" creationId="{5611EB00-24C3-6512-91DA-922000E5D598}"/>
          </ac:spMkLst>
        </pc:spChg>
        <pc:spChg chg="add mod">
          <ac:chgData name="Duyên Lương" userId="3a9e482f-ceb4-484a-8eab-f708ff3e9a36" providerId="ADAL" clId="{993F1DA4-6A6F-44C0-9A7E-5975AAAA0346}" dt="2023-04-19T02:34:36.014" v="760" actId="1076"/>
          <ac:spMkLst>
            <pc:docMk/>
            <pc:sldMk cId="4161600056" sldId="337"/>
            <ac:spMk id="3" creationId="{36D67F4B-2250-A7DD-B79D-D4B2EC4D9355}"/>
          </ac:spMkLst>
        </pc:spChg>
        <pc:spChg chg="add mod">
          <ac:chgData name="Duyên Lương" userId="3a9e482f-ceb4-484a-8eab-f708ff3e9a36" providerId="ADAL" clId="{993F1DA4-6A6F-44C0-9A7E-5975AAAA0346}" dt="2023-04-19T02:34:24.561" v="757" actId="1076"/>
          <ac:spMkLst>
            <pc:docMk/>
            <pc:sldMk cId="4161600056" sldId="337"/>
            <ac:spMk id="4" creationId="{B43DC8A6-F24E-39AA-62D2-88DBCD38A22D}"/>
          </ac:spMkLst>
        </pc:spChg>
        <pc:spChg chg="add mod">
          <ac:chgData name="Duyên Lương" userId="3a9e482f-ceb4-484a-8eab-f708ff3e9a36" providerId="ADAL" clId="{993F1DA4-6A6F-44C0-9A7E-5975AAAA0346}" dt="2023-04-19T02:36:47.235" v="939" actId="207"/>
          <ac:spMkLst>
            <pc:docMk/>
            <pc:sldMk cId="4161600056" sldId="337"/>
            <ac:spMk id="5" creationId="{E454BE53-F77D-4EA6-819F-178A0A69C4DD}"/>
          </ac:spMkLst>
        </pc:spChg>
        <pc:spChg chg="add mod">
          <ac:chgData name="Duyên Lương" userId="3a9e482f-ceb4-484a-8eab-f708ff3e9a36" providerId="ADAL" clId="{993F1DA4-6A6F-44C0-9A7E-5975AAAA0346}" dt="2023-04-19T02:48:19.615" v="997" actId="1076"/>
          <ac:spMkLst>
            <pc:docMk/>
            <pc:sldMk cId="4161600056" sldId="337"/>
            <ac:spMk id="16" creationId="{E1CE34E3-DB7F-50B6-A815-2DD3AC178E76}"/>
          </ac:spMkLst>
        </pc:spChg>
        <pc:picChg chg="del">
          <ac:chgData name="Duyên Lương" userId="3a9e482f-ceb4-484a-8eab-f708ff3e9a36" providerId="ADAL" clId="{993F1DA4-6A6F-44C0-9A7E-5975AAAA0346}" dt="2023-04-17T11:32:53.537" v="553" actId="478"/>
          <ac:picMkLst>
            <pc:docMk/>
            <pc:sldMk cId="4161600056" sldId="337"/>
            <ac:picMk id="6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19T02:40:00.088" v="948"/>
          <ac:picMkLst>
            <pc:docMk/>
            <pc:sldMk cId="4161600056" sldId="337"/>
            <ac:picMk id="6" creationId="{8CAE0E8D-EA01-4C08-A013-FAC9D1202A11}"/>
          </ac:picMkLst>
        </pc:picChg>
        <pc:picChg chg="mod">
          <ac:chgData name="Duyên Lương" userId="3a9e482f-ceb4-484a-8eab-f708ff3e9a36" providerId="ADAL" clId="{993F1DA4-6A6F-44C0-9A7E-5975AAAA0346}" dt="2023-04-17T11:33:27.402" v="557" actId="1076"/>
          <ac:picMkLst>
            <pc:docMk/>
            <pc:sldMk cId="4161600056" sldId="337"/>
            <ac:picMk id="7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33:29.183" v="558" actId="1076"/>
          <ac:picMkLst>
            <pc:docMk/>
            <pc:sldMk cId="4161600056" sldId="337"/>
            <ac:picMk id="10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9T02:36:34.547" v="935" actId="1076"/>
          <ac:picMkLst>
            <pc:docMk/>
            <pc:sldMk cId="4161600056" sldId="337"/>
            <ac:picMk id="11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17T11:33:30.427" v="559" actId="1076"/>
          <ac:picMkLst>
            <pc:docMk/>
            <pc:sldMk cId="4161600056" sldId="337"/>
            <ac:picMk id="12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1T02:40:41.673" v="4807" actId="1076"/>
          <ac:picMkLst>
            <pc:docMk/>
            <pc:sldMk cId="4161600056" sldId="337"/>
            <ac:picMk id="13" creationId="{E0C283E0-E63A-1D2B-7E88-DA8BC37A7146}"/>
          </ac:picMkLst>
        </pc:picChg>
        <pc:picChg chg="add del mod">
          <ac:chgData name="Duyên Lương" userId="3a9e482f-ceb4-484a-8eab-f708ff3e9a36" providerId="ADAL" clId="{993F1DA4-6A6F-44C0-9A7E-5975AAAA0346}" dt="2023-04-19T02:42:33.448" v="954" actId="478"/>
          <ac:picMkLst>
            <pc:docMk/>
            <pc:sldMk cId="4161600056" sldId="337"/>
            <ac:picMk id="14" creationId="{604136B1-521F-A7B9-A85B-AD2ED3F7C6C9}"/>
          </ac:picMkLst>
        </pc:picChg>
        <pc:picChg chg="add del mod">
          <ac:chgData name="Duyên Lương" userId="3a9e482f-ceb4-484a-8eab-f708ff3e9a36" providerId="ADAL" clId="{993F1DA4-6A6F-44C0-9A7E-5975AAAA0346}" dt="2023-04-21T02:39:49.898" v="4805" actId="478"/>
          <ac:picMkLst>
            <pc:docMk/>
            <pc:sldMk cId="4161600056" sldId="337"/>
            <ac:picMk id="15" creationId="{9F3454C8-BC95-8C75-5699-C3270093B709}"/>
          </ac:picMkLst>
        </pc:picChg>
        <pc:picChg chg="add mod">
          <ac:chgData name="Duyên Lương" userId="3a9e482f-ceb4-484a-8eab-f708ff3e9a36" providerId="ADAL" clId="{993F1DA4-6A6F-44C0-9A7E-5975AAAA0346}" dt="2023-04-19T02:34:33.407" v="759" actId="14100"/>
          <ac:picMkLst>
            <pc:docMk/>
            <pc:sldMk cId="4161600056" sldId="337"/>
            <ac:picMk id="1026" creationId="{F9B451D1-BB01-5ED8-1D73-A65A6739FBCF}"/>
          </ac:picMkLst>
        </pc:picChg>
      </pc:sldChg>
      <pc:sldChg chg="add del setBg">
        <pc:chgData name="Duyên Lương" userId="3a9e482f-ceb4-484a-8eab-f708ff3e9a36" providerId="ADAL" clId="{993F1DA4-6A6F-44C0-9A7E-5975AAAA0346}" dt="2023-04-19T03:06:26.809" v="1617"/>
        <pc:sldMkLst>
          <pc:docMk/>
          <pc:sldMk cId="2204631110" sldId="338"/>
        </pc:sldMkLst>
      </pc:sldChg>
      <pc:sldChg chg="addSp delSp modSp mod delAnim modAnim">
        <pc:chgData name="Duyên Lương" userId="3a9e482f-ceb4-484a-8eab-f708ff3e9a36" providerId="ADAL" clId="{993F1DA4-6A6F-44C0-9A7E-5975AAAA0346}" dt="2023-04-21T04:44:16.758" v="4849" actId="1076"/>
        <pc:sldMkLst>
          <pc:docMk/>
          <pc:sldMk cId="3687691036" sldId="338"/>
        </pc:sldMkLst>
        <pc:spChg chg="mod">
          <ac:chgData name="Duyên Lương" userId="3a9e482f-ceb4-484a-8eab-f708ff3e9a36" providerId="ADAL" clId="{993F1DA4-6A6F-44C0-9A7E-5975AAAA0346}" dt="2023-04-20T11:26:33.172" v="2086" actId="1076"/>
          <ac:spMkLst>
            <pc:docMk/>
            <pc:sldMk cId="3687691036" sldId="338"/>
            <ac:spMk id="2" creationId="{00000000-0000-0000-0000-000000000000}"/>
          </ac:spMkLst>
        </pc:spChg>
        <pc:spChg chg="mod">
          <ac:chgData name="Duyên Lương" userId="3a9e482f-ceb4-484a-8eab-f708ff3e9a36" providerId="ADAL" clId="{993F1DA4-6A6F-44C0-9A7E-5975AAAA0346}" dt="2023-04-20T11:27:11.659" v="2098" actId="1076"/>
          <ac:spMkLst>
            <pc:docMk/>
            <pc:sldMk cId="3687691036" sldId="338"/>
            <ac:spMk id="5" creationId="{11E9A3FD-8E04-0BC7-2E4E-3A8F6F17FC92}"/>
          </ac:spMkLst>
        </pc:spChg>
        <pc:spChg chg="add mod">
          <ac:chgData name="Duyên Lương" userId="3a9e482f-ceb4-484a-8eab-f708ff3e9a36" providerId="ADAL" clId="{993F1DA4-6A6F-44C0-9A7E-5975AAAA0346}" dt="2023-04-20T11:25:36.988" v="2044" actId="1076"/>
          <ac:spMkLst>
            <pc:docMk/>
            <pc:sldMk cId="3687691036" sldId="338"/>
            <ac:spMk id="8" creationId="{2729983F-5D51-5BA9-ED47-F5EA47AE1926}"/>
          </ac:spMkLst>
        </pc:spChg>
        <pc:spChg chg="mod">
          <ac:chgData name="Duyên Lương" userId="3a9e482f-ceb4-484a-8eab-f708ff3e9a36" providerId="ADAL" clId="{993F1DA4-6A6F-44C0-9A7E-5975AAAA0346}" dt="2023-04-20T11:27:27.877" v="2103" actId="1076"/>
          <ac:spMkLst>
            <pc:docMk/>
            <pc:sldMk cId="3687691036" sldId="338"/>
            <ac:spMk id="12" creationId="{7CF0D369-5B0C-A08C-5878-27C74EA8C36D}"/>
          </ac:spMkLst>
        </pc:spChg>
        <pc:spChg chg="add mod">
          <ac:chgData name="Duyên Lương" userId="3a9e482f-ceb4-484a-8eab-f708ff3e9a36" providerId="ADAL" clId="{993F1DA4-6A6F-44C0-9A7E-5975AAAA0346}" dt="2023-04-20T11:25:43.886" v="2046" actId="1076"/>
          <ac:spMkLst>
            <pc:docMk/>
            <pc:sldMk cId="3687691036" sldId="338"/>
            <ac:spMk id="21" creationId="{55C7F876-4E0F-0F76-9AFD-94B08C14755F}"/>
          </ac:spMkLst>
        </pc:spChg>
        <pc:spChg chg="add mod">
          <ac:chgData name="Duyên Lương" userId="3a9e482f-ceb4-484a-8eab-f708ff3e9a36" providerId="ADAL" clId="{993F1DA4-6A6F-44C0-9A7E-5975AAAA0346}" dt="2023-04-20T11:25:50.924" v="2048" actId="1076"/>
          <ac:spMkLst>
            <pc:docMk/>
            <pc:sldMk cId="3687691036" sldId="338"/>
            <ac:spMk id="23" creationId="{97584D25-9BF0-D7D3-DEDF-5260CA6CAD39}"/>
          </ac:spMkLst>
        </pc:spChg>
        <pc:spChg chg="add mod">
          <ac:chgData name="Duyên Lương" userId="3a9e482f-ceb4-484a-8eab-f708ff3e9a36" providerId="ADAL" clId="{993F1DA4-6A6F-44C0-9A7E-5975AAAA0346}" dt="2023-04-20T11:26:14.141" v="2056" actId="1076"/>
          <ac:spMkLst>
            <pc:docMk/>
            <pc:sldMk cId="3687691036" sldId="338"/>
            <ac:spMk id="24" creationId="{5049CD03-B426-B0A2-DFE4-E4140181383C}"/>
          </ac:spMkLst>
        </pc:spChg>
        <pc:spChg chg="add mod">
          <ac:chgData name="Duyên Lương" userId="3a9e482f-ceb4-484a-8eab-f708ff3e9a36" providerId="ADAL" clId="{993F1DA4-6A6F-44C0-9A7E-5975AAAA0346}" dt="2023-04-20T11:26:19.372" v="2058" actId="1076"/>
          <ac:spMkLst>
            <pc:docMk/>
            <pc:sldMk cId="3687691036" sldId="338"/>
            <ac:spMk id="25" creationId="{722DD875-C279-AAF2-2CE6-263D0EBEA2E0}"/>
          </ac:spMkLst>
        </pc:spChg>
        <pc:picChg chg="mod">
          <ac:chgData name="Duyên Lương" userId="3a9e482f-ceb4-484a-8eab-f708ff3e9a36" providerId="ADAL" clId="{993F1DA4-6A6F-44C0-9A7E-5975AAAA0346}" dt="2023-04-21T04:44:12.100" v="4847" actId="14100"/>
          <ac:picMkLst>
            <pc:docMk/>
            <pc:sldMk cId="3687691036" sldId="338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44:15.605" v="4848" actId="14100"/>
          <ac:picMkLst>
            <pc:docMk/>
            <pc:sldMk cId="3687691036" sldId="338"/>
            <ac:picMk id="7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1:26:01.760" v="2050" actId="1076"/>
          <ac:picMkLst>
            <pc:docMk/>
            <pc:sldMk cId="3687691036" sldId="338"/>
            <ac:picMk id="9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1T04:44:16.758" v="4849" actId="1076"/>
          <ac:picMkLst>
            <pc:docMk/>
            <pc:sldMk cId="3687691036" sldId="338"/>
            <ac:picMk id="11" creationId="{00000000-0000-0000-0000-000000000000}"/>
          </ac:picMkLst>
        </pc:picChg>
        <pc:cxnChg chg="add del mod">
          <ac:chgData name="Duyên Lương" userId="3a9e482f-ceb4-484a-8eab-f708ff3e9a36" providerId="ADAL" clId="{993F1DA4-6A6F-44C0-9A7E-5975AAAA0346}" dt="2023-04-20T11:27:32.043" v="2106" actId="478"/>
          <ac:cxnSpMkLst>
            <pc:docMk/>
            <pc:sldMk cId="3687691036" sldId="338"/>
            <ac:cxnSpMk id="16" creationId="{DBCA22E7-250F-EB8D-B036-651F97EAADDB}"/>
          </ac:cxnSpMkLst>
        </pc:cxnChg>
        <pc:cxnChg chg="add del mod">
          <ac:chgData name="Duyên Lương" userId="3a9e482f-ceb4-484a-8eab-f708ff3e9a36" providerId="ADAL" clId="{993F1DA4-6A6F-44C0-9A7E-5975AAAA0346}" dt="2023-04-20T11:27:35.347" v="2109" actId="478"/>
          <ac:cxnSpMkLst>
            <pc:docMk/>
            <pc:sldMk cId="3687691036" sldId="338"/>
            <ac:cxnSpMk id="22" creationId="{9B8A9B22-CB14-67C9-8DC3-D82356C5A6EC}"/>
          </ac:cxnSpMkLst>
        </pc:cxnChg>
        <pc:cxnChg chg="del">
          <ac:chgData name="Duyên Lương" userId="3a9e482f-ceb4-484a-8eab-f708ff3e9a36" providerId="ADAL" clId="{993F1DA4-6A6F-44C0-9A7E-5975AAAA0346}" dt="2023-04-20T11:27:30.897" v="2105" actId="478"/>
          <ac:cxnSpMkLst>
            <pc:docMk/>
            <pc:sldMk cId="3687691036" sldId="338"/>
            <ac:cxnSpMk id="30" creationId="{7CE7B3CE-1D5F-2626-9A1F-23B467117C32}"/>
          </ac:cxnSpMkLst>
        </pc:cxnChg>
        <pc:cxnChg chg="del">
          <ac:chgData name="Duyên Lương" userId="3a9e482f-ceb4-484a-8eab-f708ff3e9a36" providerId="ADAL" clId="{993F1DA4-6A6F-44C0-9A7E-5975AAAA0346}" dt="2023-04-20T11:27:29.967" v="2104" actId="478"/>
          <ac:cxnSpMkLst>
            <pc:docMk/>
            <pc:sldMk cId="3687691036" sldId="338"/>
            <ac:cxnSpMk id="38" creationId="{C44F8BF9-531D-5023-4E95-01077A60A4D9}"/>
          </ac:cxnSpMkLst>
        </pc:cxnChg>
        <pc:cxnChg chg="del">
          <ac:chgData name="Duyên Lương" userId="3a9e482f-ceb4-484a-8eab-f708ff3e9a36" providerId="ADAL" clId="{993F1DA4-6A6F-44C0-9A7E-5975AAAA0346}" dt="2023-04-20T11:27:33.152" v="2107" actId="478"/>
          <ac:cxnSpMkLst>
            <pc:docMk/>
            <pc:sldMk cId="3687691036" sldId="338"/>
            <ac:cxnSpMk id="44" creationId="{57D5B388-DFB7-2E19-15E6-8D52A92DC8C8}"/>
          </ac:cxnSpMkLst>
        </pc:cxnChg>
        <pc:cxnChg chg="del">
          <ac:chgData name="Duyên Lương" userId="3a9e482f-ceb4-484a-8eab-f708ff3e9a36" providerId="ADAL" clId="{993F1DA4-6A6F-44C0-9A7E-5975AAAA0346}" dt="2023-04-20T11:27:34.072" v="2108" actId="478"/>
          <ac:cxnSpMkLst>
            <pc:docMk/>
            <pc:sldMk cId="3687691036" sldId="338"/>
            <ac:cxnSpMk id="46" creationId="{9E639B8B-F364-6693-16D0-5D0C84F2D952}"/>
          </ac:cxnSpMkLst>
        </pc:cxnChg>
        <pc:cxnChg chg="del">
          <ac:chgData name="Duyên Lương" userId="3a9e482f-ceb4-484a-8eab-f708ff3e9a36" providerId="ADAL" clId="{993F1DA4-6A6F-44C0-9A7E-5975AAAA0346}" dt="2023-04-20T11:26:42.631" v="2088" actId="478"/>
          <ac:cxnSpMkLst>
            <pc:docMk/>
            <pc:sldMk cId="3687691036" sldId="338"/>
            <ac:cxnSpMk id="57" creationId="{4A04885F-6763-3416-5ED8-229EA6478E2E}"/>
          </ac:cxnSpMkLst>
        </pc:cxnChg>
        <pc:cxnChg chg="del">
          <ac:chgData name="Duyên Lương" userId="3a9e482f-ceb4-484a-8eab-f708ff3e9a36" providerId="ADAL" clId="{993F1DA4-6A6F-44C0-9A7E-5975AAAA0346}" dt="2023-04-20T11:26:43.793" v="2089" actId="478"/>
          <ac:cxnSpMkLst>
            <pc:docMk/>
            <pc:sldMk cId="3687691036" sldId="338"/>
            <ac:cxnSpMk id="59" creationId="{498F6C3D-10E9-151C-E3DB-EB9E45DD31C4}"/>
          </ac:cxnSpMkLst>
        </pc:cxnChg>
        <pc:cxnChg chg="del mod">
          <ac:chgData name="Duyên Lương" userId="3a9e482f-ceb4-484a-8eab-f708ff3e9a36" providerId="ADAL" clId="{993F1DA4-6A6F-44C0-9A7E-5975AAAA0346}" dt="2023-04-20T11:27:02.791" v="2093" actId="478"/>
          <ac:cxnSpMkLst>
            <pc:docMk/>
            <pc:sldMk cId="3687691036" sldId="338"/>
            <ac:cxnSpMk id="61" creationId="{99D3CEC3-0C47-7942-FE56-E22ED4B9CBDD}"/>
          </ac:cxnSpMkLst>
        </pc:cxnChg>
        <pc:cxnChg chg="del">
          <ac:chgData name="Duyên Lương" userId="3a9e482f-ceb4-484a-8eab-f708ff3e9a36" providerId="ADAL" clId="{993F1DA4-6A6F-44C0-9A7E-5975AAAA0346}" dt="2023-04-20T11:27:06.793" v="2097" actId="478"/>
          <ac:cxnSpMkLst>
            <pc:docMk/>
            <pc:sldMk cId="3687691036" sldId="338"/>
            <ac:cxnSpMk id="62" creationId="{E15B1FE2-C337-ECB7-BFB6-1A5EF77A020C}"/>
          </ac:cxnSpMkLst>
        </pc:cxnChg>
        <pc:cxnChg chg="del">
          <ac:chgData name="Duyên Lương" userId="3a9e482f-ceb4-484a-8eab-f708ff3e9a36" providerId="ADAL" clId="{993F1DA4-6A6F-44C0-9A7E-5975AAAA0346}" dt="2023-04-20T11:27:16.877" v="2100" actId="478"/>
          <ac:cxnSpMkLst>
            <pc:docMk/>
            <pc:sldMk cId="3687691036" sldId="338"/>
            <ac:cxnSpMk id="63" creationId="{768B0717-1186-E481-9050-CEE43750BE5F}"/>
          </ac:cxnSpMkLst>
        </pc:cxnChg>
      </pc:sldChg>
      <pc:sldChg chg="addSp delSp modSp add mod">
        <pc:chgData name="Duyên Lương" userId="3a9e482f-ceb4-484a-8eab-f708ff3e9a36" providerId="ADAL" clId="{993F1DA4-6A6F-44C0-9A7E-5975AAAA0346}" dt="2023-04-19T03:15:06.896" v="1754" actId="1076"/>
        <pc:sldMkLst>
          <pc:docMk/>
          <pc:sldMk cId="2375082789" sldId="339"/>
        </pc:sldMkLst>
        <pc:spChg chg="add mod">
          <ac:chgData name="Duyên Lương" userId="3a9e482f-ceb4-484a-8eab-f708ff3e9a36" providerId="ADAL" clId="{993F1DA4-6A6F-44C0-9A7E-5975AAAA0346}" dt="2023-04-19T03:12:28.501" v="1700" actId="1076"/>
          <ac:spMkLst>
            <pc:docMk/>
            <pc:sldMk cId="2375082789" sldId="339"/>
            <ac:spMk id="3" creationId="{52A3394B-7B15-5950-A29C-7CC3210A6266}"/>
          </ac:spMkLst>
        </pc:spChg>
        <pc:spChg chg="del">
          <ac:chgData name="Duyên Lương" userId="3a9e482f-ceb4-484a-8eab-f708ff3e9a36" providerId="ADAL" clId="{993F1DA4-6A6F-44C0-9A7E-5975AAAA0346}" dt="2023-04-19T03:12:12.505" v="1693" actId="478"/>
          <ac:spMkLst>
            <pc:docMk/>
            <pc:sldMk cId="2375082789" sldId="339"/>
            <ac:spMk id="4" creationId="{008E513C-0430-FC89-A1ED-A2D42ED3A940}"/>
          </ac:spMkLst>
        </pc:spChg>
        <pc:spChg chg="mod">
          <ac:chgData name="Duyên Lương" userId="3a9e482f-ceb4-484a-8eab-f708ff3e9a36" providerId="ADAL" clId="{993F1DA4-6A6F-44C0-9A7E-5975AAAA0346}" dt="2023-04-19T03:13:24.276" v="1752" actId="20577"/>
          <ac:spMkLst>
            <pc:docMk/>
            <pc:sldMk cId="2375082789" sldId="339"/>
            <ac:spMk id="16" creationId="{807DC114-056C-BEF9-9381-E55F58FF90D1}"/>
          </ac:spMkLst>
        </pc:spChg>
        <pc:spChg chg="mod">
          <ac:chgData name="Duyên Lương" userId="3a9e482f-ceb4-484a-8eab-f708ff3e9a36" providerId="ADAL" clId="{993F1DA4-6A6F-44C0-9A7E-5975AAAA0346}" dt="2023-04-19T03:15:06.896" v="1754" actId="1076"/>
          <ac:spMkLst>
            <pc:docMk/>
            <pc:sldMk cId="2375082789" sldId="339"/>
            <ac:spMk id="18" creationId="{C8449055-5D2D-9E96-FC27-326AB0B72E40}"/>
          </ac:spMkLst>
        </pc:spChg>
      </pc:sldChg>
      <pc:sldChg chg="add del">
        <pc:chgData name="Duyên Lương" userId="3a9e482f-ceb4-484a-8eab-f708ff3e9a36" providerId="ADAL" clId="{993F1DA4-6A6F-44C0-9A7E-5975AAAA0346}" dt="2023-04-19T03:06:35.193" v="1619" actId="47"/>
        <pc:sldMkLst>
          <pc:docMk/>
          <pc:sldMk cId="3385277785" sldId="339"/>
        </pc:sldMkLst>
      </pc:sldChg>
      <pc:sldChg chg="addSp delSp modSp add mod">
        <pc:chgData name="Duyên Lương" userId="3a9e482f-ceb4-484a-8eab-f708ff3e9a36" providerId="ADAL" clId="{993F1DA4-6A6F-44C0-9A7E-5975AAAA0346}" dt="2023-04-20T11:17:58.694" v="1784" actId="1076"/>
        <pc:sldMkLst>
          <pc:docMk/>
          <pc:sldMk cId="2807826847" sldId="340"/>
        </pc:sldMkLst>
        <pc:spChg chg="add mod">
          <ac:chgData name="Duyên Lương" userId="3a9e482f-ceb4-484a-8eab-f708ff3e9a36" providerId="ADAL" clId="{993F1DA4-6A6F-44C0-9A7E-5975AAAA0346}" dt="2023-04-20T11:17:01.747" v="1768" actId="1076"/>
          <ac:spMkLst>
            <pc:docMk/>
            <pc:sldMk cId="2807826847" sldId="340"/>
            <ac:spMk id="3" creationId="{006B0169-D6BE-5A94-EE63-C149DCF2B925}"/>
          </ac:spMkLst>
        </pc:spChg>
        <pc:spChg chg="del">
          <ac:chgData name="Duyên Lương" userId="3a9e482f-ceb4-484a-8eab-f708ff3e9a36" providerId="ADAL" clId="{993F1DA4-6A6F-44C0-9A7E-5975AAAA0346}" dt="2023-04-19T03:15:23.374" v="1756" actId="478"/>
          <ac:spMkLst>
            <pc:docMk/>
            <pc:sldMk cId="2807826847" sldId="340"/>
            <ac:spMk id="4" creationId="{008E513C-0430-FC89-A1ED-A2D42ED3A940}"/>
          </ac:spMkLst>
        </pc:spChg>
        <pc:spChg chg="mod">
          <ac:chgData name="Duyên Lương" userId="3a9e482f-ceb4-484a-8eab-f708ff3e9a36" providerId="ADAL" clId="{993F1DA4-6A6F-44C0-9A7E-5975AAAA0346}" dt="2023-04-20T11:17:58.694" v="1784" actId="1076"/>
          <ac:spMkLst>
            <pc:docMk/>
            <pc:sldMk cId="2807826847" sldId="340"/>
            <ac:spMk id="16" creationId="{807DC114-056C-BEF9-9381-E55F58FF90D1}"/>
          </ac:spMkLst>
        </pc:spChg>
        <pc:spChg chg="mod">
          <ac:chgData name="Duyên Lương" userId="3a9e482f-ceb4-484a-8eab-f708ff3e9a36" providerId="ADAL" clId="{993F1DA4-6A6F-44C0-9A7E-5975AAAA0346}" dt="2023-04-19T03:15:36.871" v="1763" actId="1076"/>
          <ac:spMkLst>
            <pc:docMk/>
            <pc:sldMk cId="2807826847" sldId="340"/>
            <ac:spMk id="18" creationId="{C8449055-5D2D-9E96-FC27-326AB0B72E40}"/>
          </ac:spMkLst>
        </pc:spChg>
      </pc:sldChg>
      <pc:sldChg chg="addSp delSp modSp add mod">
        <pc:chgData name="Duyên Lương" userId="3a9e482f-ceb4-484a-8eab-f708ff3e9a36" providerId="ADAL" clId="{993F1DA4-6A6F-44C0-9A7E-5975AAAA0346}" dt="2023-04-20T11:30:54.121" v="2113" actId="113"/>
        <pc:sldMkLst>
          <pc:docMk/>
          <pc:sldMk cId="2336590943" sldId="341"/>
        </pc:sldMkLst>
        <pc:spChg chg="add mod">
          <ac:chgData name="Duyên Lương" userId="3a9e482f-ceb4-484a-8eab-f708ff3e9a36" providerId="ADAL" clId="{993F1DA4-6A6F-44C0-9A7E-5975AAAA0346}" dt="2023-04-20T11:19:45.120" v="1790" actId="403"/>
          <ac:spMkLst>
            <pc:docMk/>
            <pc:sldMk cId="2336590943" sldId="341"/>
            <ac:spMk id="3" creationId="{EAE2BB13-F651-C368-3F96-CFEBD8342F1D}"/>
          </ac:spMkLst>
        </pc:spChg>
        <pc:spChg chg="del">
          <ac:chgData name="Duyên Lương" userId="3a9e482f-ceb4-484a-8eab-f708ff3e9a36" providerId="ADAL" clId="{993F1DA4-6A6F-44C0-9A7E-5975AAAA0346}" dt="2023-04-20T11:19:41.053" v="1785" actId="478"/>
          <ac:spMkLst>
            <pc:docMk/>
            <pc:sldMk cId="2336590943" sldId="341"/>
            <ac:spMk id="4" creationId="{008E513C-0430-FC89-A1ED-A2D42ED3A940}"/>
          </ac:spMkLst>
        </pc:spChg>
        <pc:spChg chg="mod">
          <ac:chgData name="Duyên Lương" userId="3a9e482f-ceb4-484a-8eab-f708ff3e9a36" providerId="ADAL" clId="{993F1DA4-6A6F-44C0-9A7E-5975AAAA0346}" dt="2023-04-20T11:30:54.121" v="2113" actId="113"/>
          <ac:spMkLst>
            <pc:docMk/>
            <pc:sldMk cId="2336590943" sldId="341"/>
            <ac:spMk id="16" creationId="{807DC114-056C-BEF9-9381-E55F58FF90D1}"/>
          </ac:spMkLst>
        </pc:spChg>
      </pc:sldChg>
      <pc:sldChg chg="addSp delSp modSp add mod delAnim modAnim">
        <pc:chgData name="Duyên Lương" userId="3a9e482f-ceb4-484a-8eab-f708ff3e9a36" providerId="ADAL" clId="{993F1DA4-6A6F-44C0-9A7E-5975AAAA0346}" dt="2023-04-21T02:40:58.810" v="4808"/>
        <pc:sldMkLst>
          <pc:docMk/>
          <pc:sldMk cId="1924208859" sldId="342"/>
        </pc:sldMkLst>
        <pc:spChg chg="add mod">
          <ac:chgData name="Duyên Lương" userId="3a9e482f-ceb4-484a-8eab-f708ff3e9a36" providerId="ADAL" clId="{993F1DA4-6A6F-44C0-9A7E-5975AAAA0346}" dt="2023-04-20T11:22:41.063" v="1834" actId="1076"/>
          <ac:spMkLst>
            <pc:docMk/>
            <pc:sldMk cId="1924208859" sldId="342"/>
            <ac:spMk id="3" creationId="{BC9DD373-EFA8-0806-7593-C580111FDA53}"/>
          </ac:spMkLst>
        </pc:spChg>
        <pc:spChg chg="del">
          <ac:chgData name="Duyên Lương" userId="3a9e482f-ceb4-484a-8eab-f708ff3e9a36" providerId="ADAL" clId="{993F1DA4-6A6F-44C0-9A7E-5975AAAA0346}" dt="2023-04-20T11:22:30.096" v="1827" actId="478"/>
          <ac:spMkLst>
            <pc:docMk/>
            <pc:sldMk cId="1924208859" sldId="342"/>
            <ac:spMk id="4" creationId="{008E513C-0430-FC89-A1ED-A2D42ED3A940}"/>
          </ac:spMkLst>
        </pc:spChg>
        <pc:spChg chg="add del mod">
          <ac:chgData name="Duyên Lương" userId="3a9e482f-ceb4-484a-8eab-f708ff3e9a36" providerId="ADAL" clId="{993F1DA4-6A6F-44C0-9A7E-5975AAAA0346}" dt="2023-04-20T11:24:50.465" v="2032" actId="478"/>
          <ac:spMkLst>
            <pc:docMk/>
            <pc:sldMk cId="1924208859" sldId="342"/>
            <ac:spMk id="8" creationId="{E3475C6B-7538-A991-3FFF-20BCB1E2CFF1}"/>
          </ac:spMkLst>
        </pc:spChg>
        <pc:spChg chg="add mod">
          <ac:chgData name="Duyên Lương" userId="3a9e482f-ceb4-484a-8eab-f708ff3e9a36" providerId="ADAL" clId="{993F1DA4-6A6F-44C0-9A7E-5975AAAA0346}" dt="2023-04-20T11:30:58.738" v="2114" actId="113"/>
          <ac:spMkLst>
            <pc:docMk/>
            <pc:sldMk cId="1924208859" sldId="342"/>
            <ac:spMk id="15" creationId="{DF6D4B64-755E-8665-2068-B7BA1B6FFC2A}"/>
          </ac:spMkLst>
        </pc:spChg>
        <pc:spChg chg="del">
          <ac:chgData name="Duyên Lương" userId="3a9e482f-ceb4-484a-8eab-f708ff3e9a36" providerId="ADAL" clId="{993F1DA4-6A6F-44C0-9A7E-5975AAAA0346}" dt="2023-04-20T11:22:43.093" v="1835" actId="478"/>
          <ac:spMkLst>
            <pc:docMk/>
            <pc:sldMk cId="1924208859" sldId="342"/>
            <ac:spMk id="16" creationId="{807DC114-056C-BEF9-9381-E55F58FF90D1}"/>
          </ac:spMkLst>
        </pc:spChg>
      </pc:sldChg>
      <pc:sldChg chg="modSp add mod">
        <pc:chgData name="Duyên Lương" userId="3a9e482f-ceb4-484a-8eab-f708ff3e9a36" providerId="ADAL" clId="{993F1DA4-6A6F-44C0-9A7E-5975AAAA0346}" dt="2023-04-20T12:19:38.925" v="3389" actId="14100"/>
        <pc:sldMkLst>
          <pc:docMk/>
          <pc:sldMk cId="3320344517" sldId="1136"/>
        </pc:sldMkLst>
        <pc:spChg chg="mod">
          <ac:chgData name="Duyên Lương" userId="3a9e482f-ceb4-484a-8eab-f708ff3e9a36" providerId="ADAL" clId="{993F1DA4-6A6F-44C0-9A7E-5975AAAA0346}" dt="2023-04-20T12:19:11.497" v="3352" actId="14100"/>
          <ac:spMkLst>
            <pc:docMk/>
            <pc:sldMk cId="3320344517" sldId="1136"/>
            <ac:spMk id="2" creationId="{DC534318-397E-B458-4124-7C571A74E415}"/>
          </ac:spMkLst>
        </pc:spChg>
        <pc:spChg chg="mod">
          <ac:chgData name="Duyên Lương" userId="3a9e482f-ceb4-484a-8eab-f708ff3e9a36" providerId="ADAL" clId="{993F1DA4-6A6F-44C0-9A7E-5975AAAA0346}" dt="2023-04-20T12:15:08.996" v="3193" actId="207"/>
          <ac:spMkLst>
            <pc:docMk/>
            <pc:sldMk cId="3320344517" sldId="1136"/>
            <ac:spMk id="3" creationId="{5326FAB3-83DC-1EE9-11C6-10E36D9C248D}"/>
          </ac:spMkLst>
        </pc:spChg>
        <pc:spChg chg="mod">
          <ac:chgData name="Duyên Lương" userId="3a9e482f-ceb4-484a-8eab-f708ff3e9a36" providerId="ADAL" clId="{993F1DA4-6A6F-44C0-9A7E-5975AAAA0346}" dt="2023-04-20T12:18:09.591" v="3305" actId="20577"/>
          <ac:spMkLst>
            <pc:docMk/>
            <pc:sldMk cId="3320344517" sldId="1136"/>
            <ac:spMk id="15" creationId="{C08A671A-E638-9839-72D5-58777E5615C3}"/>
          </ac:spMkLst>
        </pc:spChg>
        <pc:spChg chg="mod">
          <ac:chgData name="Duyên Lương" userId="3a9e482f-ceb4-484a-8eab-f708ff3e9a36" providerId="ADAL" clId="{993F1DA4-6A6F-44C0-9A7E-5975AAAA0346}" dt="2023-04-20T12:19:38.925" v="3389" actId="14100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993F1DA4-6A6F-44C0-9A7E-5975AAAA0346}" dt="2023-04-20T12:18:27.810" v="3319" actId="404"/>
          <ac:spMkLst>
            <pc:docMk/>
            <pc:sldMk cId="3320344517" sldId="1136"/>
            <ac:spMk id="28" creationId="{C4C447EA-A1A6-D729-1F5C-9C181542EC0E}"/>
          </ac:spMkLst>
        </pc:spChg>
      </pc:sldChg>
      <pc:sldChg chg="addSp delSp modSp add mod">
        <pc:chgData name="Duyên Lương" userId="3a9e482f-ceb4-484a-8eab-f708ff3e9a36" providerId="ADAL" clId="{993F1DA4-6A6F-44C0-9A7E-5975AAAA0346}" dt="2023-04-20T12:10:38.830" v="3077" actId="1076"/>
        <pc:sldMkLst>
          <pc:docMk/>
          <pc:sldMk cId="1249829600" sldId="1140"/>
        </pc:sldMkLst>
        <pc:spChg chg="mod">
          <ac:chgData name="Duyên Lương" userId="3a9e482f-ceb4-484a-8eab-f708ff3e9a36" providerId="ADAL" clId="{993F1DA4-6A6F-44C0-9A7E-5975AAAA0346}" dt="2023-04-20T12:10:38.830" v="3077" actId="1076"/>
          <ac:spMkLst>
            <pc:docMk/>
            <pc:sldMk cId="1249829600" sldId="1140"/>
            <ac:spMk id="4" creationId="{25F954A5-365D-9AC8-4E19-BFF348F01D4C}"/>
          </ac:spMkLst>
        </pc:spChg>
        <pc:picChg chg="del">
          <ac:chgData name="Duyên Lương" userId="3a9e482f-ceb4-484a-8eab-f708ff3e9a36" providerId="ADAL" clId="{993F1DA4-6A6F-44C0-9A7E-5975AAAA0346}" dt="2023-04-20T12:08:45.569" v="3021" actId="478"/>
          <ac:picMkLst>
            <pc:docMk/>
            <pc:sldMk cId="1249829600" sldId="1140"/>
            <ac:picMk id="3" creationId="{9DD0C117-88BA-7897-349C-4DED211836DB}"/>
          </ac:picMkLst>
        </pc:picChg>
        <pc:picChg chg="add mod">
          <ac:chgData name="Duyên Lương" userId="3a9e482f-ceb4-484a-8eab-f708ff3e9a36" providerId="ADAL" clId="{993F1DA4-6A6F-44C0-9A7E-5975AAAA0346}" dt="2023-04-20T12:10:07.373" v="3073" actId="1076"/>
          <ac:picMkLst>
            <pc:docMk/>
            <pc:sldMk cId="1249829600" sldId="1140"/>
            <ac:picMk id="5" creationId="{3FD9C992-2DB3-2187-6B8F-D258CE5C6D99}"/>
          </ac:picMkLst>
        </pc:picChg>
        <pc:picChg chg="add mod">
          <ac:chgData name="Duyên Lương" userId="3a9e482f-ceb4-484a-8eab-f708ff3e9a36" providerId="ADAL" clId="{993F1DA4-6A6F-44C0-9A7E-5975AAAA0346}" dt="2023-04-20T12:10:08.550" v="3074" actId="1076"/>
          <ac:picMkLst>
            <pc:docMk/>
            <pc:sldMk cId="1249829600" sldId="1140"/>
            <ac:picMk id="7" creationId="{F4294FFD-B7AD-9570-BEA3-9E5D47B860C4}"/>
          </ac:picMkLst>
        </pc:picChg>
        <pc:picChg chg="add mod">
          <ac:chgData name="Duyên Lương" userId="3a9e482f-ceb4-484a-8eab-f708ff3e9a36" providerId="ADAL" clId="{993F1DA4-6A6F-44C0-9A7E-5975AAAA0346}" dt="2023-04-20T12:10:10.477" v="3075" actId="1076"/>
          <ac:picMkLst>
            <pc:docMk/>
            <pc:sldMk cId="1249829600" sldId="1140"/>
            <ac:picMk id="9" creationId="{178CB843-BD71-AA6F-FF5D-37DD44042661}"/>
          </ac:picMkLst>
        </pc:picChg>
      </pc:sldChg>
      <pc:sldChg chg="addSp delSp modSp add mod modAnim">
        <pc:chgData name="Duyên Lương" userId="3a9e482f-ceb4-484a-8eab-f708ff3e9a36" providerId="ADAL" clId="{993F1DA4-6A6F-44C0-9A7E-5975AAAA0346}" dt="2023-04-20T12:14:06.837" v="3190" actId="1076"/>
        <pc:sldMkLst>
          <pc:docMk/>
          <pc:sldMk cId="2378864297" sldId="1141"/>
        </pc:sldMkLst>
        <pc:spChg chg="add mod">
          <ac:chgData name="Duyên Lương" userId="3a9e482f-ceb4-484a-8eab-f708ff3e9a36" providerId="ADAL" clId="{993F1DA4-6A6F-44C0-9A7E-5975AAAA0346}" dt="2023-04-20T12:13:15.280" v="3169" actId="1076"/>
          <ac:spMkLst>
            <pc:docMk/>
            <pc:sldMk cId="2378864297" sldId="1141"/>
            <ac:spMk id="2" creationId="{54E04CC1-E88A-FBD1-6ADF-57A1C02CB612}"/>
          </ac:spMkLst>
        </pc:spChg>
        <pc:spChg chg="del">
          <ac:chgData name="Duyên Lương" userId="3a9e482f-ceb4-484a-8eab-f708ff3e9a36" providerId="ADAL" clId="{993F1DA4-6A6F-44C0-9A7E-5975AAAA0346}" dt="2023-04-20T12:11:52.842" v="3118" actId="478"/>
          <ac:spMkLst>
            <pc:docMk/>
            <pc:sldMk cId="2378864297" sldId="1141"/>
            <ac:spMk id="4" creationId="{2F5BEF43-CB7F-4013-5C0E-7B2090632F81}"/>
          </ac:spMkLst>
        </pc:spChg>
        <pc:spChg chg="mod">
          <ac:chgData name="Duyên Lương" userId="3a9e482f-ceb4-484a-8eab-f708ff3e9a36" providerId="ADAL" clId="{993F1DA4-6A6F-44C0-9A7E-5975AAAA0346}" dt="2023-04-20T12:10:54.057" v="3081" actId="404"/>
          <ac:spMkLst>
            <pc:docMk/>
            <pc:sldMk cId="2378864297" sldId="1141"/>
            <ac:spMk id="8" creationId="{D64D054B-E614-4898-76AC-12B21254CE27}"/>
          </ac:spMkLst>
        </pc:spChg>
        <pc:spChg chg="mod">
          <ac:chgData name="Duyên Lương" userId="3a9e482f-ceb4-484a-8eab-f708ff3e9a36" providerId="ADAL" clId="{993F1DA4-6A6F-44C0-9A7E-5975AAAA0346}" dt="2023-04-20T12:12:37.227" v="3148" actId="1076"/>
          <ac:spMkLst>
            <pc:docMk/>
            <pc:sldMk cId="2378864297" sldId="1141"/>
            <ac:spMk id="9" creationId="{3ACF0CED-C69E-095C-8699-38B1F883AFB3}"/>
          </ac:spMkLst>
        </pc:spChg>
        <pc:spChg chg="mod">
          <ac:chgData name="Duyên Lương" userId="3a9e482f-ceb4-484a-8eab-f708ff3e9a36" providerId="ADAL" clId="{993F1DA4-6A6F-44C0-9A7E-5975AAAA0346}" dt="2023-04-20T12:12:42.906" v="3149" actId="1076"/>
          <ac:spMkLst>
            <pc:docMk/>
            <pc:sldMk cId="2378864297" sldId="1141"/>
            <ac:spMk id="10" creationId="{AF17C034-0ADD-0603-76E7-B5964EC53A19}"/>
          </ac:spMkLst>
        </pc:spChg>
        <pc:spChg chg="mod">
          <ac:chgData name="Duyên Lương" userId="3a9e482f-ceb4-484a-8eab-f708ff3e9a36" providerId="ADAL" clId="{993F1DA4-6A6F-44C0-9A7E-5975AAAA0346}" dt="2023-04-20T12:13:25.021" v="3172" actId="14100"/>
          <ac:spMkLst>
            <pc:docMk/>
            <pc:sldMk cId="2378864297" sldId="1141"/>
            <ac:spMk id="11" creationId="{325B7176-2DAD-B14B-EED2-F32823345D42}"/>
          </ac:spMkLst>
        </pc:spChg>
        <pc:spChg chg="mod">
          <ac:chgData name="Duyên Lương" userId="3a9e482f-ceb4-484a-8eab-f708ff3e9a36" providerId="ADAL" clId="{993F1DA4-6A6F-44C0-9A7E-5975AAAA0346}" dt="2023-04-20T12:13:00.991" v="3165" actId="20577"/>
          <ac:spMkLst>
            <pc:docMk/>
            <pc:sldMk cId="2378864297" sldId="1141"/>
            <ac:spMk id="12" creationId="{3A739DE6-79AF-2666-3B8B-88DED514DE28}"/>
          </ac:spMkLst>
        </pc:spChg>
        <pc:grpChg chg="mod">
          <ac:chgData name="Duyên Lương" userId="3a9e482f-ceb4-484a-8eab-f708ff3e9a36" providerId="ADAL" clId="{993F1DA4-6A6F-44C0-9A7E-5975AAAA0346}" dt="2023-04-20T12:13:12.541" v="3168" actId="1076"/>
          <ac:grpSpMkLst>
            <pc:docMk/>
            <pc:sldMk cId="2378864297" sldId="1141"/>
            <ac:grpSpMk id="6" creationId="{883E800A-8C54-FF1E-78FA-45C0BD368037}"/>
          </ac:grpSpMkLst>
        </pc:grpChg>
        <pc:picChg chg="del mod">
          <ac:chgData name="Duyên Lương" userId="3a9e482f-ceb4-484a-8eab-f708ff3e9a36" providerId="ADAL" clId="{993F1DA4-6A6F-44C0-9A7E-5975AAAA0346}" dt="2023-04-20T12:11:51.386" v="3117" actId="478"/>
          <ac:picMkLst>
            <pc:docMk/>
            <pc:sldMk cId="2378864297" sldId="1141"/>
            <ac:picMk id="3" creationId="{BFC1F606-2F0E-5458-63D3-33159A3D98F6}"/>
          </ac:picMkLst>
        </pc:picChg>
        <pc:picChg chg="add mod">
          <ac:chgData name="Duyên Lương" userId="3a9e482f-ceb4-484a-8eab-f708ff3e9a36" providerId="ADAL" clId="{993F1DA4-6A6F-44C0-9A7E-5975AAAA0346}" dt="2023-04-20T12:13:40.591" v="3178" actId="1076"/>
          <ac:picMkLst>
            <pc:docMk/>
            <pc:sldMk cId="2378864297" sldId="1141"/>
            <ac:picMk id="5" creationId="{D323F7E2-CE6F-1516-4E89-671D54409476}"/>
          </ac:picMkLst>
        </pc:picChg>
        <pc:picChg chg="add mod">
          <ac:chgData name="Duyên Lương" userId="3a9e482f-ceb4-484a-8eab-f708ff3e9a36" providerId="ADAL" clId="{993F1DA4-6A6F-44C0-9A7E-5975AAAA0346}" dt="2023-04-20T12:13:53.714" v="3184" actId="1076"/>
          <ac:picMkLst>
            <pc:docMk/>
            <pc:sldMk cId="2378864297" sldId="1141"/>
            <ac:picMk id="13" creationId="{A184A13D-CDB0-E8C9-30B6-082A3A99FB0B}"/>
          </ac:picMkLst>
        </pc:picChg>
        <pc:picChg chg="add mod">
          <ac:chgData name="Duyên Lương" userId="3a9e482f-ceb4-484a-8eab-f708ff3e9a36" providerId="ADAL" clId="{993F1DA4-6A6F-44C0-9A7E-5975AAAA0346}" dt="2023-04-20T12:14:06.837" v="3190" actId="1076"/>
          <ac:picMkLst>
            <pc:docMk/>
            <pc:sldMk cId="2378864297" sldId="1141"/>
            <ac:picMk id="14" creationId="{32C57F7E-BBF1-1AFD-5CA8-68277BA81D46}"/>
          </ac:picMkLst>
        </pc:picChg>
      </pc:sldChg>
      <pc:sldChg chg="modSp add mod">
        <pc:chgData name="Duyên Lương" userId="3a9e482f-ceb4-484a-8eab-f708ff3e9a36" providerId="ADAL" clId="{993F1DA4-6A6F-44C0-9A7E-5975AAAA0346}" dt="2023-04-20T12:22:58.480" v="3473" actId="20577"/>
        <pc:sldMkLst>
          <pc:docMk/>
          <pc:sldMk cId="1332574231" sldId="1142"/>
        </pc:sldMkLst>
        <pc:spChg chg="mod">
          <ac:chgData name="Duyên Lương" userId="3a9e482f-ceb4-484a-8eab-f708ff3e9a36" providerId="ADAL" clId="{993F1DA4-6A6F-44C0-9A7E-5975AAAA0346}" dt="2023-04-20T12:21:35.764" v="3469" actId="14100"/>
          <ac:spMkLst>
            <pc:docMk/>
            <pc:sldMk cId="1332574231" sldId="1142"/>
            <ac:spMk id="2" creationId="{DC534318-397E-B458-4124-7C571A74E415}"/>
          </ac:spMkLst>
        </pc:spChg>
        <pc:spChg chg="mod">
          <ac:chgData name="Duyên Lương" userId="3a9e482f-ceb4-484a-8eab-f708ff3e9a36" providerId="ADAL" clId="{993F1DA4-6A6F-44C0-9A7E-5975AAAA0346}" dt="2023-04-20T12:22:58.480" v="3473" actId="20577"/>
          <ac:spMkLst>
            <pc:docMk/>
            <pc:sldMk cId="1332574231" sldId="1142"/>
            <ac:spMk id="15" creationId="{C08A671A-E638-9839-72D5-58777E5615C3}"/>
          </ac:spMkLst>
        </pc:spChg>
        <pc:spChg chg="mod">
          <ac:chgData name="Duyên Lương" userId="3a9e482f-ceb4-484a-8eab-f708ff3e9a36" providerId="ADAL" clId="{993F1DA4-6A6F-44C0-9A7E-5975AAAA0346}" dt="2023-04-20T12:21:35.764" v="3469" actId="14100"/>
          <ac:spMkLst>
            <pc:docMk/>
            <pc:sldMk cId="1332574231" sldId="1142"/>
            <ac:spMk id="26" creationId="{48834948-77C1-3298-B9CE-B613B89749CF}"/>
          </ac:spMkLst>
        </pc:spChg>
        <pc:spChg chg="mod">
          <ac:chgData name="Duyên Lương" userId="3a9e482f-ceb4-484a-8eab-f708ff3e9a36" providerId="ADAL" clId="{993F1DA4-6A6F-44C0-9A7E-5975AAAA0346}" dt="2023-04-20T12:21:35.764" v="3469" actId="14100"/>
          <ac:spMkLst>
            <pc:docMk/>
            <pc:sldMk cId="1332574231" sldId="1142"/>
            <ac:spMk id="28" creationId="{C4C447EA-A1A6-D729-1F5C-9C181542EC0E}"/>
          </ac:spMkLst>
        </pc:spChg>
      </pc:sldChg>
      <pc:sldChg chg="modSp add mod ord">
        <pc:chgData name="Duyên Lương" userId="3a9e482f-ceb4-484a-8eab-f708ff3e9a36" providerId="ADAL" clId="{993F1DA4-6A6F-44C0-9A7E-5975AAAA0346}" dt="2023-04-20T12:26:54.055" v="3591" actId="20577"/>
        <pc:sldMkLst>
          <pc:docMk/>
          <pc:sldMk cId="683880499" sldId="1143"/>
        </pc:sldMkLst>
        <pc:spChg chg="mod">
          <ac:chgData name="Duyên Lương" userId="3a9e482f-ceb4-484a-8eab-f708ff3e9a36" providerId="ADAL" clId="{993F1DA4-6A6F-44C0-9A7E-5975AAAA0346}" dt="2023-04-20T12:26:54.055" v="3591" actId="20577"/>
          <ac:spMkLst>
            <pc:docMk/>
            <pc:sldMk cId="683880499" sldId="1143"/>
            <ac:spMk id="2" creationId="{DC534318-397E-B458-4124-7C571A74E415}"/>
          </ac:spMkLst>
        </pc:spChg>
        <pc:spChg chg="mod">
          <ac:chgData name="Duyên Lương" userId="3a9e482f-ceb4-484a-8eab-f708ff3e9a36" providerId="ADAL" clId="{993F1DA4-6A6F-44C0-9A7E-5975AAAA0346}" dt="2023-04-20T12:23:46.696" v="3532" actId="1076"/>
          <ac:spMkLst>
            <pc:docMk/>
            <pc:sldMk cId="683880499" sldId="1143"/>
            <ac:spMk id="15" creationId="{C08A671A-E638-9839-72D5-58777E5615C3}"/>
          </ac:spMkLst>
        </pc:spChg>
        <pc:spChg chg="mod">
          <ac:chgData name="Duyên Lương" userId="3a9e482f-ceb4-484a-8eab-f708ff3e9a36" providerId="ADAL" clId="{993F1DA4-6A6F-44C0-9A7E-5975AAAA0346}" dt="2023-04-20T12:26:21.715" v="3564" actId="20577"/>
          <ac:spMkLst>
            <pc:docMk/>
            <pc:sldMk cId="683880499" sldId="1143"/>
            <ac:spMk id="26" creationId="{48834948-77C1-3298-B9CE-B613B89749CF}"/>
          </ac:spMkLst>
        </pc:spChg>
        <pc:spChg chg="mod">
          <ac:chgData name="Duyên Lương" userId="3a9e482f-ceb4-484a-8eab-f708ff3e9a36" providerId="ADAL" clId="{993F1DA4-6A6F-44C0-9A7E-5975AAAA0346}" dt="2023-04-20T12:24:36.434" v="3557" actId="20577"/>
          <ac:spMkLst>
            <pc:docMk/>
            <pc:sldMk cId="683880499" sldId="1143"/>
            <ac:spMk id="28" creationId="{C4C447EA-A1A6-D729-1F5C-9C181542EC0E}"/>
          </ac:spMkLst>
        </pc:spChg>
        <pc:spChg chg="mod">
          <ac:chgData name="Duyên Lương" userId="3a9e482f-ceb4-484a-8eab-f708ff3e9a36" providerId="ADAL" clId="{993F1DA4-6A6F-44C0-9A7E-5975AAAA0346}" dt="2023-04-20T12:23:41.822" v="3530" actId="14100"/>
          <ac:spMkLst>
            <pc:docMk/>
            <pc:sldMk cId="683880499" sldId="1143"/>
            <ac:spMk id="39" creationId="{88E5B911-0BE5-0C70-9ACD-FA5682C9DA53}"/>
          </ac:spMkLst>
        </pc:spChg>
      </pc:sldChg>
      <pc:sldChg chg="modSp add mod">
        <pc:chgData name="Duyên Lương" userId="3a9e482f-ceb4-484a-8eab-f708ff3e9a36" providerId="ADAL" clId="{993F1DA4-6A6F-44C0-9A7E-5975AAAA0346}" dt="2023-04-20T12:28:48.114" v="3729" actId="14100"/>
        <pc:sldMkLst>
          <pc:docMk/>
          <pc:sldMk cId="1517953376" sldId="1144"/>
        </pc:sldMkLst>
        <pc:spChg chg="mod">
          <ac:chgData name="Duyên Lương" userId="3a9e482f-ceb4-484a-8eab-f708ff3e9a36" providerId="ADAL" clId="{993F1DA4-6A6F-44C0-9A7E-5975AAAA0346}" dt="2023-04-20T12:28:46.330" v="3728" actId="14100"/>
          <ac:spMkLst>
            <pc:docMk/>
            <pc:sldMk cId="1517953376" sldId="1144"/>
            <ac:spMk id="2" creationId="{DC534318-397E-B458-4124-7C571A74E415}"/>
          </ac:spMkLst>
        </pc:spChg>
        <pc:spChg chg="mod">
          <ac:chgData name="Duyên Lương" userId="3a9e482f-ceb4-484a-8eab-f708ff3e9a36" providerId="ADAL" clId="{993F1DA4-6A6F-44C0-9A7E-5975AAAA0346}" dt="2023-04-20T12:27:36.255" v="3629" actId="20577"/>
          <ac:spMkLst>
            <pc:docMk/>
            <pc:sldMk cId="1517953376" sldId="1144"/>
            <ac:spMk id="15" creationId="{C08A671A-E638-9839-72D5-58777E5615C3}"/>
          </ac:spMkLst>
        </pc:spChg>
        <pc:spChg chg="mod">
          <ac:chgData name="Duyên Lương" userId="3a9e482f-ceb4-484a-8eab-f708ff3e9a36" providerId="ADAL" clId="{993F1DA4-6A6F-44C0-9A7E-5975AAAA0346}" dt="2023-04-20T12:28:44.311" v="3727" actId="14100"/>
          <ac:spMkLst>
            <pc:docMk/>
            <pc:sldMk cId="1517953376" sldId="1144"/>
            <ac:spMk id="26" creationId="{48834948-77C1-3298-B9CE-B613B89749CF}"/>
          </ac:spMkLst>
        </pc:spChg>
        <pc:spChg chg="mod">
          <ac:chgData name="Duyên Lương" userId="3a9e482f-ceb4-484a-8eab-f708ff3e9a36" providerId="ADAL" clId="{993F1DA4-6A6F-44C0-9A7E-5975AAAA0346}" dt="2023-04-20T12:28:48.114" v="3729" actId="14100"/>
          <ac:spMkLst>
            <pc:docMk/>
            <pc:sldMk cId="1517953376" sldId="1144"/>
            <ac:spMk id="28" creationId="{C4C447EA-A1A6-D729-1F5C-9C181542EC0E}"/>
          </ac:spMkLst>
        </pc:spChg>
      </pc:sldChg>
      <pc:sldChg chg="addSp delSp modSp mod modAnim">
        <pc:chgData name="Duyên Lương" userId="3a9e482f-ceb4-484a-8eab-f708ff3e9a36" providerId="ADAL" clId="{993F1DA4-6A6F-44C0-9A7E-5975AAAA0346}" dt="2023-04-20T13:30:14.721" v="3962" actId="1076"/>
        <pc:sldMkLst>
          <pc:docMk/>
          <pc:sldMk cId="848023498" sldId="1145"/>
        </pc:sldMkLst>
        <pc:spChg chg="mod">
          <ac:chgData name="Duyên Lương" userId="3a9e482f-ceb4-484a-8eab-f708ff3e9a36" providerId="ADAL" clId="{993F1DA4-6A6F-44C0-9A7E-5975AAAA0346}" dt="2023-04-20T13:28:46.390" v="3944" actId="20577"/>
          <ac:spMkLst>
            <pc:docMk/>
            <pc:sldMk cId="848023498" sldId="1145"/>
            <ac:spMk id="13" creationId="{8C35D75D-1585-E129-2D5B-CAC6CDC2C30E}"/>
          </ac:spMkLst>
        </pc:spChg>
        <pc:spChg chg="mod">
          <ac:chgData name="Duyên Lương" userId="3a9e482f-ceb4-484a-8eab-f708ff3e9a36" providerId="ADAL" clId="{993F1DA4-6A6F-44C0-9A7E-5975AAAA0346}" dt="2023-04-20T13:28:56.188" v="3948" actId="1076"/>
          <ac:spMkLst>
            <pc:docMk/>
            <pc:sldMk cId="848023498" sldId="1145"/>
            <ac:spMk id="16" creationId="{2817AE37-9B1A-E7F3-9FF1-19BCCB386E70}"/>
          </ac:spMkLst>
        </pc:spChg>
        <pc:picChg chg="add mod">
          <ac:chgData name="Duyên Lương" userId="3a9e482f-ceb4-484a-8eab-f708ff3e9a36" providerId="ADAL" clId="{993F1DA4-6A6F-44C0-9A7E-5975AAAA0346}" dt="2023-04-20T13:29:06.803" v="3952" actId="14100"/>
          <ac:picMkLst>
            <pc:docMk/>
            <pc:sldMk cId="848023498" sldId="1145"/>
            <ac:picMk id="3" creationId="{EEDB476A-C8BD-0935-BE26-DE5F7321B275}"/>
          </ac:picMkLst>
        </pc:picChg>
        <pc:picChg chg="mod">
          <ac:chgData name="Duyên Lương" userId="3a9e482f-ceb4-484a-8eab-f708ff3e9a36" providerId="ADAL" clId="{993F1DA4-6A6F-44C0-9A7E-5975AAAA0346}" dt="2023-04-20T13:30:13.198" v="3961" actId="1076"/>
          <ac:picMkLst>
            <pc:docMk/>
            <pc:sldMk cId="848023498" sldId="1145"/>
            <ac:picMk id="5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30:14.721" v="3962" actId="1076"/>
          <ac:picMkLst>
            <pc:docMk/>
            <pc:sldMk cId="848023498" sldId="1145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28:53.579" v="3947" actId="14100"/>
          <ac:picMkLst>
            <pc:docMk/>
            <pc:sldMk cId="848023498" sldId="1145"/>
            <ac:picMk id="9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29:01.785" v="3949" actId="1076"/>
          <ac:picMkLst>
            <pc:docMk/>
            <pc:sldMk cId="848023498" sldId="1145"/>
            <ac:picMk id="17" creationId="{B4ACFC97-EB92-6F3D-DA55-C0B83630B379}"/>
          </ac:picMkLst>
        </pc:picChg>
        <pc:picChg chg="del">
          <ac:chgData name="Duyên Lương" userId="3a9e482f-ceb4-484a-8eab-f708ff3e9a36" providerId="ADAL" clId="{993F1DA4-6A6F-44C0-9A7E-5975AAAA0346}" dt="2023-04-20T13:29:13.313" v="3954" actId="478"/>
          <ac:picMkLst>
            <pc:docMk/>
            <pc:sldMk cId="848023498" sldId="1145"/>
            <ac:picMk id="2050" creationId="{F933E4B0-44FA-33EF-AB61-07337F862076}"/>
          </ac:picMkLst>
        </pc:picChg>
        <pc:picChg chg="add mod">
          <ac:chgData name="Duyên Lương" userId="3a9e482f-ceb4-484a-8eab-f708ff3e9a36" providerId="ADAL" clId="{993F1DA4-6A6F-44C0-9A7E-5975AAAA0346}" dt="2023-04-20T13:30:00.978" v="3958" actId="1076"/>
          <ac:picMkLst>
            <pc:docMk/>
            <pc:sldMk cId="848023498" sldId="1145"/>
            <ac:picMk id="6146" creationId="{C16C75E1-1D24-D3CC-06EC-E4315BAB3E2F}"/>
          </ac:picMkLst>
        </pc:picChg>
      </pc:sldChg>
      <pc:sldChg chg="addSp delSp modSp mod modAnim">
        <pc:chgData name="Duyên Lương" userId="3a9e482f-ceb4-484a-8eab-f708ff3e9a36" providerId="ADAL" clId="{993F1DA4-6A6F-44C0-9A7E-5975AAAA0346}" dt="2023-04-20T13:32:23.969" v="4007" actId="14100"/>
        <pc:sldMkLst>
          <pc:docMk/>
          <pc:sldMk cId="1002336143" sldId="1146"/>
        </pc:sldMkLst>
        <pc:spChg chg="mod">
          <ac:chgData name="Duyên Lương" userId="3a9e482f-ceb4-484a-8eab-f708ff3e9a36" providerId="ADAL" clId="{993F1DA4-6A6F-44C0-9A7E-5975AAAA0346}" dt="2023-04-20T13:31:06.649" v="3991" actId="20577"/>
          <ac:spMkLst>
            <pc:docMk/>
            <pc:sldMk cId="1002336143" sldId="1146"/>
            <ac:spMk id="13" creationId="{8C35D75D-1585-E129-2D5B-CAC6CDC2C30E}"/>
          </ac:spMkLst>
        </pc:spChg>
        <pc:spChg chg="mod">
          <ac:chgData name="Duyên Lương" userId="3a9e482f-ceb4-484a-8eab-f708ff3e9a36" providerId="ADAL" clId="{993F1DA4-6A6F-44C0-9A7E-5975AAAA0346}" dt="2023-04-20T13:31:04.697" v="3990" actId="1076"/>
          <ac:spMkLst>
            <pc:docMk/>
            <pc:sldMk cId="1002336143" sldId="1146"/>
            <ac:spMk id="16" creationId="{2817AE37-9B1A-E7F3-9FF1-19BCCB386E70}"/>
          </ac:spMkLst>
        </pc:spChg>
        <pc:picChg chg="add mod">
          <ac:chgData name="Duyên Lương" userId="3a9e482f-ceb4-484a-8eab-f708ff3e9a36" providerId="ADAL" clId="{993F1DA4-6A6F-44C0-9A7E-5975AAAA0346}" dt="2023-04-20T13:32:19.172" v="4004"/>
          <ac:picMkLst>
            <pc:docMk/>
            <pc:sldMk cId="1002336143" sldId="1146"/>
            <ac:picMk id="3" creationId="{A77F97B0-98EC-27DC-FFC4-8958BA08EF4B}"/>
          </ac:picMkLst>
        </pc:picChg>
        <pc:picChg chg="mod">
          <ac:chgData name="Duyên Lương" userId="3a9e482f-ceb4-484a-8eab-f708ff3e9a36" providerId="ADAL" clId="{993F1DA4-6A6F-44C0-9A7E-5975AAAA0346}" dt="2023-04-20T13:31:00.078" v="3988" actId="1076"/>
          <ac:picMkLst>
            <pc:docMk/>
            <pc:sldMk cId="1002336143" sldId="1146"/>
            <ac:picMk id="9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3:32:23.969" v="4007" actId="14100"/>
          <ac:picMkLst>
            <pc:docMk/>
            <pc:sldMk cId="1002336143" sldId="1146"/>
            <ac:picMk id="12" creationId="{DDCDCBBB-9470-08C0-0895-BE4940CF821C}"/>
          </ac:picMkLst>
        </pc:picChg>
        <pc:picChg chg="mod">
          <ac:chgData name="Duyên Lương" userId="3a9e482f-ceb4-484a-8eab-f708ff3e9a36" providerId="ADAL" clId="{993F1DA4-6A6F-44C0-9A7E-5975AAAA0346}" dt="2023-04-20T13:32:14.692" v="4003" actId="1076"/>
          <ac:picMkLst>
            <pc:docMk/>
            <pc:sldMk cId="1002336143" sldId="1146"/>
            <ac:picMk id="17" creationId="{B4ACFC97-EB92-6F3D-DA55-C0B83630B379}"/>
          </ac:picMkLst>
        </pc:picChg>
        <pc:picChg chg="del">
          <ac:chgData name="Duyên Lương" userId="3a9e482f-ceb4-484a-8eab-f708ff3e9a36" providerId="ADAL" clId="{993F1DA4-6A6F-44C0-9A7E-5975AAAA0346}" dt="2023-04-20T13:31:09.719" v="3992" actId="478"/>
          <ac:picMkLst>
            <pc:docMk/>
            <pc:sldMk cId="1002336143" sldId="1146"/>
            <ac:picMk id="2050" creationId="{F933E4B0-44FA-33EF-AB61-07337F862076}"/>
          </ac:picMkLst>
        </pc:picChg>
        <pc:picChg chg="add mod">
          <ac:chgData name="Duyên Lương" userId="3a9e482f-ceb4-484a-8eab-f708ff3e9a36" providerId="ADAL" clId="{993F1DA4-6A6F-44C0-9A7E-5975AAAA0346}" dt="2023-04-20T13:31:58.173" v="4000" actId="1076"/>
          <ac:picMkLst>
            <pc:docMk/>
            <pc:sldMk cId="1002336143" sldId="1146"/>
            <ac:picMk id="5122" creationId="{1461259D-DD84-D57A-6793-45556569E86B}"/>
          </ac:picMkLst>
        </pc:picChg>
      </pc:sldChg>
      <pc:sldChg chg="addSp delSp modSp mod modAnim">
        <pc:chgData name="Duyên Lương" userId="3a9e482f-ceb4-484a-8eab-f708ff3e9a36" providerId="ADAL" clId="{993F1DA4-6A6F-44C0-9A7E-5975AAAA0346}" dt="2023-04-20T13:35:32.901" v="4058" actId="1076"/>
        <pc:sldMkLst>
          <pc:docMk/>
          <pc:sldMk cId="544964108" sldId="1147"/>
        </pc:sldMkLst>
        <pc:spChg chg="mod">
          <ac:chgData name="Duyên Lương" userId="3a9e482f-ceb4-484a-8eab-f708ff3e9a36" providerId="ADAL" clId="{993F1DA4-6A6F-44C0-9A7E-5975AAAA0346}" dt="2023-04-20T13:33:14.387" v="4012" actId="20577"/>
          <ac:spMkLst>
            <pc:docMk/>
            <pc:sldMk cId="544964108" sldId="1147"/>
            <ac:spMk id="13" creationId="{8C35D75D-1585-E129-2D5B-CAC6CDC2C30E}"/>
          </ac:spMkLst>
        </pc:spChg>
        <pc:spChg chg="mod">
          <ac:chgData name="Duyên Lương" userId="3a9e482f-ceb4-484a-8eab-f708ff3e9a36" providerId="ADAL" clId="{993F1DA4-6A6F-44C0-9A7E-5975AAAA0346}" dt="2023-04-20T13:33:34.177" v="4044" actId="1076"/>
          <ac:spMkLst>
            <pc:docMk/>
            <pc:sldMk cId="544964108" sldId="1147"/>
            <ac:spMk id="16" creationId="{2817AE37-9B1A-E7F3-9FF1-19BCCB386E70}"/>
          </ac:spMkLst>
        </pc:spChg>
        <pc:picChg chg="add mod">
          <ac:chgData name="Duyên Lương" userId="3a9e482f-ceb4-484a-8eab-f708ff3e9a36" providerId="ADAL" clId="{993F1DA4-6A6F-44C0-9A7E-5975AAAA0346}" dt="2023-04-20T13:35:20.555" v="4056"/>
          <ac:picMkLst>
            <pc:docMk/>
            <pc:sldMk cId="544964108" sldId="1147"/>
            <ac:picMk id="3" creationId="{C8A1FA72-3A13-ADB1-46FE-F66289310D35}"/>
          </ac:picMkLst>
        </pc:picChg>
        <pc:picChg chg="mod">
          <ac:chgData name="Duyên Lương" userId="3a9e482f-ceb4-484a-8eab-f708ff3e9a36" providerId="ADAL" clId="{993F1DA4-6A6F-44C0-9A7E-5975AAAA0346}" dt="2023-04-20T13:33:20.745" v="4014" actId="14100"/>
          <ac:picMkLst>
            <pc:docMk/>
            <pc:sldMk cId="544964108" sldId="1147"/>
            <ac:picMk id="9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3:35:20.555" v="4056"/>
          <ac:picMkLst>
            <pc:docMk/>
            <pc:sldMk cId="544964108" sldId="1147"/>
            <ac:picMk id="12" creationId="{E6DB7017-E9F5-3F03-0240-67736412E8CC}"/>
          </ac:picMkLst>
        </pc:picChg>
        <pc:picChg chg="mod">
          <ac:chgData name="Duyên Lương" userId="3a9e482f-ceb4-484a-8eab-f708ff3e9a36" providerId="ADAL" clId="{993F1DA4-6A6F-44C0-9A7E-5975AAAA0346}" dt="2023-04-20T13:35:09.650" v="4055" actId="1076"/>
          <ac:picMkLst>
            <pc:docMk/>
            <pc:sldMk cId="544964108" sldId="1147"/>
            <ac:picMk id="17" creationId="{B4ACFC97-EB92-6F3D-DA55-C0B83630B379}"/>
          </ac:picMkLst>
        </pc:picChg>
        <pc:picChg chg="add mod">
          <ac:chgData name="Duyên Lương" userId="3a9e482f-ceb4-484a-8eab-f708ff3e9a36" providerId="ADAL" clId="{993F1DA4-6A6F-44C0-9A7E-5975AAAA0346}" dt="2023-04-20T13:35:32.901" v="4058" actId="1076"/>
          <ac:picMkLst>
            <pc:docMk/>
            <pc:sldMk cId="544964108" sldId="1147"/>
            <ac:picMk id="18" creationId="{6853C9CF-F76D-7CE0-2588-615C6621D13A}"/>
          </ac:picMkLst>
        </pc:picChg>
        <pc:picChg chg="del">
          <ac:chgData name="Duyên Lương" userId="3a9e482f-ceb4-484a-8eab-f708ff3e9a36" providerId="ADAL" clId="{993F1DA4-6A6F-44C0-9A7E-5975AAAA0346}" dt="2023-04-20T13:33:35.605" v="4045" actId="478"/>
          <ac:picMkLst>
            <pc:docMk/>
            <pc:sldMk cId="544964108" sldId="1147"/>
            <ac:picMk id="2050" creationId="{F933E4B0-44FA-33EF-AB61-07337F862076}"/>
          </ac:picMkLst>
        </pc:picChg>
        <pc:picChg chg="add mod">
          <ac:chgData name="Duyên Lương" userId="3a9e482f-ceb4-484a-8eab-f708ff3e9a36" providerId="ADAL" clId="{993F1DA4-6A6F-44C0-9A7E-5975AAAA0346}" dt="2023-04-20T13:34:55.678" v="4052" actId="1076"/>
          <ac:picMkLst>
            <pc:docMk/>
            <pc:sldMk cId="544964108" sldId="1147"/>
            <ac:picMk id="4098" creationId="{37499E9D-286E-BBED-75AC-6D58763105C8}"/>
          </ac:picMkLst>
        </pc:picChg>
      </pc:sldChg>
      <pc:sldChg chg="addSp delSp modSp mod modAnim">
        <pc:chgData name="Duyên Lương" userId="3a9e482f-ceb4-484a-8eab-f708ff3e9a36" providerId="ADAL" clId="{993F1DA4-6A6F-44C0-9A7E-5975AAAA0346}" dt="2023-04-20T13:37:52.494" v="4108" actId="20577"/>
        <pc:sldMkLst>
          <pc:docMk/>
          <pc:sldMk cId="1384067188" sldId="1148"/>
        </pc:sldMkLst>
        <pc:spChg chg="mod">
          <ac:chgData name="Duyên Lương" userId="3a9e482f-ceb4-484a-8eab-f708ff3e9a36" providerId="ADAL" clId="{993F1DA4-6A6F-44C0-9A7E-5975AAAA0346}" dt="2023-04-20T13:37:52.494" v="4108" actId="20577"/>
          <ac:spMkLst>
            <pc:docMk/>
            <pc:sldMk cId="1384067188" sldId="1148"/>
            <ac:spMk id="13" creationId="{8C35D75D-1585-E129-2D5B-CAC6CDC2C30E}"/>
          </ac:spMkLst>
        </pc:spChg>
        <pc:spChg chg="mod">
          <ac:chgData name="Duyên Lương" userId="3a9e482f-ceb4-484a-8eab-f708ff3e9a36" providerId="ADAL" clId="{993F1DA4-6A6F-44C0-9A7E-5975AAAA0346}" dt="2023-04-20T13:36:18.332" v="4091" actId="1076"/>
          <ac:spMkLst>
            <pc:docMk/>
            <pc:sldMk cId="1384067188" sldId="1148"/>
            <ac:spMk id="16" creationId="{2817AE37-9B1A-E7F3-9FF1-19BCCB386E70}"/>
          </ac:spMkLst>
        </pc:spChg>
        <pc:picChg chg="add mod">
          <ac:chgData name="Duyên Lương" userId="3a9e482f-ceb4-484a-8eab-f708ff3e9a36" providerId="ADAL" clId="{993F1DA4-6A6F-44C0-9A7E-5975AAAA0346}" dt="2023-04-20T13:37:28.348" v="4099"/>
          <ac:picMkLst>
            <pc:docMk/>
            <pc:sldMk cId="1384067188" sldId="1148"/>
            <ac:picMk id="3" creationId="{DBC6C57D-C030-60C2-083E-B04CB0F597D7}"/>
          </ac:picMkLst>
        </pc:picChg>
        <pc:picChg chg="mod">
          <ac:chgData name="Duyên Lương" userId="3a9e482f-ceb4-484a-8eab-f708ff3e9a36" providerId="ADAL" clId="{993F1DA4-6A6F-44C0-9A7E-5975AAAA0346}" dt="2023-04-20T13:36:14.935" v="4090" actId="14100"/>
          <ac:picMkLst>
            <pc:docMk/>
            <pc:sldMk cId="1384067188" sldId="1148"/>
            <ac:picMk id="9" creationId="{00000000-0000-0000-0000-000000000000}"/>
          </ac:picMkLst>
        </pc:picChg>
        <pc:picChg chg="add mod">
          <ac:chgData name="Duyên Lương" userId="3a9e482f-ceb4-484a-8eab-f708ff3e9a36" providerId="ADAL" clId="{993F1DA4-6A6F-44C0-9A7E-5975AAAA0346}" dt="2023-04-20T13:37:28.348" v="4099"/>
          <ac:picMkLst>
            <pc:docMk/>
            <pc:sldMk cId="1384067188" sldId="1148"/>
            <ac:picMk id="12" creationId="{D4B5100E-EB39-C4F5-F3DA-B50BE01CAD3F}"/>
          </ac:picMkLst>
        </pc:picChg>
        <pc:picChg chg="mod">
          <ac:chgData name="Duyên Lương" userId="3a9e482f-ceb4-484a-8eab-f708ff3e9a36" providerId="ADAL" clId="{993F1DA4-6A6F-44C0-9A7E-5975AAAA0346}" dt="2023-04-20T13:37:32.412" v="4101" actId="1076"/>
          <ac:picMkLst>
            <pc:docMk/>
            <pc:sldMk cId="1384067188" sldId="1148"/>
            <ac:picMk id="14" creationId="{BCD8E6ED-8E69-CF06-1017-0A4020F4280D}"/>
          </ac:picMkLst>
        </pc:picChg>
        <pc:picChg chg="mod">
          <ac:chgData name="Duyên Lương" userId="3a9e482f-ceb4-484a-8eab-f708ff3e9a36" providerId="ADAL" clId="{993F1DA4-6A6F-44C0-9A7E-5975AAAA0346}" dt="2023-04-20T13:37:22.475" v="4098" actId="14100"/>
          <ac:picMkLst>
            <pc:docMk/>
            <pc:sldMk cId="1384067188" sldId="1148"/>
            <ac:picMk id="17" creationId="{B4ACFC97-EB92-6F3D-DA55-C0B83630B379}"/>
          </ac:picMkLst>
        </pc:picChg>
        <pc:picChg chg="add mod">
          <ac:chgData name="Duyên Lương" userId="3a9e482f-ceb4-484a-8eab-f708ff3e9a36" providerId="ADAL" clId="{993F1DA4-6A6F-44C0-9A7E-5975AAAA0346}" dt="2023-04-20T13:37:28.348" v="4099"/>
          <ac:picMkLst>
            <pc:docMk/>
            <pc:sldMk cId="1384067188" sldId="1148"/>
            <ac:picMk id="18" creationId="{56A348A7-C368-8704-31CA-F38B58EE5963}"/>
          </ac:picMkLst>
        </pc:picChg>
        <pc:picChg chg="add mod">
          <ac:chgData name="Duyên Lương" userId="3a9e482f-ceb4-484a-8eab-f708ff3e9a36" providerId="ADAL" clId="{993F1DA4-6A6F-44C0-9A7E-5975AAAA0346}" dt="2023-04-20T13:37:38.262" v="4103" actId="1076"/>
          <ac:picMkLst>
            <pc:docMk/>
            <pc:sldMk cId="1384067188" sldId="1148"/>
            <ac:picMk id="19" creationId="{D9B45A09-2EC5-A1A5-14E8-D0D50F26849E}"/>
          </ac:picMkLst>
        </pc:picChg>
        <pc:picChg chg="del">
          <ac:chgData name="Duyên Lương" userId="3a9e482f-ceb4-484a-8eab-f708ff3e9a36" providerId="ADAL" clId="{993F1DA4-6A6F-44C0-9A7E-5975AAAA0346}" dt="2023-04-20T13:36:21.716" v="4092" actId="478"/>
          <ac:picMkLst>
            <pc:docMk/>
            <pc:sldMk cId="1384067188" sldId="1148"/>
            <ac:picMk id="2050" creationId="{F933E4B0-44FA-33EF-AB61-07337F862076}"/>
          </ac:picMkLst>
        </pc:picChg>
        <pc:picChg chg="add mod">
          <ac:chgData name="Duyên Lương" userId="3a9e482f-ceb4-484a-8eab-f708ff3e9a36" providerId="ADAL" clId="{993F1DA4-6A6F-44C0-9A7E-5975AAAA0346}" dt="2023-04-20T13:37:04.880" v="4094" actId="1076"/>
          <ac:picMkLst>
            <pc:docMk/>
            <pc:sldMk cId="1384067188" sldId="1148"/>
            <ac:picMk id="3074" creationId="{AECDE4D0-96C9-8E03-D265-563B3619CCE5}"/>
          </ac:picMkLst>
        </pc:picChg>
      </pc:sldChg>
      <pc:sldChg chg="add del setBg">
        <pc:chgData name="Duyên Lương" userId="3a9e482f-ceb4-484a-8eab-f708ff3e9a36" providerId="ADAL" clId="{993F1DA4-6A6F-44C0-9A7E-5975AAAA0346}" dt="2023-04-20T13:39:16.768" v="4110"/>
        <pc:sldMkLst>
          <pc:docMk/>
          <pc:sldMk cId="996079654" sldId="1149"/>
        </pc:sldMkLst>
      </pc:sldChg>
      <pc:sldChg chg="delSp modSp mod">
        <pc:chgData name="Duyên Lương" userId="3a9e482f-ceb4-484a-8eab-f708ff3e9a36" providerId="ADAL" clId="{993F1DA4-6A6F-44C0-9A7E-5975AAAA0346}" dt="2023-04-20T13:41:18.544" v="4260" actId="1076"/>
        <pc:sldMkLst>
          <pc:docMk/>
          <pc:sldMk cId="3941874242" sldId="1149"/>
        </pc:sldMkLst>
        <pc:spChg chg="mod">
          <ac:chgData name="Duyên Lương" userId="3a9e482f-ceb4-484a-8eab-f708ff3e9a36" providerId="ADAL" clId="{993F1DA4-6A6F-44C0-9A7E-5975AAAA0346}" dt="2023-04-20T13:41:09.819" v="4257" actId="1076"/>
          <ac:spMkLst>
            <pc:docMk/>
            <pc:sldMk cId="3941874242" sldId="1149"/>
            <ac:spMk id="2" creationId="{8872A5D6-006D-1387-2282-3472B94F4999}"/>
          </ac:spMkLst>
        </pc:spChg>
        <pc:spChg chg="mod ord">
          <ac:chgData name="Duyên Lương" userId="3a9e482f-ceb4-484a-8eab-f708ff3e9a36" providerId="ADAL" clId="{993F1DA4-6A6F-44C0-9A7E-5975AAAA0346}" dt="2023-04-20T13:41:03.838" v="4255" actId="167"/>
          <ac:spMkLst>
            <pc:docMk/>
            <pc:sldMk cId="3941874242" sldId="1149"/>
            <ac:spMk id="3" creationId="{D5DD2AFA-FFF0-1CB9-385A-A2CB260367C7}"/>
          </ac:spMkLst>
        </pc:spChg>
        <pc:spChg chg="del">
          <ac:chgData name="Duyên Lương" userId="3a9e482f-ceb4-484a-8eab-f708ff3e9a36" providerId="ADAL" clId="{993F1DA4-6A6F-44C0-9A7E-5975AAAA0346}" dt="2023-04-20T13:39:34.203" v="4167" actId="478"/>
          <ac:spMkLst>
            <pc:docMk/>
            <pc:sldMk cId="3941874242" sldId="1149"/>
            <ac:spMk id="4" creationId="{6AA20A31-93E2-C47F-F7DE-B0F3614916E9}"/>
          </ac:spMkLst>
        </pc:spChg>
        <pc:picChg chg="del">
          <ac:chgData name="Duyên Lương" userId="3a9e482f-ceb4-484a-8eab-f708ff3e9a36" providerId="ADAL" clId="{993F1DA4-6A6F-44C0-9A7E-5975AAAA0346}" dt="2023-04-20T13:39:34.815" v="4168" actId="478"/>
          <ac:picMkLst>
            <pc:docMk/>
            <pc:sldMk cId="3941874242" sldId="1149"/>
            <ac:picMk id="5" creationId="{1194B797-A985-8E02-4446-D37559DF53F3}"/>
          </ac:picMkLst>
        </pc:picChg>
        <pc:picChg chg="mod">
          <ac:chgData name="Duyên Lương" userId="3a9e482f-ceb4-484a-8eab-f708ff3e9a36" providerId="ADAL" clId="{993F1DA4-6A6F-44C0-9A7E-5975AAAA0346}" dt="2023-04-20T13:40:57.438" v="4254" actId="1076"/>
          <ac:picMkLst>
            <pc:docMk/>
            <pc:sldMk cId="3941874242" sldId="1149"/>
            <ac:picMk id="6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41:18.544" v="4260" actId="1076"/>
          <ac:picMkLst>
            <pc:docMk/>
            <pc:sldMk cId="3941874242" sldId="1149"/>
            <ac:picMk id="8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3:41:15.308" v="4259" actId="1076"/>
          <ac:picMkLst>
            <pc:docMk/>
            <pc:sldMk cId="3941874242" sldId="1149"/>
            <ac:picMk id="10" creationId="{00000000-0000-0000-0000-000000000000}"/>
          </ac:picMkLst>
        </pc:picChg>
      </pc:sldChg>
      <pc:sldChg chg="new del">
        <pc:chgData name="Duyên Lương" userId="3a9e482f-ceb4-484a-8eab-f708ff3e9a36" providerId="ADAL" clId="{993F1DA4-6A6F-44C0-9A7E-5975AAAA0346}" dt="2023-04-20T13:59:59.508" v="4265" actId="47"/>
        <pc:sldMkLst>
          <pc:docMk/>
          <pc:sldMk cId="2481128699" sldId="1150"/>
        </pc:sldMkLst>
      </pc:sldChg>
      <pc:sldChg chg="addSp delSp modSp mod delAnim modAnim">
        <pc:chgData name="Duyên Lương" userId="3a9e482f-ceb4-484a-8eab-f708ff3e9a36" providerId="ADAL" clId="{993F1DA4-6A6F-44C0-9A7E-5975AAAA0346}" dt="2023-04-21T04:37:24.714" v="4835" actId="14100"/>
        <pc:sldMkLst>
          <pc:docMk/>
          <pc:sldMk cId="2635436803" sldId="1150"/>
        </pc:sldMkLst>
        <pc:spChg chg="mod">
          <ac:chgData name="Duyên Lương" userId="3a9e482f-ceb4-484a-8eab-f708ff3e9a36" providerId="ADAL" clId="{993F1DA4-6A6F-44C0-9A7E-5975AAAA0346}" dt="2023-04-20T14:11:08.720" v="4373" actId="1076"/>
          <ac:spMkLst>
            <pc:docMk/>
            <pc:sldMk cId="2635436803" sldId="1150"/>
            <ac:spMk id="8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4:01:50.015" v="4342" actId="478"/>
          <ac:spMkLst>
            <pc:docMk/>
            <pc:sldMk cId="2635436803" sldId="1150"/>
            <ac:spMk id="9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4:01:51.752" v="4343" actId="478"/>
          <ac:spMkLst>
            <pc:docMk/>
            <pc:sldMk cId="2635436803" sldId="1150"/>
            <ac:spMk id="17" creationId="{00000000-0000-0000-0000-000000000000}"/>
          </ac:spMkLst>
        </pc:spChg>
        <pc:spChg chg="del">
          <ac:chgData name="Duyên Lương" userId="3a9e482f-ceb4-484a-8eab-f708ff3e9a36" providerId="ADAL" clId="{993F1DA4-6A6F-44C0-9A7E-5975AAAA0346}" dt="2023-04-20T14:01:46.325" v="4340" actId="478"/>
          <ac:spMkLst>
            <pc:docMk/>
            <pc:sldMk cId="2635436803" sldId="1150"/>
            <ac:spMk id="18" creationId="{2AD572CB-8564-A801-8EFE-1EBE68F2A307}"/>
          </ac:spMkLst>
        </pc:spChg>
        <pc:spChg chg="del">
          <ac:chgData name="Duyên Lương" userId="3a9e482f-ceb4-484a-8eab-f708ff3e9a36" providerId="ADAL" clId="{993F1DA4-6A6F-44C0-9A7E-5975AAAA0346}" dt="2023-04-20T14:01:44.725" v="4339" actId="478"/>
          <ac:spMkLst>
            <pc:docMk/>
            <pc:sldMk cId="2635436803" sldId="1150"/>
            <ac:spMk id="19" creationId="{CDE01A3E-FC04-9F72-6FEA-F9BA7DA1AECE}"/>
          </ac:spMkLst>
        </pc:spChg>
        <pc:picChg chg="mod">
          <ac:chgData name="Duyên Lương" userId="3a9e482f-ceb4-484a-8eab-f708ff3e9a36" providerId="ADAL" clId="{993F1DA4-6A6F-44C0-9A7E-5975AAAA0346}" dt="2023-04-20T14:02:04.638" v="4350" actId="14100"/>
          <ac:picMkLst>
            <pc:docMk/>
            <pc:sldMk cId="2635436803" sldId="1150"/>
            <ac:picMk id="2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4:02:15.876" v="4354" actId="14100"/>
          <ac:picMkLst>
            <pc:docMk/>
            <pc:sldMk cId="2635436803" sldId="1150"/>
            <ac:picMk id="3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01:52.695" v="4345" actId="478"/>
          <ac:picMkLst>
            <pc:docMk/>
            <pc:sldMk cId="2635436803" sldId="1150"/>
            <ac:picMk id="4" creationId="{00000000-0000-0000-0000-000000000000}"/>
          </ac:picMkLst>
        </pc:picChg>
        <pc:picChg chg="add mod modCrop">
          <ac:chgData name="Duyên Lương" userId="3a9e482f-ceb4-484a-8eab-f708ff3e9a36" providerId="ADAL" clId="{993F1DA4-6A6F-44C0-9A7E-5975AAAA0346}" dt="2023-04-21T04:37:24.714" v="4835" actId="14100"/>
          <ac:picMkLst>
            <pc:docMk/>
            <pc:sldMk cId="2635436803" sldId="1150"/>
            <ac:picMk id="4" creationId="{0EA404CB-E03C-8FB4-77FA-94AE8762D6BF}"/>
          </ac:picMkLst>
        </pc:picChg>
        <pc:picChg chg="del">
          <ac:chgData name="Duyên Lương" userId="3a9e482f-ceb4-484a-8eab-f708ff3e9a36" providerId="ADAL" clId="{993F1DA4-6A6F-44C0-9A7E-5975AAAA0346}" dt="2023-04-20T14:01:52.194" v="4344" actId="478"/>
          <ac:picMkLst>
            <pc:docMk/>
            <pc:sldMk cId="2635436803" sldId="1150"/>
            <ac:picMk id="5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4:11:06.092" v="4372" actId="14100"/>
          <ac:picMkLst>
            <pc:docMk/>
            <pc:sldMk cId="2635436803" sldId="1150"/>
            <ac:picMk id="6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01:53.297" v="4346" actId="478"/>
          <ac:picMkLst>
            <pc:docMk/>
            <pc:sldMk cId="2635436803" sldId="1150"/>
            <ac:picMk id="7" creationId="{00000000-0000-0000-0000-000000000000}"/>
          </ac:picMkLst>
        </pc:picChg>
        <pc:picChg chg="add del mod">
          <ac:chgData name="Duyên Lương" userId="3a9e482f-ceb4-484a-8eab-f708ff3e9a36" providerId="ADAL" clId="{993F1DA4-6A6F-44C0-9A7E-5975AAAA0346}" dt="2023-04-20T14:09:40.790" v="4364" actId="478"/>
          <ac:picMkLst>
            <pc:docMk/>
            <pc:sldMk cId="2635436803" sldId="1150"/>
            <ac:picMk id="11" creationId="{E8F3F781-C3AF-DF5E-D4AF-1FBFABBD1904}"/>
          </ac:picMkLst>
        </pc:picChg>
        <pc:picChg chg="mod">
          <ac:chgData name="Duyên Lương" userId="3a9e482f-ceb4-484a-8eab-f708ff3e9a36" providerId="ADAL" clId="{993F1DA4-6A6F-44C0-9A7E-5975AAAA0346}" dt="2023-04-20T14:01:55.979" v="4347" actId="1076"/>
          <ac:picMkLst>
            <pc:docMk/>
            <pc:sldMk cId="2635436803" sldId="1150"/>
            <ac:picMk id="12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4:02:18.720" v="4355" actId="1076"/>
          <ac:picMkLst>
            <pc:docMk/>
            <pc:sldMk cId="2635436803" sldId="1150"/>
            <ac:picMk id="14" creationId="{00000000-0000-0000-0000-000000000000}"/>
          </ac:picMkLst>
        </pc:picChg>
        <pc:picChg chg="mod">
          <ac:chgData name="Duyên Lương" userId="3a9e482f-ceb4-484a-8eab-f708ff3e9a36" providerId="ADAL" clId="{993F1DA4-6A6F-44C0-9A7E-5975AAAA0346}" dt="2023-04-20T14:11:04.130" v="4371" actId="1076"/>
          <ac:picMkLst>
            <pc:docMk/>
            <pc:sldMk cId="2635436803" sldId="1150"/>
            <ac:picMk id="15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01:42.613" v="4337" actId="478"/>
          <ac:picMkLst>
            <pc:docMk/>
            <pc:sldMk cId="2635436803" sldId="1150"/>
            <ac:picMk id="14338" creationId="{C2A9A784-9F68-0A76-8F52-EB12DFC39EE7}"/>
          </ac:picMkLst>
        </pc:picChg>
        <pc:picChg chg="del">
          <ac:chgData name="Duyên Lương" userId="3a9e482f-ceb4-484a-8eab-f708ff3e9a36" providerId="ADAL" clId="{993F1DA4-6A6F-44C0-9A7E-5975AAAA0346}" dt="2023-04-20T14:01:43.106" v="4338" actId="478"/>
          <ac:picMkLst>
            <pc:docMk/>
            <pc:sldMk cId="2635436803" sldId="1150"/>
            <ac:picMk id="14340" creationId="{D0294538-D957-D116-F6EA-36163E32A00A}"/>
          </ac:picMkLst>
        </pc:picChg>
      </pc:sldChg>
      <pc:sldChg chg="new del">
        <pc:chgData name="Duyên Lương" userId="3a9e482f-ceb4-484a-8eab-f708ff3e9a36" providerId="ADAL" clId="{993F1DA4-6A6F-44C0-9A7E-5975AAAA0346}" dt="2023-04-20T14:01:08.944" v="4267" actId="47"/>
        <pc:sldMkLst>
          <pc:docMk/>
          <pc:sldMk cId="3458179876" sldId="1150"/>
        </pc:sldMkLst>
      </pc:sldChg>
      <pc:sldChg chg="addSp delSp modSp add mod modAnim">
        <pc:chgData name="Duyên Lương" userId="3a9e482f-ceb4-484a-8eab-f708ff3e9a36" providerId="ADAL" clId="{993F1DA4-6A6F-44C0-9A7E-5975AAAA0346}" dt="2023-04-21T01:09:14.381" v="4622" actId="1076"/>
        <pc:sldMkLst>
          <pc:docMk/>
          <pc:sldMk cId="2091104164" sldId="1151"/>
        </pc:sldMkLst>
        <pc:spChg chg="mod">
          <ac:chgData name="Duyên Lương" userId="3a9e482f-ceb4-484a-8eab-f708ff3e9a36" providerId="ADAL" clId="{993F1DA4-6A6F-44C0-9A7E-5975AAAA0346}" dt="2023-04-21T01:07:08.613" v="4582" actId="20577"/>
          <ac:spMkLst>
            <pc:docMk/>
            <pc:sldMk cId="2091104164" sldId="1151"/>
            <ac:spMk id="37" creationId="{551E3235-0EC5-2A71-CE9E-BCD4EBD2A551}"/>
          </ac:spMkLst>
        </pc:spChg>
        <pc:picChg chg="ord">
          <ac:chgData name="Duyên Lương" userId="3a9e482f-ceb4-484a-8eab-f708ff3e9a36" providerId="ADAL" clId="{993F1DA4-6A6F-44C0-9A7E-5975AAAA0346}" dt="2023-04-20T14:24:35.352" v="4534" actId="167"/>
          <ac:picMkLst>
            <pc:docMk/>
            <pc:sldMk cId="2091104164" sldId="1151"/>
            <ac:picMk id="2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24:20.905" v="4529" actId="478"/>
          <ac:picMkLst>
            <pc:docMk/>
            <pc:sldMk cId="2091104164" sldId="1151"/>
            <ac:picMk id="4" creationId="{BCAD7C86-BF0F-6E1B-9810-60875628EF0A}"/>
          </ac:picMkLst>
        </pc:picChg>
        <pc:picChg chg="add mod">
          <ac:chgData name="Duyên Lương" userId="3a9e482f-ceb4-484a-8eab-f708ff3e9a36" providerId="ADAL" clId="{993F1DA4-6A6F-44C0-9A7E-5975AAAA0346}" dt="2023-04-20T14:24:32.232" v="4533" actId="167"/>
          <ac:picMkLst>
            <pc:docMk/>
            <pc:sldMk cId="2091104164" sldId="1151"/>
            <ac:picMk id="5" creationId="{FF3BE9FB-810D-1400-A0BC-EED39147B553}"/>
          </ac:picMkLst>
        </pc:picChg>
        <pc:picChg chg="mod">
          <ac:chgData name="Duyên Lương" userId="3a9e482f-ceb4-484a-8eab-f708ff3e9a36" providerId="ADAL" clId="{993F1DA4-6A6F-44C0-9A7E-5975AAAA0346}" dt="2023-04-21T01:09:14.381" v="4622" actId="1076"/>
          <ac:picMkLst>
            <pc:docMk/>
            <pc:sldMk cId="2091104164" sldId="1151"/>
            <ac:picMk id="38" creationId="{9A89F6F1-004C-19F5-BA13-F3FFAA29DD49}"/>
          </ac:picMkLst>
        </pc:picChg>
      </pc:sldChg>
      <pc:sldChg chg="addSp delSp modSp add mod modAnim">
        <pc:chgData name="Duyên Lương" userId="3a9e482f-ceb4-484a-8eab-f708ff3e9a36" providerId="ADAL" clId="{993F1DA4-6A6F-44C0-9A7E-5975AAAA0346}" dt="2023-04-21T01:09:27.108" v="4627" actId="1076"/>
        <pc:sldMkLst>
          <pc:docMk/>
          <pc:sldMk cId="2501024606" sldId="1152"/>
        </pc:sldMkLst>
        <pc:spChg chg="mod">
          <ac:chgData name="Duyên Lương" userId="3a9e482f-ceb4-484a-8eab-f708ff3e9a36" providerId="ADAL" clId="{993F1DA4-6A6F-44C0-9A7E-5975AAAA0346}" dt="2023-04-20T14:25:37.926" v="4563" actId="20577"/>
          <ac:spMkLst>
            <pc:docMk/>
            <pc:sldMk cId="2501024606" sldId="1152"/>
            <ac:spMk id="37" creationId="{551E3235-0EC5-2A71-CE9E-BCD4EBD2A551}"/>
          </ac:spMkLst>
        </pc:spChg>
        <pc:picChg chg="ord">
          <ac:chgData name="Duyên Lương" userId="3a9e482f-ceb4-484a-8eab-f708ff3e9a36" providerId="ADAL" clId="{993F1DA4-6A6F-44C0-9A7E-5975AAAA0346}" dt="2023-04-20T14:25:32.074" v="4550" actId="167"/>
          <ac:picMkLst>
            <pc:docMk/>
            <pc:sldMk cId="2501024606" sldId="1152"/>
            <ac:picMk id="2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0T14:25:16.722" v="4543" actId="478"/>
          <ac:picMkLst>
            <pc:docMk/>
            <pc:sldMk cId="2501024606" sldId="1152"/>
            <ac:picMk id="4" creationId="{BCAD7C86-BF0F-6E1B-9810-60875628EF0A}"/>
          </ac:picMkLst>
        </pc:picChg>
        <pc:picChg chg="mod">
          <ac:chgData name="Duyên Lương" userId="3a9e482f-ceb4-484a-8eab-f708ff3e9a36" providerId="ADAL" clId="{993F1DA4-6A6F-44C0-9A7E-5975AAAA0346}" dt="2023-04-21T01:09:27.108" v="4627" actId="1076"/>
          <ac:picMkLst>
            <pc:docMk/>
            <pc:sldMk cId="2501024606" sldId="1152"/>
            <ac:picMk id="38" creationId="{9A89F6F1-004C-19F5-BA13-F3FFAA29DD49}"/>
          </ac:picMkLst>
        </pc:picChg>
        <pc:picChg chg="add mod">
          <ac:chgData name="Duyên Lương" userId="3a9e482f-ceb4-484a-8eab-f708ff3e9a36" providerId="ADAL" clId="{993F1DA4-6A6F-44C0-9A7E-5975AAAA0346}" dt="2023-04-20T14:25:30.016" v="4549" actId="167"/>
          <ac:picMkLst>
            <pc:docMk/>
            <pc:sldMk cId="2501024606" sldId="1152"/>
            <ac:picMk id="4098" creationId="{F237D2E6-B47D-7E26-2338-B1FB8CC381A0}"/>
          </ac:picMkLst>
        </pc:picChg>
      </pc:sldChg>
      <pc:sldChg chg="addSp delSp modSp add mod modAnim">
        <pc:chgData name="Duyên Lương" userId="3a9e482f-ceb4-484a-8eab-f708ff3e9a36" providerId="ADAL" clId="{993F1DA4-6A6F-44C0-9A7E-5975AAAA0346}" dt="2023-04-21T01:09:41.192" v="4631" actId="1076"/>
        <pc:sldMkLst>
          <pc:docMk/>
          <pc:sldMk cId="1008303455" sldId="1153"/>
        </pc:sldMkLst>
        <pc:spChg chg="mod">
          <ac:chgData name="Duyên Lương" userId="3a9e482f-ceb4-484a-8eab-f708ff3e9a36" providerId="ADAL" clId="{993F1DA4-6A6F-44C0-9A7E-5975AAAA0346}" dt="2023-04-21T01:08:06.704" v="4599" actId="20577"/>
          <ac:spMkLst>
            <pc:docMk/>
            <pc:sldMk cId="1008303455" sldId="1153"/>
            <ac:spMk id="37" creationId="{551E3235-0EC5-2A71-CE9E-BCD4EBD2A551}"/>
          </ac:spMkLst>
        </pc:spChg>
        <pc:picChg chg="ord">
          <ac:chgData name="Duyên Lương" userId="3a9e482f-ceb4-484a-8eab-f708ff3e9a36" providerId="ADAL" clId="{993F1DA4-6A6F-44C0-9A7E-5975AAAA0346}" dt="2023-04-21T01:08:25.987" v="4607" actId="167"/>
          <ac:picMkLst>
            <pc:docMk/>
            <pc:sldMk cId="1008303455" sldId="1153"/>
            <ac:picMk id="2" creationId="{00000000-0000-0000-0000-000000000000}"/>
          </ac:picMkLst>
        </pc:picChg>
        <pc:picChg chg="del">
          <ac:chgData name="Duyên Lương" userId="3a9e482f-ceb4-484a-8eab-f708ff3e9a36" providerId="ADAL" clId="{993F1DA4-6A6F-44C0-9A7E-5975AAAA0346}" dt="2023-04-21T01:07:32.042" v="4586" actId="478"/>
          <ac:picMkLst>
            <pc:docMk/>
            <pc:sldMk cId="1008303455" sldId="1153"/>
            <ac:picMk id="4" creationId="{BCAD7C86-BF0F-6E1B-9810-60875628EF0A}"/>
          </ac:picMkLst>
        </pc:picChg>
        <pc:picChg chg="mod">
          <ac:chgData name="Duyên Lương" userId="3a9e482f-ceb4-484a-8eab-f708ff3e9a36" providerId="ADAL" clId="{993F1DA4-6A6F-44C0-9A7E-5975AAAA0346}" dt="2023-04-21T01:09:41.192" v="4631" actId="1076"/>
          <ac:picMkLst>
            <pc:docMk/>
            <pc:sldMk cId="1008303455" sldId="1153"/>
            <ac:picMk id="38" creationId="{9A89F6F1-004C-19F5-BA13-F3FFAA29DD49}"/>
          </ac:picMkLst>
        </pc:picChg>
        <pc:picChg chg="add mod">
          <ac:chgData name="Duyên Lương" userId="3a9e482f-ceb4-484a-8eab-f708ff3e9a36" providerId="ADAL" clId="{993F1DA4-6A6F-44C0-9A7E-5975AAAA0346}" dt="2023-04-21T01:08:23.417" v="4606" actId="167"/>
          <ac:picMkLst>
            <pc:docMk/>
            <pc:sldMk cId="1008303455" sldId="1153"/>
            <ac:picMk id="3074" creationId="{FF86EAD6-28CE-10B5-FB81-0C1C1C0D7818}"/>
          </ac:picMkLst>
        </pc:picChg>
      </pc:sldChg>
      <pc:sldChg chg="new">
        <pc:chgData name="Duyên Lương" userId="3a9e482f-ceb4-484a-8eab-f708ff3e9a36" providerId="ADAL" clId="{993F1DA4-6A6F-44C0-9A7E-5975AAAA0346}" dt="2023-04-21T04:38:04.919" v="4836" actId="680"/>
        <pc:sldMkLst>
          <pc:docMk/>
          <pc:sldMk cId="1405311872" sldId="1154"/>
        </pc:sldMkLst>
      </pc:sldChg>
      <pc:sldChg chg="new">
        <pc:chgData name="Duyên Lương" userId="3a9e482f-ceb4-484a-8eab-f708ff3e9a36" providerId="ADAL" clId="{993F1DA4-6A6F-44C0-9A7E-5975AAAA0346}" dt="2023-04-21T04:42:58.586" v="4838" actId="680"/>
        <pc:sldMkLst>
          <pc:docMk/>
          <pc:sldMk cId="1939962776" sldId="1155"/>
        </pc:sldMkLst>
      </pc:sldChg>
      <pc:sldMasterChg chg="delSldLayout">
        <pc:chgData name="Duyên Lương" userId="3a9e482f-ceb4-484a-8eab-f708ff3e9a36" providerId="ADAL" clId="{993F1DA4-6A6F-44C0-9A7E-5975AAAA0346}" dt="2023-04-17T11:32:15.937" v="546" actId="47"/>
        <pc:sldMasterMkLst>
          <pc:docMk/>
          <pc:sldMasterMk cId="0" sldId="2147483648"/>
        </pc:sldMasterMkLst>
        <pc:sldLayoutChg chg="del">
          <pc:chgData name="Duyên Lương" userId="3a9e482f-ceb4-484a-8eab-f708ff3e9a36" providerId="ADAL" clId="{993F1DA4-6A6F-44C0-9A7E-5975AAAA0346}" dt="2023-04-17T11:32:15.937" v="546" actId="47"/>
          <pc:sldLayoutMkLst>
            <pc:docMk/>
            <pc:sldMasterMk cId="0" sldId="2147483648"/>
            <pc:sldLayoutMk cId="1402412543" sldId="2147483669"/>
          </pc:sldLayoutMkLst>
        </pc:sldLayoutChg>
      </pc:sldMasterChg>
      <pc:sldMasterChg chg="del delSldLayout">
        <pc:chgData name="Duyên Lương" userId="3a9e482f-ceb4-484a-8eab-f708ff3e9a36" providerId="ADAL" clId="{993F1DA4-6A6F-44C0-9A7E-5975AAAA0346}" dt="2023-04-20T11:48:18.033" v="2656" actId="47"/>
        <pc:sldMasterMkLst>
          <pc:docMk/>
          <pc:sldMasterMk cId="4019773627" sldId="2147483660"/>
        </pc:sldMasterMkLst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763084939" sldId="2147483661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1105115413" sldId="2147483662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2660942904" sldId="2147483663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3341921748" sldId="2147483664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2721895986" sldId="2147483665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279309563" sldId="2147483666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1633704615" sldId="2147483667"/>
          </pc:sldLayoutMkLst>
        </pc:sldLayoutChg>
        <pc:sldLayoutChg chg="del">
          <pc:chgData name="Duyên Lương" userId="3a9e482f-ceb4-484a-8eab-f708ff3e9a36" providerId="ADAL" clId="{993F1DA4-6A6F-44C0-9A7E-5975AAAA0346}" dt="2023-04-20T11:48:18.033" v="2656" actId="47"/>
          <pc:sldLayoutMkLst>
            <pc:docMk/>
            <pc:sldMasterMk cId="4019773627" sldId="2147483660"/>
            <pc:sldLayoutMk cId="1343611059" sldId="2147483668"/>
          </pc:sldLayoutMkLst>
        </pc:sldLayoutChg>
      </pc:sldMasterChg>
    </pc:docChg>
  </pc:docChgLst>
  <pc:docChgLst>
    <pc:chgData name="Duyên Lương" userId="3a9e482f-ceb4-484a-8eab-f708ff3e9a36" providerId="ADAL" clId="{3600DC27-46CF-4BC1-A8E7-45843DCDD70F}"/>
    <pc:docChg chg="undo custSel addSld delSld modSld sldOrd">
      <pc:chgData name="Duyên Lương" userId="3a9e482f-ceb4-484a-8eab-f708ff3e9a36" providerId="ADAL" clId="{3600DC27-46CF-4BC1-A8E7-45843DCDD70F}" dt="2023-04-22T15:22:14.149" v="1297" actId="14100"/>
      <pc:docMkLst>
        <pc:docMk/>
      </pc:docMkLst>
      <pc:sldChg chg="addSp delSp modSp mod addAnim delAnim">
        <pc:chgData name="Duyên Lương" userId="3a9e482f-ceb4-484a-8eab-f708ff3e9a36" providerId="ADAL" clId="{3600DC27-46CF-4BC1-A8E7-45843DCDD70F}" dt="2023-04-22T00:18:51.070" v="123" actId="1036"/>
        <pc:sldMkLst>
          <pc:docMk/>
          <pc:sldMk cId="0" sldId="259"/>
        </pc:sldMkLst>
        <pc:spChg chg="mod ord">
          <ac:chgData name="Duyên Lương" userId="3a9e482f-ceb4-484a-8eab-f708ff3e9a36" providerId="ADAL" clId="{3600DC27-46CF-4BC1-A8E7-45843DCDD70F}" dt="2023-04-22T00:18:09.611" v="95" actId="1076"/>
          <ac:spMkLst>
            <pc:docMk/>
            <pc:sldMk cId="0" sldId="259"/>
            <ac:spMk id="5" creationId="{11E9A3FD-8E04-0BC7-2E4E-3A8F6F17FC92}"/>
          </ac:spMkLst>
        </pc:spChg>
        <pc:spChg chg="mod">
          <ac:chgData name="Duyên Lương" userId="3a9e482f-ceb4-484a-8eab-f708ff3e9a36" providerId="ADAL" clId="{3600DC27-46CF-4BC1-A8E7-45843DCDD70F}" dt="2023-04-22T00:18:33.664" v="112" actId="1076"/>
          <ac:spMkLst>
            <pc:docMk/>
            <pc:sldMk cId="0" sldId="259"/>
            <ac:spMk id="12" creationId="{7CF0D369-5B0C-A08C-5878-27C74EA8C36D}"/>
          </ac:spMkLst>
        </pc:spChg>
        <pc:spChg chg="mod">
          <ac:chgData name="Duyên Lương" userId="3a9e482f-ceb4-484a-8eab-f708ff3e9a36" providerId="ADAL" clId="{3600DC27-46CF-4BC1-A8E7-45843DCDD70F}" dt="2023-04-22T00:17:34.467" v="87" actId="14100"/>
          <ac:spMkLst>
            <pc:docMk/>
            <pc:sldMk cId="0" sldId="259"/>
            <ac:spMk id="13" creationId="{9E85E729-E611-5E50-D51C-894AF339D4EA}"/>
          </ac:spMkLst>
        </pc:spChg>
        <pc:spChg chg="mod">
          <ac:chgData name="Duyên Lương" userId="3a9e482f-ceb4-484a-8eab-f708ff3e9a36" providerId="ADAL" clId="{3600DC27-46CF-4BC1-A8E7-45843DCDD70F}" dt="2023-04-22T00:17:34.467" v="87" actId="14100"/>
          <ac:spMkLst>
            <pc:docMk/>
            <pc:sldMk cId="0" sldId="259"/>
            <ac:spMk id="14" creationId="{12521976-9FC0-B1C6-D3FB-856D44E1A502}"/>
          </ac:spMkLst>
        </pc:spChg>
        <pc:spChg chg="mod">
          <ac:chgData name="Duyên Lương" userId="3a9e482f-ceb4-484a-8eab-f708ff3e9a36" providerId="ADAL" clId="{3600DC27-46CF-4BC1-A8E7-45843DCDD70F}" dt="2023-04-22T00:17:34.467" v="87" actId="14100"/>
          <ac:spMkLst>
            <pc:docMk/>
            <pc:sldMk cId="0" sldId="259"/>
            <ac:spMk id="37" creationId="{4979856A-0AD3-4E8F-0D49-161E23DA1E75}"/>
          </ac:spMkLst>
        </pc:spChg>
        <pc:picChg chg="mod">
          <ac:chgData name="Duyên Lương" userId="3a9e482f-ceb4-484a-8eab-f708ff3e9a36" providerId="ADAL" clId="{3600DC27-46CF-4BC1-A8E7-45843DCDD70F}" dt="2023-04-22T00:18:28.434" v="111" actId="1076"/>
          <ac:picMkLst>
            <pc:docMk/>
            <pc:sldMk cId="0" sldId="259"/>
            <ac:picMk id="7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16:46.822" v="67" actId="1076"/>
          <ac:picMkLst>
            <pc:docMk/>
            <pc:sldMk cId="0" sldId="259"/>
            <ac:picMk id="19" creationId="{00000000-0000-0000-0000-000000000000}"/>
          </ac:picMkLst>
        </pc:picChg>
        <pc:cxnChg chg="mod">
          <ac:chgData name="Duyên Lương" userId="3a9e482f-ceb4-484a-8eab-f708ff3e9a36" providerId="ADAL" clId="{3600DC27-46CF-4BC1-A8E7-45843DCDD70F}" dt="2023-04-22T00:18:37.796" v="114" actId="1076"/>
          <ac:cxnSpMkLst>
            <pc:docMk/>
            <pc:sldMk cId="0" sldId="259"/>
            <ac:cxnSpMk id="30" creationId="{7CE7B3CE-1D5F-2626-9A1F-23B467117C32}"/>
          </ac:cxnSpMkLst>
        </pc:cxnChg>
        <pc:cxnChg chg="mod">
          <ac:chgData name="Duyên Lương" userId="3a9e482f-ceb4-484a-8eab-f708ff3e9a36" providerId="ADAL" clId="{3600DC27-46CF-4BC1-A8E7-45843DCDD70F}" dt="2023-04-22T00:18:39.644" v="115" actId="1076"/>
          <ac:cxnSpMkLst>
            <pc:docMk/>
            <pc:sldMk cId="0" sldId="259"/>
            <ac:cxnSpMk id="38" creationId="{C44F8BF9-531D-5023-4E95-01077A60A4D9}"/>
          </ac:cxnSpMkLst>
        </pc:cxnChg>
        <pc:cxnChg chg="mod">
          <ac:chgData name="Duyên Lương" userId="3a9e482f-ceb4-484a-8eab-f708ff3e9a36" providerId="ADAL" clId="{3600DC27-46CF-4BC1-A8E7-45843DCDD70F}" dt="2023-04-22T00:18:49.375" v="122" actId="1036"/>
          <ac:cxnSpMkLst>
            <pc:docMk/>
            <pc:sldMk cId="0" sldId="259"/>
            <ac:cxnSpMk id="44" creationId="{57D5B388-DFB7-2E19-15E6-8D52A92DC8C8}"/>
          </ac:cxnSpMkLst>
        </pc:cxnChg>
        <pc:cxnChg chg="mod">
          <ac:chgData name="Duyên Lương" userId="3a9e482f-ceb4-484a-8eab-f708ff3e9a36" providerId="ADAL" clId="{3600DC27-46CF-4BC1-A8E7-45843DCDD70F}" dt="2023-04-22T00:18:51.070" v="123" actId="1036"/>
          <ac:cxnSpMkLst>
            <pc:docMk/>
            <pc:sldMk cId="0" sldId="259"/>
            <ac:cxnSpMk id="46" creationId="{9E639B8B-F364-6693-16D0-5D0C84F2D952}"/>
          </ac:cxnSpMkLst>
        </pc:cxnChg>
        <pc:cxnChg chg="add del mod">
          <ac:chgData name="Duyên Lương" userId="3a9e482f-ceb4-484a-8eab-f708ff3e9a36" providerId="ADAL" clId="{3600DC27-46CF-4BC1-A8E7-45843DCDD70F}" dt="2023-04-22T00:17:41.467" v="89" actId="1076"/>
          <ac:cxnSpMkLst>
            <pc:docMk/>
            <pc:sldMk cId="0" sldId="259"/>
            <ac:cxnSpMk id="57" creationId="{4A04885F-6763-3416-5ED8-229EA6478E2E}"/>
          </ac:cxnSpMkLst>
        </pc:cxnChg>
        <pc:cxnChg chg="add del mod">
          <ac:chgData name="Duyên Lương" userId="3a9e482f-ceb4-484a-8eab-f708ff3e9a36" providerId="ADAL" clId="{3600DC27-46CF-4BC1-A8E7-45843DCDD70F}" dt="2023-04-22T00:17:38.161" v="88" actId="1076"/>
          <ac:cxnSpMkLst>
            <pc:docMk/>
            <pc:sldMk cId="0" sldId="259"/>
            <ac:cxnSpMk id="59" creationId="{498F6C3D-10E9-151C-E3DB-EB9E45DD31C4}"/>
          </ac:cxnSpMkLst>
        </pc:cxnChg>
        <pc:cxnChg chg="mod ord">
          <ac:chgData name="Duyên Lương" userId="3a9e482f-ceb4-484a-8eab-f708ff3e9a36" providerId="ADAL" clId="{3600DC27-46CF-4BC1-A8E7-45843DCDD70F}" dt="2023-04-22T00:18:13.197" v="98" actId="1035"/>
          <ac:cxnSpMkLst>
            <pc:docMk/>
            <pc:sldMk cId="0" sldId="259"/>
            <ac:cxnSpMk id="61" creationId="{99D3CEC3-0C47-7942-FE56-E22ED4B9CBDD}"/>
          </ac:cxnSpMkLst>
        </pc:cxnChg>
        <pc:cxnChg chg="mod ord">
          <ac:chgData name="Duyên Lương" userId="3a9e482f-ceb4-484a-8eab-f708ff3e9a36" providerId="ADAL" clId="{3600DC27-46CF-4BC1-A8E7-45843DCDD70F}" dt="2023-04-22T00:18:16.577" v="108" actId="1038"/>
          <ac:cxnSpMkLst>
            <pc:docMk/>
            <pc:sldMk cId="0" sldId="259"/>
            <ac:cxnSpMk id="62" creationId="{E15B1FE2-C337-ECB7-BFB6-1A5EF77A020C}"/>
          </ac:cxnSpMkLst>
        </pc:cxnChg>
        <pc:cxnChg chg="mod ord">
          <ac:chgData name="Duyên Lương" userId="3a9e482f-ceb4-484a-8eab-f708ff3e9a36" providerId="ADAL" clId="{3600DC27-46CF-4BC1-A8E7-45843DCDD70F}" dt="2023-04-22T00:18:35.535" v="113" actId="1076"/>
          <ac:cxnSpMkLst>
            <pc:docMk/>
            <pc:sldMk cId="0" sldId="259"/>
            <ac:cxnSpMk id="63" creationId="{768B0717-1186-E481-9050-CEE43750BE5F}"/>
          </ac:cxnSpMkLst>
        </pc:cxnChg>
      </pc:sldChg>
      <pc:sldChg chg="del">
        <pc:chgData name="Duyên Lương" userId="3a9e482f-ceb4-484a-8eab-f708ff3e9a36" providerId="ADAL" clId="{3600DC27-46CF-4BC1-A8E7-45843DCDD70F}" dt="2023-04-22T14:27:27.850" v="192" actId="47"/>
        <pc:sldMkLst>
          <pc:docMk/>
          <pc:sldMk cId="0" sldId="263"/>
        </pc:sldMkLst>
      </pc:sldChg>
      <pc:sldChg chg="delSp modSp mod">
        <pc:chgData name="Duyên Lương" userId="3a9e482f-ceb4-484a-8eab-f708ff3e9a36" providerId="ADAL" clId="{3600DC27-46CF-4BC1-A8E7-45843DCDD70F}" dt="2023-04-22T00:19:45.681" v="131" actId="478"/>
        <pc:sldMkLst>
          <pc:docMk/>
          <pc:sldMk cId="0" sldId="264"/>
        </pc:sldMkLst>
        <pc:picChg chg="mod">
          <ac:chgData name="Duyên Lương" userId="3a9e482f-ceb4-484a-8eab-f708ff3e9a36" providerId="ADAL" clId="{3600DC27-46CF-4BC1-A8E7-45843DCDD70F}" dt="2023-04-22T00:19:43.085" v="130" actId="1076"/>
          <ac:picMkLst>
            <pc:docMk/>
            <pc:sldMk cId="0" sldId="264"/>
            <ac:picMk id="5" creationId="{00000000-0000-0000-0000-000000000000}"/>
          </ac:picMkLst>
        </pc:picChg>
        <pc:picChg chg="del mod">
          <ac:chgData name="Duyên Lương" userId="3a9e482f-ceb4-484a-8eab-f708ff3e9a36" providerId="ADAL" clId="{3600DC27-46CF-4BC1-A8E7-45843DCDD70F}" dt="2023-04-22T00:19:38.849" v="128" actId="478"/>
          <ac:picMkLst>
            <pc:docMk/>
            <pc:sldMk cId="0" sldId="264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9:45.681" v="131" actId="478"/>
          <ac:picMkLst>
            <pc:docMk/>
            <pc:sldMk cId="0" sldId="264"/>
            <ac:picMk id="10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19:41.031" v="129" actId="1076"/>
          <ac:picMkLst>
            <pc:docMk/>
            <pc:sldMk cId="0" sldId="264"/>
            <ac:picMk id="14" creationId="{BCD8E6ED-8E69-CF06-1017-0A4020F4280D}"/>
          </ac:picMkLst>
        </pc:picChg>
      </pc:sldChg>
      <pc:sldChg chg="addSp delSp modSp mod ord">
        <pc:chgData name="Duyên Lương" userId="3a9e482f-ceb4-484a-8eab-f708ff3e9a36" providerId="ADAL" clId="{3600DC27-46CF-4BC1-A8E7-45843DCDD70F}" dt="2023-04-22T15:06:57.650" v="884" actId="1037"/>
        <pc:sldMkLst>
          <pc:docMk/>
          <pc:sldMk cId="0" sldId="268"/>
        </pc:sldMkLst>
        <pc:spChg chg="mod">
          <ac:chgData name="Duyên Lương" userId="3a9e482f-ceb4-484a-8eab-f708ff3e9a36" providerId="ADAL" clId="{3600DC27-46CF-4BC1-A8E7-45843DCDD70F}" dt="2023-04-22T15:06:57.650" v="884" actId="1037"/>
          <ac:spMkLst>
            <pc:docMk/>
            <pc:sldMk cId="0" sldId="268"/>
            <ac:spMk id="2" creationId="{00000000-0000-0000-0000-000000000000}"/>
          </ac:spMkLst>
        </pc:spChg>
        <pc:spChg chg="add mod">
          <ac:chgData name="Duyên Lương" userId="3a9e482f-ceb4-484a-8eab-f708ff3e9a36" providerId="ADAL" clId="{3600DC27-46CF-4BC1-A8E7-45843DCDD70F}" dt="2023-04-22T14:59:09.411" v="719" actId="14100"/>
          <ac:spMkLst>
            <pc:docMk/>
            <pc:sldMk cId="0" sldId="268"/>
            <ac:spMk id="3" creationId="{241EC713-D95B-972D-F4D8-E2FBB80FF272}"/>
          </ac:spMkLst>
        </pc:spChg>
        <pc:spChg chg="add mod">
          <ac:chgData name="Duyên Lương" userId="3a9e482f-ceb4-484a-8eab-f708ff3e9a36" providerId="ADAL" clId="{3600DC27-46CF-4BC1-A8E7-45843DCDD70F}" dt="2023-04-22T14:59:36.313" v="742" actId="1037"/>
          <ac:spMkLst>
            <pc:docMk/>
            <pc:sldMk cId="0" sldId="268"/>
            <ac:spMk id="4" creationId="{A1C818BF-00ED-4B33-6B6A-1DC27D937482}"/>
          </ac:spMkLst>
        </pc:spChg>
        <pc:spChg chg="add mod">
          <ac:chgData name="Duyên Lương" userId="3a9e482f-ceb4-484a-8eab-f708ff3e9a36" providerId="ADAL" clId="{3600DC27-46CF-4BC1-A8E7-45843DCDD70F}" dt="2023-04-22T14:59:52.135" v="747" actId="20577"/>
          <ac:spMkLst>
            <pc:docMk/>
            <pc:sldMk cId="0" sldId="268"/>
            <ac:spMk id="7" creationId="{181906A4-A3FE-16AD-CBEC-E80E92BE9307}"/>
          </ac:spMkLst>
        </pc:spChg>
        <pc:spChg chg="add mod">
          <ac:chgData name="Duyên Lương" userId="3a9e482f-ceb4-484a-8eab-f708ff3e9a36" providerId="ADAL" clId="{3600DC27-46CF-4BC1-A8E7-45843DCDD70F}" dt="2023-04-22T15:00:17.554" v="775" actId="1038"/>
          <ac:spMkLst>
            <pc:docMk/>
            <pc:sldMk cId="0" sldId="268"/>
            <ac:spMk id="8" creationId="{4EFE5443-71AF-C2F7-4F2F-9A3B71CAB46B}"/>
          </ac:spMkLst>
        </pc:spChg>
        <pc:spChg chg="add mod">
          <ac:chgData name="Duyên Lương" userId="3a9e482f-ceb4-484a-8eab-f708ff3e9a36" providerId="ADAL" clId="{3600DC27-46CF-4BC1-A8E7-45843DCDD70F}" dt="2023-04-22T15:00:42.840" v="793" actId="14100"/>
          <ac:spMkLst>
            <pc:docMk/>
            <pc:sldMk cId="0" sldId="268"/>
            <ac:spMk id="9" creationId="{159569A4-F401-0989-44B7-DB642B1F5705}"/>
          </ac:spMkLst>
        </pc:spChg>
        <pc:spChg chg="add mod">
          <ac:chgData name="Duyên Lương" userId="3a9e482f-ceb4-484a-8eab-f708ff3e9a36" providerId="ADAL" clId="{3600DC27-46CF-4BC1-A8E7-45843DCDD70F}" dt="2023-04-22T15:01:55.212" v="813" actId="403"/>
          <ac:spMkLst>
            <pc:docMk/>
            <pc:sldMk cId="0" sldId="268"/>
            <ac:spMk id="10" creationId="{2E04E06F-DE08-FC55-7BB6-BC2EABE46F22}"/>
          </ac:spMkLst>
        </pc:spChg>
        <pc:spChg chg="add mod">
          <ac:chgData name="Duyên Lương" userId="3a9e482f-ceb4-484a-8eab-f708ff3e9a36" providerId="ADAL" clId="{3600DC27-46CF-4BC1-A8E7-45843DCDD70F}" dt="2023-04-22T15:02:32.132" v="826" actId="1076"/>
          <ac:spMkLst>
            <pc:docMk/>
            <pc:sldMk cId="0" sldId="268"/>
            <ac:spMk id="12" creationId="{ED7BCD25-7FD6-5F2D-BE48-39E633F8FAEB}"/>
          </ac:spMkLst>
        </pc:spChg>
        <pc:spChg chg="add mod">
          <ac:chgData name="Duyên Lương" userId="3a9e482f-ceb4-484a-8eab-f708ff3e9a36" providerId="ADAL" clId="{3600DC27-46CF-4BC1-A8E7-45843DCDD70F}" dt="2023-04-22T15:02:46.116" v="835" actId="1076"/>
          <ac:spMkLst>
            <pc:docMk/>
            <pc:sldMk cId="0" sldId="268"/>
            <ac:spMk id="22" creationId="{FEBAB42F-6343-2B1B-6D34-26E8CA5AD6BC}"/>
          </ac:spMkLst>
        </pc:spChg>
        <pc:spChg chg="add mod">
          <ac:chgData name="Duyên Lương" userId="3a9e482f-ceb4-484a-8eab-f708ff3e9a36" providerId="ADAL" clId="{3600DC27-46CF-4BC1-A8E7-45843DCDD70F}" dt="2023-04-22T15:02:43.350" v="834" actId="571"/>
          <ac:spMkLst>
            <pc:docMk/>
            <pc:sldMk cId="0" sldId="268"/>
            <ac:spMk id="24" creationId="{9BA98B00-1800-DE67-E807-9B5DA0617202}"/>
          </ac:spMkLst>
        </pc:spChg>
        <pc:spChg chg="add mod">
          <ac:chgData name="Duyên Lương" userId="3a9e482f-ceb4-484a-8eab-f708ff3e9a36" providerId="ADAL" clId="{3600DC27-46CF-4BC1-A8E7-45843DCDD70F}" dt="2023-04-22T15:03:24.314" v="864" actId="1076"/>
          <ac:spMkLst>
            <pc:docMk/>
            <pc:sldMk cId="0" sldId="268"/>
            <ac:spMk id="26" creationId="{ED7BEDFC-0355-FA6E-7426-2722C074C198}"/>
          </ac:spMkLst>
        </pc:spChg>
        <pc:spChg chg="add mod">
          <ac:chgData name="Duyên Lương" userId="3a9e482f-ceb4-484a-8eab-f708ff3e9a36" providerId="ADAL" clId="{3600DC27-46CF-4BC1-A8E7-45843DCDD70F}" dt="2023-04-22T15:03:43.933" v="878" actId="20577"/>
          <ac:spMkLst>
            <pc:docMk/>
            <pc:sldMk cId="0" sldId="268"/>
            <ac:spMk id="28" creationId="{3A9679B5-DB4D-1EDC-9C10-9101D67782CE}"/>
          </ac:spMkLst>
        </pc:spChg>
        <pc:picChg chg="mod">
          <ac:chgData name="Duyên Lương" userId="3a9e482f-ceb4-484a-8eab-f708ff3e9a36" providerId="ADAL" clId="{3600DC27-46CF-4BC1-A8E7-45843DCDD70F}" dt="2023-04-22T15:02:11.170" v="816" actId="1076"/>
          <ac:picMkLst>
            <pc:docMk/>
            <pc:sldMk cId="0" sldId="268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4:57:49.802" v="691" actId="478"/>
          <ac:picMkLst>
            <pc:docMk/>
            <pc:sldMk cId="0" sldId="268"/>
            <ac:picMk id="6" creationId="{00000000-0000-0000-0000-000000000000}"/>
          </ac:picMkLst>
        </pc:picChg>
        <pc:picChg chg="add mod">
          <ac:chgData name="Duyên Lương" userId="3a9e482f-ceb4-484a-8eab-f708ff3e9a36" providerId="ADAL" clId="{3600DC27-46CF-4BC1-A8E7-45843DCDD70F}" dt="2023-04-22T15:02:32.132" v="826" actId="1076"/>
          <ac:picMkLst>
            <pc:docMk/>
            <pc:sldMk cId="0" sldId="268"/>
            <ac:picMk id="11" creationId="{C067F38F-8F0F-369D-2242-989324EBE3C8}"/>
          </ac:picMkLst>
        </pc:picChg>
        <pc:picChg chg="add mod">
          <ac:chgData name="Duyên Lương" userId="3a9e482f-ceb4-484a-8eab-f708ff3e9a36" providerId="ADAL" clId="{3600DC27-46CF-4BC1-A8E7-45843DCDD70F}" dt="2023-04-22T15:02:46.116" v="835" actId="1076"/>
          <ac:picMkLst>
            <pc:docMk/>
            <pc:sldMk cId="0" sldId="268"/>
            <ac:picMk id="13" creationId="{20A7A159-86F4-9ACC-3C03-751829C7B4F5}"/>
          </ac:picMkLst>
        </pc:picChg>
        <pc:picChg chg="del mod">
          <ac:chgData name="Duyên Lương" userId="3a9e482f-ceb4-484a-8eab-f708ff3e9a36" providerId="ADAL" clId="{3600DC27-46CF-4BC1-A8E7-45843DCDD70F}" dt="2023-04-22T14:53:52.025" v="625" actId="478"/>
          <ac:picMkLst>
            <pc:docMk/>
            <pc:sldMk cId="0" sldId="268"/>
            <ac:picMk id="14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4:57:11.805" v="675" actId="478"/>
          <ac:picMkLst>
            <pc:docMk/>
            <pc:sldMk cId="0" sldId="268"/>
            <ac:picMk id="15" creationId="{00000000-0000-0000-0000-000000000000}"/>
          </ac:picMkLst>
        </pc:picChg>
        <pc:picChg chg="del mod">
          <ac:chgData name="Duyên Lương" userId="3a9e482f-ceb4-484a-8eab-f708ff3e9a36" providerId="ADAL" clId="{3600DC27-46CF-4BC1-A8E7-45843DCDD70F}" dt="2023-04-22T14:37:57.794" v="426" actId="478"/>
          <ac:picMkLst>
            <pc:docMk/>
            <pc:sldMk cId="0" sldId="268"/>
            <ac:picMk id="16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14:54:05.669" v="631" actId="1076"/>
          <ac:picMkLst>
            <pc:docMk/>
            <pc:sldMk cId="0" sldId="268"/>
            <ac:picMk id="17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15:01:11.858" v="796" actId="1076"/>
          <ac:picMkLst>
            <pc:docMk/>
            <pc:sldMk cId="0" sldId="268"/>
            <ac:picMk id="18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4:54:02.708" v="630" actId="478"/>
          <ac:picMkLst>
            <pc:docMk/>
            <pc:sldMk cId="0" sldId="268"/>
            <ac:picMk id="19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4:57:48.232" v="690" actId="478"/>
          <ac:picMkLst>
            <pc:docMk/>
            <pc:sldMk cId="0" sldId="268"/>
            <ac:picMk id="21" creationId="{00000000-0000-0000-0000-000000000000}"/>
          </ac:picMkLst>
        </pc:picChg>
        <pc:picChg chg="add mod">
          <ac:chgData name="Duyên Lương" userId="3a9e482f-ceb4-484a-8eab-f708ff3e9a36" providerId="ADAL" clId="{3600DC27-46CF-4BC1-A8E7-45843DCDD70F}" dt="2023-04-22T15:02:43.350" v="834" actId="571"/>
          <ac:picMkLst>
            <pc:docMk/>
            <pc:sldMk cId="0" sldId="268"/>
            <ac:picMk id="23" creationId="{0F48E856-9A1F-4C9B-0195-EF46F9C85CDA}"/>
          </ac:picMkLst>
        </pc:picChg>
        <pc:picChg chg="add mod">
          <ac:chgData name="Duyên Lương" userId="3a9e482f-ceb4-484a-8eab-f708ff3e9a36" providerId="ADAL" clId="{3600DC27-46CF-4BC1-A8E7-45843DCDD70F}" dt="2023-04-22T15:03:21.013" v="863" actId="14100"/>
          <ac:picMkLst>
            <pc:docMk/>
            <pc:sldMk cId="0" sldId="268"/>
            <ac:picMk id="25" creationId="{D85CABEF-A083-AF7F-1CBC-DE351219F68D}"/>
          </ac:picMkLst>
        </pc:picChg>
        <pc:picChg chg="add mod">
          <ac:chgData name="Duyên Lương" userId="3a9e482f-ceb4-484a-8eab-f708ff3e9a36" providerId="ADAL" clId="{3600DC27-46CF-4BC1-A8E7-45843DCDD70F}" dt="2023-04-22T15:03:32.022" v="866" actId="1076"/>
          <ac:picMkLst>
            <pc:docMk/>
            <pc:sldMk cId="0" sldId="268"/>
            <ac:picMk id="27" creationId="{F7B563AF-9EFA-5A3B-4BAA-302D67E13EF0}"/>
          </ac:picMkLst>
        </pc:picChg>
        <pc:picChg chg="add mod">
          <ac:chgData name="Duyên Lương" userId="3a9e482f-ceb4-484a-8eab-f708ff3e9a36" providerId="ADAL" clId="{3600DC27-46CF-4BC1-A8E7-45843DCDD70F}" dt="2023-04-22T14:57:34.621" v="684" actId="14100"/>
          <ac:picMkLst>
            <pc:docMk/>
            <pc:sldMk cId="0" sldId="268"/>
            <ac:picMk id="2050" creationId="{4B52CC3B-87AD-1E19-11E5-682A6660F8A6}"/>
          </ac:picMkLst>
        </pc:picChg>
        <pc:picChg chg="add mod">
          <ac:chgData name="Duyên Lương" userId="3a9e482f-ceb4-484a-8eab-f708ff3e9a36" providerId="ADAL" clId="{3600DC27-46CF-4BC1-A8E7-45843DCDD70F}" dt="2023-04-22T14:58:00.692" v="696" actId="1037"/>
          <ac:picMkLst>
            <pc:docMk/>
            <pc:sldMk cId="0" sldId="268"/>
            <ac:picMk id="2052" creationId="{45447AA0-7FBF-9EC4-AE0A-4B57D8367BC1}"/>
          </ac:picMkLst>
        </pc:picChg>
        <pc:picChg chg="add mod">
          <ac:chgData name="Duyên Lương" userId="3a9e482f-ceb4-484a-8eab-f708ff3e9a36" providerId="ADAL" clId="{3600DC27-46CF-4BC1-A8E7-45843DCDD70F}" dt="2023-04-22T14:57:30.885" v="682" actId="1076"/>
          <ac:picMkLst>
            <pc:docMk/>
            <pc:sldMk cId="0" sldId="268"/>
            <ac:picMk id="2054" creationId="{18EEDAB7-871D-B980-C5E2-19EA24E4464E}"/>
          </ac:picMkLst>
        </pc:picChg>
        <pc:picChg chg="add mod">
          <ac:chgData name="Duyên Lương" userId="3a9e482f-ceb4-484a-8eab-f708ff3e9a36" providerId="ADAL" clId="{3600DC27-46CF-4BC1-A8E7-45843DCDD70F}" dt="2023-04-22T14:58:00.692" v="696" actId="1037"/>
          <ac:picMkLst>
            <pc:docMk/>
            <pc:sldMk cId="0" sldId="268"/>
            <ac:picMk id="2056" creationId="{B27B5A59-BE13-6908-B302-11C88885A07C}"/>
          </ac:picMkLst>
        </pc:picChg>
        <pc:picChg chg="add mod">
          <ac:chgData name="Duyên Lương" userId="3a9e482f-ceb4-484a-8eab-f708ff3e9a36" providerId="ADAL" clId="{3600DC27-46CF-4BC1-A8E7-45843DCDD70F}" dt="2023-04-22T14:58:03.164" v="697" actId="14100"/>
          <ac:picMkLst>
            <pc:docMk/>
            <pc:sldMk cId="0" sldId="268"/>
            <ac:picMk id="2058" creationId="{0F223627-30AB-3804-4230-DDC225821D79}"/>
          </ac:picMkLst>
        </pc:picChg>
      </pc:sldChg>
      <pc:sldChg chg="modSp mod">
        <pc:chgData name="Duyên Lương" userId="3a9e482f-ceb4-484a-8eab-f708ff3e9a36" providerId="ADAL" clId="{3600DC27-46CF-4BC1-A8E7-45843DCDD70F}" dt="2023-04-22T14:22:54.384" v="189" actId="207"/>
        <pc:sldMkLst>
          <pc:docMk/>
          <pc:sldMk cId="4079456386" sldId="271"/>
        </pc:sldMkLst>
        <pc:spChg chg="mod">
          <ac:chgData name="Duyên Lương" userId="3a9e482f-ceb4-484a-8eab-f708ff3e9a36" providerId="ADAL" clId="{3600DC27-46CF-4BC1-A8E7-45843DCDD70F}" dt="2023-04-22T14:22:54.384" v="189" actId="207"/>
          <ac:spMkLst>
            <pc:docMk/>
            <pc:sldMk cId="4079456386" sldId="271"/>
            <ac:spMk id="16" creationId="{17A071E2-07D7-F1BD-BE20-E01B397CFAF7}"/>
          </ac:spMkLst>
        </pc:spChg>
        <pc:spChg chg="mod">
          <ac:chgData name="Duyên Lương" userId="3a9e482f-ceb4-484a-8eab-f708ff3e9a36" providerId="ADAL" clId="{3600DC27-46CF-4BC1-A8E7-45843DCDD70F}" dt="2023-04-22T14:22:54.384" v="189" actId="207"/>
          <ac:spMkLst>
            <pc:docMk/>
            <pc:sldMk cId="4079456386" sldId="271"/>
            <ac:spMk id="17" creationId="{D0F7CAF0-7C0C-2505-251C-1AA173CEF340}"/>
          </ac:spMkLst>
        </pc:spChg>
        <pc:spChg chg="mod">
          <ac:chgData name="Duyên Lương" userId="3a9e482f-ceb4-484a-8eab-f708ff3e9a36" providerId="ADAL" clId="{3600DC27-46CF-4BC1-A8E7-45843DCDD70F}" dt="2023-04-22T14:22:54.384" v="189" actId="207"/>
          <ac:spMkLst>
            <pc:docMk/>
            <pc:sldMk cId="4079456386" sldId="271"/>
            <ac:spMk id="18" creationId="{8581485E-49C7-52AA-E104-993C6569E1D3}"/>
          </ac:spMkLst>
        </pc:spChg>
        <pc:spChg chg="mod">
          <ac:chgData name="Duyên Lương" userId="3a9e482f-ceb4-484a-8eab-f708ff3e9a36" providerId="ADAL" clId="{3600DC27-46CF-4BC1-A8E7-45843DCDD70F}" dt="2023-04-22T14:22:54.384" v="189" actId="207"/>
          <ac:spMkLst>
            <pc:docMk/>
            <pc:sldMk cId="4079456386" sldId="271"/>
            <ac:spMk id="19" creationId="{6E768362-202A-6AD6-2C10-AAC4D7360BEF}"/>
          </ac:spMkLst>
        </pc:spChg>
        <pc:picChg chg="mod">
          <ac:chgData name="Duyên Lương" userId="3a9e482f-ceb4-484a-8eab-f708ff3e9a36" providerId="ADAL" clId="{3600DC27-46CF-4BC1-A8E7-45843DCDD70F}" dt="2023-04-21T07:42:42.184" v="4" actId="14100"/>
          <ac:picMkLst>
            <pc:docMk/>
            <pc:sldMk cId="4079456386" sldId="271"/>
            <ac:picMk id="5" creationId="{7465D630-9376-3F84-1F35-183B9A298D1C}"/>
          </ac:picMkLst>
        </pc:picChg>
        <pc:picChg chg="mod">
          <ac:chgData name="Duyên Lương" userId="3a9e482f-ceb4-484a-8eab-f708ff3e9a36" providerId="ADAL" clId="{3600DC27-46CF-4BC1-A8E7-45843DCDD70F}" dt="2023-04-21T07:42:44.478" v="5" actId="14100"/>
          <ac:picMkLst>
            <pc:docMk/>
            <pc:sldMk cId="4079456386" sldId="271"/>
            <ac:picMk id="15" creationId="{1599D22D-794F-C580-C6AE-8DC9124C8295}"/>
          </ac:picMkLst>
        </pc:picChg>
      </pc:sldChg>
      <pc:sldChg chg="addSp modSp mod">
        <pc:chgData name="Duyên Lương" userId="3a9e482f-ceb4-484a-8eab-f708ff3e9a36" providerId="ADAL" clId="{3600DC27-46CF-4BC1-A8E7-45843DCDD70F}" dt="2023-04-21T07:43:20.287" v="14" actId="1076"/>
        <pc:sldMkLst>
          <pc:docMk/>
          <pc:sldMk cId="60882835" sldId="291"/>
        </pc:sldMkLst>
        <pc:spChg chg="mod">
          <ac:chgData name="Duyên Lương" userId="3a9e482f-ceb4-484a-8eab-f708ff3e9a36" providerId="ADAL" clId="{3600DC27-46CF-4BC1-A8E7-45843DCDD70F}" dt="2023-04-21T07:43:06.100" v="8" actId="1076"/>
          <ac:spMkLst>
            <pc:docMk/>
            <pc:sldMk cId="60882835" sldId="291"/>
            <ac:spMk id="10" creationId="{79008F03-33D7-B4B2-B35D-D68AEBF62CD3}"/>
          </ac:spMkLst>
        </pc:spChg>
        <pc:spChg chg="add mod">
          <ac:chgData name="Duyên Lương" userId="3a9e482f-ceb4-484a-8eab-f708ff3e9a36" providerId="ADAL" clId="{3600DC27-46CF-4BC1-A8E7-45843DCDD70F}" dt="2023-04-21T07:43:13.297" v="10" actId="1076"/>
          <ac:spMkLst>
            <pc:docMk/>
            <pc:sldMk cId="60882835" sldId="291"/>
            <ac:spMk id="12" creationId="{64256A9B-2DCE-AF45-0C0E-30F5F250999D}"/>
          </ac:spMkLst>
        </pc:spChg>
        <pc:spChg chg="add mod">
          <ac:chgData name="Duyên Lương" userId="3a9e482f-ceb4-484a-8eab-f708ff3e9a36" providerId="ADAL" clId="{3600DC27-46CF-4BC1-A8E7-45843DCDD70F}" dt="2023-04-21T07:43:16.915" v="12" actId="1076"/>
          <ac:spMkLst>
            <pc:docMk/>
            <pc:sldMk cId="60882835" sldId="291"/>
            <ac:spMk id="13" creationId="{5C57563B-521E-0D67-5215-D1839B297949}"/>
          </ac:spMkLst>
        </pc:spChg>
        <pc:spChg chg="add mod">
          <ac:chgData name="Duyên Lương" userId="3a9e482f-ceb4-484a-8eab-f708ff3e9a36" providerId="ADAL" clId="{3600DC27-46CF-4BC1-A8E7-45843DCDD70F}" dt="2023-04-21T07:43:20.287" v="14" actId="1076"/>
          <ac:spMkLst>
            <pc:docMk/>
            <pc:sldMk cId="60882835" sldId="291"/>
            <ac:spMk id="14" creationId="{1D119E3B-AB55-A8D4-9CA7-1CFF664C8263}"/>
          </ac:spMkLst>
        </pc:spChg>
      </pc:sldChg>
      <pc:sldChg chg="delSp modSp mod delAnim">
        <pc:chgData name="Duyên Lương" userId="3a9e482f-ceb4-484a-8eab-f708ff3e9a36" providerId="ADAL" clId="{3600DC27-46CF-4BC1-A8E7-45843DCDD70F}" dt="2023-04-22T14:28:00.138" v="193" actId="14100"/>
        <pc:sldMkLst>
          <pc:docMk/>
          <pc:sldMk cId="75657799" sldId="292"/>
        </pc:sldMkLst>
        <pc:spChg chg="mod">
          <ac:chgData name="Duyên Lương" userId="3a9e482f-ceb4-484a-8eab-f708ff3e9a36" providerId="ADAL" clId="{3600DC27-46CF-4BC1-A8E7-45843DCDD70F}" dt="2023-04-22T14:28:00.138" v="193" actId="14100"/>
          <ac:spMkLst>
            <pc:docMk/>
            <pc:sldMk cId="75657799" sldId="292"/>
            <ac:spMk id="16" creationId="{807DC114-056C-BEF9-9381-E55F58FF90D1}"/>
          </ac:spMkLst>
        </pc:spChg>
        <pc:picChg chg="del">
          <ac:chgData name="Duyên Lương" userId="3a9e482f-ceb4-484a-8eab-f708ff3e9a36" providerId="ADAL" clId="{3600DC27-46CF-4BC1-A8E7-45843DCDD70F}" dt="2023-04-22T00:16:07.778" v="56" actId="478"/>
          <ac:picMkLst>
            <pc:docMk/>
            <pc:sldMk cId="75657799" sldId="292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05.550" v="55" actId="478"/>
          <ac:picMkLst>
            <pc:docMk/>
            <pc:sldMk cId="75657799" sldId="292"/>
            <ac:picMk id="11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01.088" v="54" actId="478"/>
          <ac:picMkLst>
            <pc:docMk/>
            <pc:sldMk cId="75657799" sldId="292"/>
            <ac:picMk id="20" creationId="{D3E98E41-AA45-23BC-9CB3-5FA3F36BCE8D}"/>
          </ac:picMkLst>
        </pc:picChg>
      </pc:sldChg>
      <pc:sldChg chg="addSp delSp modSp add mod ord modAnim">
        <pc:chgData name="Duyên Lương" userId="3a9e482f-ceb4-484a-8eab-f708ff3e9a36" providerId="ADAL" clId="{3600DC27-46CF-4BC1-A8E7-45843DCDD70F}" dt="2023-04-22T15:18:11.434" v="1097"/>
        <pc:sldMkLst>
          <pc:docMk/>
          <pc:sldMk cId="605405833" sldId="314"/>
        </pc:sldMkLst>
        <pc:spChg chg="mod">
          <ac:chgData name="Duyên Lương" userId="3a9e482f-ceb4-484a-8eab-f708ff3e9a36" providerId="ADAL" clId="{3600DC27-46CF-4BC1-A8E7-45843DCDD70F}" dt="2023-04-22T15:14:33.656" v="944" actId="1076"/>
          <ac:spMkLst>
            <pc:docMk/>
            <pc:sldMk cId="605405833" sldId="314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4" creationId="{DB5AEA07-5B1F-49EA-BDED-B2092EB0E314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5" creationId="{377C6DF0-1A74-4756-A22B-361D490BD9BB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6" creationId="{9B43637B-0D61-4D97-8BAE-D616599E1C1C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7" creationId="{7906F5D7-CCC8-425A-9C97-02531331B219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8" creationId="{0B5C984C-CE24-4D1D-BA8A-FDCB9861CF5F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9" creationId="{984F13C7-DB49-4AFB-87CF-DEA1B15DCE97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0" creationId="{A2CD92A5-B2AD-4CAD-B12C-6AE359F52D64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1" creationId="{ACCC2C50-FF47-46A4-A360-A304E4A5839C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2" creationId="{6D095C9D-DFCB-4AF3-BDE1-ED36852FF74A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3" creationId="{4E2185BE-A82E-4952-8A81-84660D759CA3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4" creationId="{6EA0704F-F629-4288-93C6-C79417CE6FCC}"/>
          </ac:spMkLst>
        </pc:spChg>
        <pc:spChg chg="mod">
          <ac:chgData name="Duyên Lương" userId="3a9e482f-ceb4-484a-8eab-f708ff3e9a36" providerId="ADAL" clId="{3600DC27-46CF-4BC1-A8E7-45843DCDD70F}" dt="2023-04-22T15:13:27.806" v="894" actId="1035"/>
          <ac:spMkLst>
            <pc:docMk/>
            <pc:sldMk cId="605405833" sldId="314"/>
            <ac:spMk id="15" creationId="{467F4D4B-E0B7-433A-9F95-F25CD46AAFA4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6" creationId="{BABED30B-EB19-47F0-88AF-575EAF9C27EC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7" creationId="{B68351D9-5F51-4077-B63E-1A4CB4444085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8" creationId="{B4DAE015-7732-4202-BA4F-A536C304BD44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19" creationId="{A565BE01-F430-4C12-8FAD-328E8A195920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0" creationId="{B611B025-10AE-42C4-B674-17C8AC0C537D}"/>
          </ac:spMkLst>
        </pc:spChg>
        <pc:spChg chg="mod">
          <ac:chgData name="Duyên Lương" userId="3a9e482f-ceb4-484a-8eab-f708ff3e9a36" providerId="ADAL" clId="{3600DC27-46CF-4BC1-A8E7-45843DCDD70F}" dt="2023-04-22T15:13:30.113" v="895" actId="1036"/>
          <ac:spMkLst>
            <pc:docMk/>
            <pc:sldMk cId="605405833" sldId="314"/>
            <ac:spMk id="21" creationId="{78CC7422-0190-4BD0-A01B-C3A6E6EF3D60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2" creationId="{02EE7881-91FB-4FFF-9384-3A70121E8A4A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3" creationId="{87FFD2E6-43DF-458D-8CB0-91ADE221EC37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4" creationId="{98BA913B-C838-431C-B74F-854638B56AA1}"/>
          </ac:spMkLst>
        </pc:spChg>
        <pc:spChg chg="mod">
          <ac:chgData name="Duyên Lương" userId="3a9e482f-ceb4-484a-8eab-f708ff3e9a36" providerId="ADAL" clId="{3600DC27-46CF-4BC1-A8E7-45843DCDD70F}" dt="2023-04-22T15:13:52.596" v="904" actId="1076"/>
          <ac:spMkLst>
            <pc:docMk/>
            <pc:sldMk cId="605405833" sldId="314"/>
            <ac:spMk id="25" creationId="{106192AC-6424-4211-B8A5-AB6B365ADAAC}"/>
          </ac:spMkLst>
        </pc:spChg>
        <pc:spChg chg="mod">
          <ac:chgData name="Duyên Lương" userId="3a9e482f-ceb4-484a-8eab-f708ff3e9a36" providerId="ADAL" clId="{3600DC27-46CF-4BC1-A8E7-45843DCDD70F}" dt="2023-04-22T15:13:22.617" v="890" actId="1036"/>
          <ac:spMkLst>
            <pc:docMk/>
            <pc:sldMk cId="605405833" sldId="314"/>
            <ac:spMk id="26" creationId="{6664280F-6C62-4EF7-ADDE-87B9F5F5D1BF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7" creationId="{7C4F3018-1A6C-4A8A-BD9D-0670F970AAD6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8" creationId="{94843D59-A7CB-4AEA-B699-B51578B94387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29" creationId="{14788083-D71E-44FD-89EA-06248260CD4F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30" creationId="{EA314BAE-C1C4-4F5B-9D6A-DB962E6E1C56}"/>
          </ac:spMkLst>
        </pc:spChg>
        <pc:spChg chg="mod">
          <ac:chgData name="Duyên Lương" userId="3a9e482f-ceb4-484a-8eab-f708ff3e9a36" providerId="ADAL" clId="{3600DC27-46CF-4BC1-A8E7-45843DCDD70F}" dt="2023-04-22T15:13:26.836" v="893" actId="1036"/>
          <ac:spMkLst>
            <pc:docMk/>
            <pc:sldMk cId="605405833" sldId="314"/>
            <ac:spMk id="31" creationId="{962EA127-30D7-4FE6-B4A6-8A975234BDEA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32" creationId="{9212E21A-E99B-4B2D-868C-4FB11B7B79E9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33" creationId="{A23D5EB6-B482-48D9-85BB-5035ED3B4C21}"/>
          </ac:spMkLst>
        </pc:spChg>
        <pc:spChg chg="mod">
          <ac:chgData name="Duyên Lương" userId="3a9e482f-ceb4-484a-8eab-f708ff3e9a36" providerId="ADAL" clId="{3600DC27-46CF-4BC1-A8E7-45843DCDD70F}" dt="2023-04-22T15:13:15.919" v="886" actId="14100"/>
          <ac:spMkLst>
            <pc:docMk/>
            <pc:sldMk cId="605405833" sldId="314"/>
            <ac:spMk id="34" creationId="{39F2D478-F6BE-4289-B53B-14C24B3230A0}"/>
          </ac:spMkLst>
        </pc:spChg>
        <pc:spChg chg="mod">
          <ac:chgData name="Duyên Lương" userId="3a9e482f-ceb4-484a-8eab-f708ff3e9a36" providerId="ADAL" clId="{3600DC27-46CF-4BC1-A8E7-45843DCDD70F}" dt="2023-04-22T15:14:25.599" v="942" actId="1076"/>
          <ac:spMkLst>
            <pc:docMk/>
            <pc:sldMk cId="605405833" sldId="314"/>
            <ac:spMk id="38" creationId="{025FA23B-0AF8-407B-8E23-CD0B04980DE9}"/>
          </ac:spMkLst>
        </pc:spChg>
        <pc:spChg chg="mod">
          <ac:chgData name="Duyên Lương" userId="3a9e482f-ceb4-484a-8eab-f708ff3e9a36" providerId="ADAL" clId="{3600DC27-46CF-4BC1-A8E7-45843DCDD70F}" dt="2023-04-22T15:14:29.060" v="943" actId="1076"/>
          <ac:spMkLst>
            <pc:docMk/>
            <pc:sldMk cId="605405833" sldId="314"/>
            <ac:spMk id="39" creationId="{60ED7973-646A-4D65-96EA-BB3690C9A2E5}"/>
          </ac:spMkLst>
        </pc:spChg>
        <pc:picChg chg="del mod">
          <ac:chgData name="Duyên Lương" userId="3a9e482f-ceb4-484a-8eab-f708ff3e9a36" providerId="ADAL" clId="{3600DC27-46CF-4BC1-A8E7-45843DCDD70F}" dt="2023-04-22T15:13:34.231" v="897" actId="478"/>
          <ac:picMkLst>
            <pc:docMk/>
            <pc:sldMk cId="605405833" sldId="314"/>
            <ac:picMk id="35" creationId="{4CA360C2-2EF2-371F-87A1-AECB7DE23751}"/>
          </ac:picMkLst>
        </pc:picChg>
        <pc:picChg chg="add mod">
          <ac:chgData name="Duyên Lương" userId="3a9e482f-ceb4-484a-8eab-f708ff3e9a36" providerId="ADAL" clId="{3600DC27-46CF-4BC1-A8E7-45843DCDD70F}" dt="2023-04-22T15:13:47.371" v="903" actId="167"/>
          <ac:picMkLst>
            <pc:docMk/>
            <pc:sldMk cId="605405833" sldId="314"/>
            <ac:picMk id="37" creationId="{819EDF7A-D646-4229-1D93-544F4B061940}"/>
          </ac:picMkLst>
        </pc:picChg>
        <pc:picChg chg="mod">
          <ac:chgData name="Duyên Lương" userId="3a9e482f-ceb4-484a-8eab-f708ff3e9a36" providerId="ADAL" clId="{3600DC27-46CF-4BC1-A8E7-45843DCDD70F}" dt="2023-04-22T15:13:15.919" v="886" actId="14100"/>
          <ac:picMkLst>
            <pc:docMk/>
            <pc:sldMk cId="605405833" sldId="314"/>
            <ac:picMk id="41" creationId="{1CB1C8DF-553E-4801-BC09-2896C705359D}"/>
          </ac:picMkLst>
        </pc:picChg>
        <pc:cxnChg chg="mod">
          <ac:chgData name="Duyên Lương" userId="3a9e482f-ceb4-484a-8eab-f708ff3e9a36" providerId="ADAL" clId="{3600DC27-46CF-4BC1-A8E7-45843DCDD70F}" dt="2023-04-22T15:13:15.919" v="886" actId="14100"/>
          <ac:cxnSpMkLst>
            <pc:docMk/>
            <pc:sldMk cId="605405833" sldId="314"/>
            <ac:cxnSpMk id="36" creationId="{D7CD414E-E23F-49BF-B23C-D1B3E6B12853}"/>
          </ac:cxnSpMkLst>
        </pc:cxnChg>
      </pc:sldChg>
      <pc:sldChg chg="modSp mod">
        <pc:chgData name="Duyên Lương" userId="3a9e482f-ceb4-484a-8eab-f708ff3e9a36" providerId="ADAL" clId="{3600DC27-46CF-4BC1-A8E7-45843DCDD70F}" dt="2023-04-22T00:19:25.783" v="126" actId="208"/>
        <pc:sldMkLst>
          <pc:docMk/>
          <pc:sldMk cId="2980526912" sldId="336"/>
        </pc:sldMkLst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11" creationId="{CDBC1A22-F82E-B2E5-956A-3476FDD88AFB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14" creationId="{DBBA8C26-7B82-F422-75EC-7E8CD5BB718F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16" creationId="{B2C2D1E7-FF52-3657-CE15-07EFFE600009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18" creationId="{ACD6ED0F-E080-589D-B43E-BD2C747F506E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20" creationId="{7D811444-343C-9074-3717-93CE6D8A9FC8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22" creationId="{36B1F886-C876-1DDD-B0C5-64BF5A79C2E7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24" creationId="{3BF3BDFD-E66E-BAAB-7D43-7C91336547EC}"/>
          </ac:cxnSpMkLst>
        </pc:cxnChg>
        <pc:cxnChg chg="mod">
          <ac:chgData name="Duyên Lương" userId="3a9e482f-ceb4-484a-8eab-f708ff3e9a36" providerId="ADAL" clId="{3600DC27-46CF-4BC1-A8E7-45843DCDD70F}" dt="2023-04-22T00:19:25.783" v="126" actId="208"/>
          <ac:cxnSpMkLst>
            <pc:docMk/>
            <pc:sldMk cId="2980526912" sldId="336"/>
            <ac:cxnSpMk id="26" creationId="{068E938A-C30D-AB49-9AA7-80F3FBDF3270}"/>
          </ac:cxnSpMkLst>
        </pc:cxnChg>
      </pc:sldChg>
      <pc:sldChg chg="delSp mod delAnim">
        <pc:chgData name="Duyên Lương" userId="3a9e482f-ceb4-484a-8eab-f708ff3e9a36" providerId="ADAL" clId="{3600DC27-46CF-4BC1-A8E7-45843DCDD70F}" dt="2023-04-22T00:16:17.010" v="60" actId="478"/>
        <pc:sldMkLst>
          <pc:docMk/>
          <pc:sldMk cId="2375082789" sldId="339"/>
        </pc:sldMkLst>
        <pc:picChg chg="del">
          <ac:chgData name="Duyên Lương" userId="3a9e482f-ceb4-484a-8eab-f708ff3e9a36" providerId="ADAL" clId="{3600DC27-46CF-4BC1-A8E7-45843DCDD70F}" dt="2023-04-22T00:16:11.035" v="57" actId="478"/>
          <ac:picMkLst>
            <pc:docMk/>
            <pc:sldMk cId="2375082789" sldId="339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15.085" v="59" actId="478"/>
          <ac:picMkLst>
            <pc:docMk/>
            <pc:sldMk cId="2375082789" sldId="339"/>
            <ac:picMk id="11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13.322" v="58" actId="478"/>
          <ac:picMkLst>
            <pc:docMk/>
            <pc:sldMk cId="2375082789" sldId="339"/>
            <ac:picMk id="14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17.010" v="60" actId="478"/>
          <ac:picMkLst>
            <pc:docMk/>
            <pc:sldMk cId="2375082789" sldId="339"/>
            <ac:picMk id="20" creationId="{D3E98E41-AA45-23BC-9CB3-5FA3F36BCE8D}"/>
          </ac:picMkLst>
        </pc:picChg>
      </pc:sldChg>
      <pc:sldChg chg="delSp modSp mod delAnim">
        <pc:chgData name="Duyên Lương" userId="3a9e482f-ceb4-484a-8eab-f708ff3e9a36" providerId="ADAL" clId="{3600DC27-46CF-4BC1-A8E7-45843DCDD70F}" dt="2023-04-22T00:15:52.162" v="53" actId="478"/>
        <pc:sldMkLst>
          <pc:docMk/>
          <pc:sldMk cId="2807826847" sldId="340"/>
        </pc:sldMkLst>
        <pc:spChg chg="mod">
          <ac:chgData name="Duyên Lương" userId="3a9e482f-ceb4-484a-8eab-f708ff3e9a36" providerId="ADAL" clId="{3600DC27-46CF-4BC1-A8E7-45843DCDD70F}" dt="2023-04-22T00:15:31.099" v="42" actId="207"/>
          <ac:spMkLst>
            <pc:docMk/>
            <pc:sldMk cId="2807826847" sldId="340"/>
            <ac:spMk id="16" creationId="{807DC114-056C-BEF9-9381-E55F58FF90D1}"/>
          </ac:spMkLst>
        </pc:spChg>
        <pc:picChg chg="del mod">
          <ac:chgData name="Duyên Lương" userId="3a9e482f-ceb4-484a-8eab-f708ff3e9a36" providerId="ADAL" clId="{3600DC27-46CF-4BC1-A8E7-45843DCDD70F}" dt="2023-04-22T00:15:52.162" v="53" actId="478"/>
          <ac:picMkLst>
            <pc:docMk/>
            <pc:sldMk cId="2807826847" sldId="340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5:35.545" v="43" actId="478"/>
          <ac:picMkLst>
            <pc:docMk/>
            <pc:sldMk cId="2807826847" sldId="340"/>
            <ac:picMk id="11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15:37.567" v="44" actId="1076"/>
          <ac:picMkLst>
            <pc:docMk/>
            <pc:sldMk cId="2807826847" sldId="340"/>
            <ac:picMk id="12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5:38.672" v="45" actId="478"/>
          <ac:picMkLst>
            <pc:docMk/>
            <pc:sldMk cId="2807826847" sldId="340"/>
            <ac:picMk id="20" creationId="{D3E98E41-AA45-23BC-9CB3-5FA3F36BCE8D}"/>
          </ac:picMkLst>
        </pc:picChg>
      </pc:sldChg>
      <pc:sldChg chg="delSp mod delAnim">
        <pc:chgData name="Duyên Lương" userId="3a9e482f-ceb4-484a-8eab-f708ff3e9a36" providerId="ADAL" clId="{3600DC27-46CF-4BC1-A8E7-45843DCDD70F}" dt="2023-04-22T00:16:23.890" v="62" actId="478"/>
        <pc:sldMkLst>
          <pc:docMk/>
          <pc:sldMk cId="2336590943" sldId="341"/>
        </pc:sldMkLst>
        <pc:picChg chg="del">
          <ac:chgData name="Duyên Lương" userId="3a9e482f-ceb4-484a-8eab-f708ff3e9a36" providerId="ADAL" clId="{3600DC27-46CF-4BC1-A8E7-45843DCDD70F}" dt="2023-04-22T00:16:23.890" v="62" actId="478"/>
          <ac:picMkLst>
            <pc:docMk/>
            <pc:sldMk cId="2336590943" sldId="341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22.062" v="61" actId="478"/>
          <ac:picMkLst>
            <pc:docMk/>
            <pc:sldMk cId="2336590943" sldId="341"/>
            <ac:picMk id="20" creationId="{D3E98E41-AA45-23BC-9CB3-5FA3F36BCE8D}"/>
          </ac:picMkLst>
        </pc:picChg>
      </pc:sldChg>
      <pc:sldChg chg="delSp mod delAnim">
        <pc:chgData name="Duyên Lương" userId="3a9e482f-ceb4-484a-8eab-f708ff3e9a36" providerId="ADAL" clId="{3600DC27-46CF-4BC1-A8E7-45843DCDD70F}" dt="2023-04-22T00:16:29.525" v="65" actId="478"/>
        <pc:sldMkLst>
          <pc:docMk/>
          <pc:sldMk cId="1924208859" sldId="342"/>
        </pc:sldMkLst>
        <pc:picChg chg="del">
          <ac:chgData name="Duyên Lương" userId="3a9e482f-ceb4-484a-8eab-f708ff3e9a36" providerId="ADAL" clId="{3600DC27-46CF-4BC1-A8E7-45843DCDD70F}" dt="2023-04-22T00:16:28.765" v="64" actId="478"/>
          <ac:picMkLst>
            <pc:docMk/>
            <pc:sldMk cId="1924208859" sldId="342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29.525" v="65" actId="478"/>
          <ac:picMkLst>
            <pc:docMk/>
            <pc:sldMk cId="1924208859" sldId="342"/>
            <ac:picMk id="11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6:27.375" v="63" actId="478"/>
          <ac:picMkLst>
            <pc:docMk/>
            <pc:sldMk cId="1924208859" sldId="342"/>
            <ac:picMk id="20" creationId="{D3E98E41-AA45-23BC-9CB3-5FA3F36BCE8D}"/>
          </ac:picMkLst>
        </pc:picChg>
      </pc:sldChg>
      <pc:sldChg chg="del">
        <pc:chgData name="Duyên Lương" userId="3a9e482f-ceb4-484a-8eab-f708ff3e9a36" providerId="ADAL" clId="{3600DC27-46CF-4BC1-A8E7-45843DCDD70F}" dt="2023-04-22T14:36:30.231" v="420" actId="47"/>
        <pc:sldMkLst>
          <pc:docMk/>
          <pc:sldMk cId="3320344517" sldId="1136"/>
        </pc:sldMkLst>
      </pc:sldChg>
      <pc:sldChg chg="del">
        <pc:chgData name="Duyên Lương" userId="3a9e482f-ceb4-484a-8eab-f708ff3e9a36" providerId="ADAL" clId="{3600DC27-46CF-4BC1-A8E7-45843DCDD70F}" dt="2023-04-22T14:36:32.673" v="422" actId="47"/>
        <pc:sldMkLst>
          <pc:docMk/>
          <pc:sldMk cId="1332574231" sldId="1142"/>
        </pc:sldMkLst>
      </pc:sldChg>
      <pc:sldChg chg="del">
        <pc:chgData name="Duyên Lương" userId="3a9e482f-ceb4-484a-8eab-f708ff3e9a36" providerId="ADAL" clId="{3600DC27-46CF-4BC1-A8E7-45843DCDD70F}" dt="2023-04-22T14:36:32.068" v="421" actId="47"/>
        <pc:sldMkLst>
          <pc:docMk/>
          <pc:sldMk cId="683880499" sldId="1143"/>
        </pc:sldMkLst>
      </pc:sldChg>
      <pc:sldChg chg="del">
        <pc:chgData name="Duyên Lương" userId="3a9e482f-ceb4-484a-8eab-f708ff3e9a36" providerId="ADAL" clId="{3600DC27-46CF-4BC1-A8E7-45843DCDD70F}" dt="2023-04-22T14:36:33.091" v="423" actId="47"/>
        <pc:sldMkLst>
          <pc:docMk/>
          <pc:sldMk cId="1517953376" sldId="1144"/>
        </pc:sldMkLst>
      </pc:sldChg>
      <pc:sldChg chg="delSp modSp mod">
        <pc:chgData name="Duyên Lương" userId="3a9e482f-ceb4-484a-8eab-f708ff3e9a36" providerId="ADAL" clId="{3600DC27-46CF-4BC1-A8E7-45843DCDD70F}" dt="2023-04-22T00:19:59.762" v="137" actId="1076"/>
        <pc:sldMkLst>
          <pc:docMk/>
          <pc:sldMk cId="848023498" sldId="1145"/>
        </pc:sldMkLst>
        <pc:picChg chg="del">
          <ac:chgData name="Duyên Lương" userId="3a9e482f-ceb4-484a-8eab-f708ff3e9a36" providerId="ADAL" clId="{3600DC27-46CF-4BC1-A8E7-45843DCDD70F}" dt="2023-04-22T00:19:56.621" v="136" actId="478"/>
          <ac:picMkLst>
            <pc:docMk/>
            <pc:sldMk cId="848023498" sldId="1145"/>
            <ac:picMk id="5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19:59.762" v="137" actId="1076"/>
          <ac:picMkLst>
            <pc:docMk/>
            <pc:sldMk cId="848023498" sldId="1145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9:55.564" v="135" actId="478"/>
          <ac:picMkLst>
            <pc:docMk/>
            <pc:sldMk cId="848023498" sldId="1145"/>
            <ac:picMk id="10" creationId="{00000000-0000-0000-0000-000000000000}"/>
          </ac:picMkLst>
        </pc:picChg>
      </pc:sldChg>
      <pc:sldChg chg="delSp modSp mod">
        <pc:chgData name="Duyên Lương" userId="3a9e482f-ceb4-484a-8eab-f708ff3e9a36" providerId="ADAL" clId="{3600DC27-46CF-4BC1-A8E7-45843DCDD70F}" dt="2023-04-22T00:19:50.990" v="134" actId="1076"/>
        <pc:sldMkLst>
          <pc:docMk/>
          <pc:sldMk cId="1002336143" sldId="1146"/>
        </pc:sldMkLst>
        <pc:picChg chg="mod">
          <ac:chgData name="Duyên Lương" userId="3a9e482f-ceb4-484a-8eab-f708ff3e9a36" providerId="ADAL" clId="{3600DC27-46CF-4BC1-A8E7-45843DCDD70F}" dt="2023-04-22T00:19:50.990" v="134" actId="1076"/>
          <ac:picMkLst>
            <pc:docMk/>
            <pc:sldMk cId="1002336143" sldId="1146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9:49.754" v="133" actId="478"/>
          <ac:picMkLst>
            <pc:docMk/>
            <pc:sldMk cId="1002336143" sldId="1146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19:48.468" v="132" actId="478"/>
          <ac:picMkLst>
            <pc:docMk/>
            <pc:sldMk cId="1002336143" sldId="1146"/>
            <ac:picMk id="10" creationId="{00000000-0000-0000-0000-000000000000}"/>
          </ac:picMkLst>
        </pc:picChg>
      </pc:sldChg>
      <pc:sldChg chg="delSp modSp mod">
        <pc:chgData name="Duyên Lương" userId="3a9e482f-ceb4-484a-8eab-f708ff3e9a36" providerId="ADAL" clId="{3600DC27-46CF-4BC1-A8E7-45843DCDD70F}" dt="2023-04-22T00:20:10.781" v="140" actId="478"/>
        <pc:sldMkLst>
          <pc:docMk/>
          <pc:sldMk cId="544964108" sldId="1147"/>
        </pc:sldMkLst>
        <pc:picChg chg="del">
          <ac:chgData name="Duyên Lương" userId="3a9e482f-ceb4-484a-8eab-f708ff3e9a36" providerId="ADAL" clId="{3600DC27-46CF-4BC1-A8E7-45843DCDD70F}" dt="2023-04-22T00:20:06.968" v="138" actId="478"/>
          <ac:picMkLst>
            <pc:docMk/>
            <pc:sldMk cId="544964108" sldId="1147"/>
            <ac:picMk id="5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00:20:09.791" v="139" actId="1076"/>
          <ac:picMkLst>
            <pc:docMk/>
            <pc:sldMk cId="544964108" sldId="1147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20:10.781" v="140" actId="478"/>
          <ac:picMkLst>
            <pc:docMk/>
            <pc:sldMk cId="544964108" sldId="1147"/>
            <ac:picMk id="10" creationId="{00000000-0000-0000-0000-000000000000}"/>
          </ac:picMkLst>
        </pc:picChg>
      </pc:sldChg>
      <pc:sldChg chg="delSp modSp mod">
        <pc:chgData name="Duyên Lương" userId="3a9e482f-ceb4-484a-8eab-f708ff3e9a36" providerId="ADAL" clId="{3600DC27-46CF-4BC1-A8E7-45843DCDD70F}" dt="2023-04-22T00:20:17.185" v="143" actId="1076"/>
        <pc:sldMkLst>
          <pc:docMk/>
          <pc:sldMk cId="1384067188" sldId="1148"/>
        </pc:sldMkLst>
        <pc:picChg chg="mod">
          <ac:chgData name="Duyên Lương" userId="3a9e482f-ceb4-484a-8eab-f708ff3e9a36" providerId="ADAL" clId="{3600DC27-46CF-4BC1-A8E7-45843DCDD70F}" dt="2023-04-22T00:20:17.185" v="143" actId="1076"/>
          <ac:picMkLst>
            <pc:docMk/>
            <pc:sldMk cId="1384067188" sldId="1148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20:16.281" v="142" actId="478"/>
          <ac:picMkLst>
            <pc:docMk/>
            <pc:sldMk cId="1384067188" sldId="1148"/>
            <ac:picMk id="6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00:20:14.283" v="141" actId="478"/>
          <ac:picMkLst>
            <pc:docMk/>
            <pc:sldMk cId="1384067188" sldId="1148"/>
            <ac:picMk id="10" creationId="{00000000-0000-0000-0000-000000000000}"/>
          </ac:picMkLst>
        </pc:picChg>
      </pc:sldChg>
      <pc:sldChg chg="delSp mod">
        <pc:chgData name="Duyên Lương" userId="3a9e482f-ceb4-484a-8eab-f708ff3e9a36" providerId="ADAL" clId="{3600DC27-46CF-4BC1-A8E7-45843DCDD70F}" dt="2023-04-22T00:20:25.452" v="144" actId="478"/>
        <pc:sldMkLst>
          <pc:docMk/>
          <pc:sldMk cId="3941874242" sldId="1149"/>
        </pc:sldMkLst>
        <pc:picChg chg="del">
          <ac:chgData name="Duyên Lương" userId="3a9e482f-ceb4-484a-8eab-f708ff3e9a36" providerId="ADAL" clId="{3600DC27-46CF-4BC1-A8E7-45843DCDD70F}" dt="2023-04-22T00:20:25.452" v="144" actId="478"/>
          <ac:picMkLst>
            <pc:docMk/>
            <pc:sldMk cId="3941874242" sldId="1149"/>
            <ac:picMk id="7" creationId="{00000000-0000-0000-0000-000000000000}"/>
          </ac:picMkLst>
        </pc:picChg>
      </pc:sldChg>
      <pc:sldChg chg="ord">
        <pc:chgData name="Duyên Lương" userId="3a9e482f-ceb4-484a-8eab-f708ff3e9a36" providerId="ADAL" clId="{3600DC27-46CF-4BC1-A8E7-45843DCDD70F}" dt="2023-04-22T14:52:46.713" v="551"/>
        <pc:sldMkLst>
          <pc:docMk/>
          <pc:sldMk cId="2635436803" sldId="1150"/>
        </pc:sldMkLst>
      </pc:sldChg>
      <pc:sldChg chg="addSp modSp mod">
        <pc:chgData name="Duyên Lương" userId="3a9e482f-ceb4-484a-8eab-f708ff3e9a36" providerId="ADAL" clId="{3600DC27-46CF-4BC1-A8E7-45843DCDD70F}" dt="2023-04-22T00:41:31.906" v="187" actId="208"/>
        <pc:sldMkLst>
          <pc:docMk/>
          <pc:sldMk cId="1405311872" sldId="1154"/>
        </pc:sldMkLst>
        <pc:spChg chg="add mod">
          <ac:chgData name="Duyên Lương" userId="3a9e482f-ceb4-484a-8eab-f708ff3e9a36" providerId="ADAL" clId="{3600DC27-46CF-4BC1-A8E7-45843DCDD70F}" dt="2023-04-22T00:41:31.906" v="187" actId="208"/>
          <ac:spMkLst>
            <pc:docMk/>
            <pc:sldMk cId="1405311872" sldId="1154"/>
            <ac:spMk id="2" creationId="{BAE45BDB-8772-827F-CE33-30587BDBAC37}"/>
          </ac:spMkLst>
        </pc:spChg>
        <pc:picChg chg="add mod">
          <ac:chgData name="Duyên Lương" userId="3a9e482f-ceb4-484a-8eab-f708ff3e9a36" providerId="ADAL" clId="{3600DC27-46CF-4BC1-A8E7-45843DCDD70F}" dt="2023-04-22T00:40:09.037" v="148" actId="14100"/>
          <ac:picMkLst>
            <pc:docMk/>
            <pc:sldMk cId="1405311872" sldId="1154"/>
            <ac:picMk id="1026" creationId="{4390E178-EA62-F321-887C-54D40DDA4052}"/>
          </ac:picMkLst>
        </pc:picChg>
      </pc:sldChg>
      <pc:sldChg chg="del ord">
        <pc:chgData name="Duyên Lương" userId="3a9e482f-ceb4-484a-8eab-f708ff3e9a36" providerId="ADAL" clId="{3600DC27-46CF-4BC1-A8E7-45843DCDD70F}" dt="2023-04-21T07:43:32.777" v="17" actId="47"/>
        <pc:sldMkLst>
          <pc:docMk/>
          <pc:sldMk cId="1939962776" sldId="1155"/>
        </pc:sldMkLst>
      </pc:sldChg>
      <pc:sldChg chg="addSp delSp modSp mod ord modAnim">
        <pc:chgData name="Duyên Lương" userId="3a9e482f-ceb4-484a-8eab-f708ff3e9a36" providerId="ADAL" clId="{3600DC27-46CF-4BC1-A8E7-45843DCDD70F}" dt="2023-04-22T14:32:04.156" v="343"/>
        <pc:sldMkLst>
          <pc:docMk/>
          <pc:sldMk cId="1693931040" sldId="1156"/>
        </pc:sldMkLst>
        <pc:spChg chg="add mod">
          <ac:chgData name="Duyên Lương" userId="3a9e482f-ceb4-484a-8eab-f708ff3e9a36" providerId="ADAL" clId="{3600DC27-46CF-4BC1-A8E7-45843DCDD70F}" dt="2023-04-22T14:31:58.587" v="341" actId="20577"/>
          <ac:spMkLst>
            <pc:docMk/>
            <pc:sldMk cId="1693931040" sldId="1156"/>
            <ac:spMk id="4" creationId="{4E5D2A9F-69D8-6881-4432-589402425302}"/>
          </ac:spMkLst>
        </pc:spChg>
        <pc:spChg chg="mod">
          <ac:chgData name="Duyên Lương" userId="3a9e482f-ceb4-484a-8eab-f708ff3e9a36" providerId="ADAL" clId="{3600DC27-46CF-4BC1-A8E7-45843DCDD70F}" dt="2023-04-22T14:31:03.647" v="323" actId="20577"/>
          <ac:spMkLst>
            <pc:docMk/>
            <pc:sldMk cId="1693931040" sldId="1156"/>
            <ac:spMk id="5" creationId="{00000000-0000-0000-0000-000000000000}"/>
          </ac:spMkLst>
        </pc:spChg>
        <pc:spChg chg="add del mod">
          <ac:chgData name="Duyên Lương" userId="3a9e482f-ceb4-484a-8eab-f708ff3e9a36" providerId="ADAL" clId="{3600DC27-46CF-4BC1-A8E7-45843DCDD70F}" dt="2023-04-22T14:29:56.096" v="290" actId="478"/>
          <ac:spMkLst>
            <pc:docMk/>
            <pc:sldMk cId="1693931040" sldId="1156"/>
            <ac:spMk id="7" creationId="{7C868A3E-01C4-2645-2142-B6A5D0BB8C6F}"/>
          </ac:spMkLst>
        </pc:spChg>
        <pc:picChg chg="mod">
          <ac:chgData name="Duyên Lương" userId="3a9e482f-ceb4-484a-8eab-f708ff3e9a36" providerId="ADAL" clId="{3600DC27-46CF-4BC1-A8E7-45843DCDD70F}" dt="2023-04-21T07:44:04.014" v="35" actId="14100"/>
          <ac:picMkLst>
            <pc:docMk/>
            <pc:sldMk cId="1693931040" sldId="1156"/>
            <ac:picMk id="2" creationId="{00000000-0000-0000-0000-000000000000}"/>
          </ac:picMkLst>
        </pc:picChg>
        <pc:picChg chg="mod">
          <ac:chgData name="Duyên Lương" userId="3a9e482f-ceb4-484a-8eab-f708ff3e9a36" providerId="ADAL" clId="{3600DC27-46CF-4BC1-A8E7-45843DCDD70F}" dt="2023-04-22T14:31:59.777" v="342" actId="1076"/>
          <ac:picMkLst>
            <pc:docMk/>
            <pc:sldMk cId="1693931040" sldId="1156"/>
            <ac:picMk id="3" creationId="{00000000-0000-0000-0000-000000000000}"/>
          </ac:picMkLst>
        </pc:picChg>
        <pc:picChg chg="del mod">
          <ac:chgData name="Duyên Lương" userId="3a9e482f-ceb4-484a-8eab-f708ff3e9a36" providerId="ADAL" clId="{3600DC27-46CF-4BC1-A8E7-45843DCDD70F}" dt="2023-04-21T07:43:42.845" v="21" actId="478"/>
          <ac:picMkLst>
            <pc:docMk/>
            <pc:sldMk cId="1693931040" sldId="1156"/>
            <ac:picMk id="7" creationId="{00000000-0000-0000-0000-000000000000}"/>
          </ac:picMkLst>
        </pc:picChg>
        <pc:cxnChg chg="add mod">
          <ac:chgData name="Duyên Lương" userId="3a9e482f-ceb4-484a-8eab-f708ff3e9a36" providerId="ADAL" clId="{3600DC27-46CF-4BC1-A8E7-45843DCDD70F}" dt="2023-04-22T14:30:46.639" v="307" actId="1076"/>
          <ac:cxnSpMkLst>
            <pc:docMk/>
            <pc:sldMk cId="1693931040" sldId="1156"/>
            <ac:cxnSpMk id="12" creationId="{497416CF-50AF-2A09-3BE9-1B672A685BC0}"/>
          </ac:cxnSpMkLst>
        </pc:cxnChg>
        <pc:cxnChg chg="add mod">
          <ac:chgData name="Duyên Lương" userId="3a9e482f-ceb4-484a-8eab-f708ff3e9a36" providerId="ADAL" clId="{3600DC27-46CF-4BC1-A8E7-45843DCDD70F}" dt="2023-04-22T14:30:56.341" v="311" actId="1076"/>
          <ac:cxnSpMkLst>
            <pc:docMk/>
            <pc:sldMk cId="1693931040" sldId="1156"/>
            <ac:cxnSpMk id="15" creationId="{FCE5C32B-DEEB-6515-82CD-7B156E84FCB6}"/>
          </ac:cxnSpMkLst>
        </pc:cxnChg>
      </pc:sldChg>
      <pc:sldChg chg="addSp modSp new mod ord modAnim">
        <pc:chgData name="Duyên Lương" userId="3a9e482f-ceb4-484a-8eab-f708ff3e9a36" providerId="ADAL" clId="{3600DC27-46CF-4BC1-A8E7-45843DCDD70F}" dt="2023-04-22T14:36:12.362" v="419" actId="1076"/>
        <pc:sldMkLst>
          <pc:docMk/>
          <pc:sldMk cId="1930343048" sldId="1157"/>
        </pc:sldMkLst>
        <pc:spChg chg="add mod">
          <ac:chgData name="Duyên Lương" userId="3a9e482f-ceb4-484a-8eab-f708ff3e9a36" providerId="ADAL" clId="{3600DC27-46CF-4BC1-A8E7-45843DCDD70F}" dt="2023-04-22T14:35:40.614" v="410" actId="1076"/>
          <ac:spMkLst>
            <pc:docMk/>
            <pc:sldMk cId="1930343048" sldId="1157"/>
            <ac:spMk id="3" creationId="{B3D8E649-D21B-8A82-E086-324E85F184F6}"/>
          </ac:spMkLst>
        </pc:spChg>
        <pc:picChg chg="add mod ord">
          <ac:chgData name="Duyên Lương" userId="3a9e482f-ceb4-484a-8eab-f708ff3e9a36" providerId="ADAL" clId="{3600DC27-46CF-4BC1-A8E7-45843DCDD70F}" dt="2023-04-22T14:34:24.368" v="360" actId="1076"/>
          <ac:picMkLst>
            <pc:docMk/>
            <pc:sldMk cId="1930343048" sldId="1157"/>
            <ac:picMk id="2" creationId="{98011531-928D-3CC9-CA48-616D41550AF0}"/>
          </ac:picMkLst>
        </pc:picChg>
        <pc:picChg chg="add mod">
          <ac:chgData name="Duyên Lương" userId="3a9e482f-ceb4-484a-8eab-f708ff3e9a36" providerId="ADAL" clId="{3600DC27-46CF-4BC1-A8E7-45843DCDD70F}" dt="2023-04-22T14:36:00.543" v="415" actId="1076"/>
          <ac:picMkLst>
            <pc:docMk/>
            <pc:sldMk cId="1930343048" sldId="1157"/>
            <ac:picMk id="4" creationId="{17F616BA-F27B-7AC6-0530-CD69CCCA7D50}"/>
          </ac:picMkLst>
        </pc:picChg>
        <pc:picChg chg="add mod">
          <ac:chgData name="Duyên Lương" userId="3a9e482f-ceb4-484a-8eab-f708ff3e9a36" providerId="ADAL" clId="{3600DC27-46CF-4BC1-A8E7-45843DCDD70F}" dt="2023-04-22T14:36:12.362" v="419" actId="1076"/>
          <ac:picMkLst>
            <pc:docMk/>
            <pc:sldMk cId="1930343048" sldId="1157"/>
            <ac:picMk id="5" creationId="{C3AA7E85-DEAD-9FB6-4EE4-739923251EEC}"/>
          </ac:picMkLst>
        </pc:picChg>
        <pc:picChg chg="add mod">
          <ac:chgData name="Duyên Lương" userId="3a9e482f-ceb4-484a-8eab-f708ff3e9a36" providerId="ADAL" clId="{3600DC27-46CF-4BC1-A8E7-45843DCDD70F}" dt="2023-04-22T14:34:25.647" v="361" actId="1076"/>
          <ac:picMkLst>
            <pc:docMk/>
            <pc:sldMk cId="1930343048" sldId="1157"/>
            <ac:picMk id="1026" creationId="{3C632720-F85C-F843-5253-CB8A6C482089}"/>
          </ac:picMkLst>
        </pc:picChg>
      </pc:sldChg>
      <pc:sldChg chg="delSp modSp mod">
        <pc:chgData name="Duyên Lương" userId="3a9e482f-ceb4-484a-8eab-f708ff3e9a36" providerId="ADAL" clId="{3600DC27-46CF-4BC1-A8E7-45843DCDD70F}" dt="2023-04-22T14:50:28.357" v="549" actId="1076"/>
        <pc:sldMkLst>
          <pc:docMk/>
          <pc:sldMk cId="0" sldId="1158"/>
        </pc:sldMkLst>
        <pc:spChg chg="mod">
          <ac:chgData name="Duyên Lương" userId="3a9e482f-ceb4-484a-8eab-f708ff3e9a36" providerId="ADAL" clId="{3600DC27-46CF-4BC1-A8E7-45843DCDD70F}" dt="2023-04-22T14:49:58.137" v="513" actId="20577"/>
          <ac:spMkLst>
            <pc:docMk/>
            <pc:sldMk cId="0" sldId="1158"/>
            <ac:spMk id="12" creationId="{00000000-0000-0000-0000-000000000000}"/>
          </ac:spMkLst>
        </pc:spChg>
        <pc:spChg chg="del">
          <ac:chgData name="Duyên Lương" userId="3a9e482f-ceb4-484a-8eab-f708ff3e9a36" providerId="ADAL" clId="{3600DC27-46CF-4BC1-A8E7-45843DCDD70F}" dt="2023-04-22T14:49:02.811" v="490" actId="478"/>
          <ac:spMkLst>
            <pc:docMk/>
            <pc:sldMk cId="0" sldId="1158"/>
            <ac:spMk id="22" creationId="{2395F588-CA83-165A-4CB5-AB7A8210FF5E}"/>
          </ac:spMkLst>
        </pc:spChg>
        <pc:spChg chg="del">
          <ac:chgData name="Duyên Lương" userId="3a9e482f-ceb4-484a-8eab-f708ff3e9a36" providerId="ADAL" clId="{3600DC27-46CF-4BC1-A8E7-45843DCDD70F}" dt="2023-04-22T14:49:01.830" v="489" actId="478"/>
          <ac:spMkLst>
            <pc:docMk/>
            <pc:sldMk cId="0" sldId="1158"/>
            <ac:spMk id="23" creationId="{8841913D-E3AE-5F85-BA97-69F79EF09807}"/>
          </ac:spMkLst>
        </pc:spChg>
        <pc:spChg chg="mod">
          <ac:chgData name="Duyên Lương" userId="3a9e482f-ceb4-484a-8eab-f708ff3e9a36" providerId="ADAL" clId="{3600DC27-46CF-4BC1-A8E7-45843DCDD70F}" dt="2023-04-22T14:49:50.698" v="502" actId="14100"/>
          <ac:spMkLst>
            <pc:docMk/>
            <pc:sldMk cId="0" sldId="1158"/>
            <ac:spMk id="24" creationId="{3D5338FA-7B5B-1A5E-804B-9DE45BCDE882}"/>
          </ac:spMkLst>
        </pc:spChg>
        <pc:spChg chg="mod">
          <ac:chgData name="Duyên Lương" userId="3a9e482f-ceb4-484a-8eab-f708ff3e9a36" providerId="ADAL" clId="{3600DC27-46CF-4BC1-A8E7-45843DCDD70F}" dt="2023-04-22T14:49:53.731" v="503" actId="1076"/>
          <ac:spMkLst>
            <pc:docMk/>
            <pc:sldMk cId="0" sldId="1158"/>
            <ac:spMk id="25" creationId="{C505C45C-8A8B-906E-99C7-06769AAF822A}"/>
          </ac:spMkLst>
        </pc:spChg>
        <pc:spChg chg="mod">
          <ac:chgData name="Duyên Lương" userId="3a9e482f-ceb4-484a-8eab-f708ff3e9a36" providerId="ADAL" clId="{3600DC27-46CF-4BC1-A8E7-45843DCDD70F}" dt="2023-04-22T14:49:50.698" v="502" actId="14100"/>
          <ac:spMkLst>
            <pc:docMk/>
            <pc:sldMk cId="0" sldId="1158"/>
            <ac:spMk id="26" creationId="{E4023F32-8690-1135-C4D5-0F4CB23BEE82}"/>
          </ac:spMkLst>
        </pc:spChg>
        <pc:spChg chg="mod">
          <ac:chgData name="Duyên Lương" userId="3a9e482f-ceb4-484a-8eab-f708ff3e9a36" providerId="ADAL" clId="{3600DC27-46CF-4BC1-A8E7-45843DCDD70F}" dt="2023-04-22T14:49:50.698" v="502" actId="14100"/>
          <ac:spMkLst>
            <pc:docMk/>
            <pc:sldMk cId="0" sldId="1158"/>
            <ac:spMk id="27" creationId="{B63B5576-BCBB-C643-41E5-43705C45F0FA}"/>
          </ac:spMkLst>
        </pc:spChg>
        <pc:spChg chg="mod">
          <ac:chgData name="Duyên Lương" userId="3a9e482f-ceb4-484a-8eab-f708ff3e9a36" providerId="ADAL" clId="{3600DC27-46CF-4BC1-A8E7-45843DCDD70F}" dt="2023-04-22T14:50:28.357" v="549" actId="1076"/>
          <ac:spMkLst>
            <pc:docMk/>
            <pc:sldMk cId="0" sldId="1158"/>
            <ac:spMk id="28" creationId="{8B2DDE5C-F330-7ADF-647E-B1A70A8DDD6A}"/>
          </ac:spMkLst>
        </pc:spChg>
        <pc:picChg chg="mod">
          <ac:chgData name="Duyên Lương" userId="3a9e482f-ceb4-484a-8eab-f708ff3e9a36" providerId="ADAL" clId="{3600DC27-46CF-4BC1-A8E7-45843DCDD70F}" dt="2023-04-22T14:49:29.958" v="496" actId="1076"/>
          <ac:picMkLst>
            <pc:docMk/>
            <pc:sldMk cId="0" sldId="1158"/>
            <ac:picMk id="4" creationId="{00000000-0000-0000-0000-000000000000}"/>
          </ac:picMkLst>
        </pc:picChg>
        <pc:picChg chg="del mod">
          <ac:chgData name="Duyên Lương" userId="3a9e482f-ceb4-484a-8eab-f708ff3e9a36" providerId="ADAL" clId="{3600DC27-46CF-4BC1-A8E7-45843DCDD70F}" dt="2023-04-22T14:48:15.268" v="437" actId="478"/>
          <ac:picMkLst>
            <pc:docMk/>
            <pc:sldMk cId="0" sldId="1158"/>
            <ac:picMk id="16" creationId="{00000000-0000-0000-0000-000000000000}"/>
          </ac:picMkLst>
        </pc:picChg>
      </pc:sldChg>
      <pc:sldChg chg="addSp delSp modSp add mod">
        <pc:chgData name="Duyên Lương" userId="3a9e482f-ceb4-484a-8eab-f708ff3e9a36" providerId="ADAL" clId="{3600DC27-46CF-4BC1-A8E7-45843DCDD70F}" dt="2023-04-22T15:15:51.423" v="987"/>
        <pc:sldMkLst>
          <pc:docMk/>
          <pc:sldMk cId="2712349791" sldId="1159"/>
        </pc:sldMkLst>
        <pc:spChg chg="mod">
          <ac:chgData name="Duyên Lương" userId="3a9e482f-ceb4-484a-8eab-f708ff3e9a36" providerId="ADAL" clId="{3600DC27-46CF-4BC1-A8E7-45843DCDD70F}" dt="2023-04-22T15:15:41.254" v="983" actId="1076"/>
          <ac:spMkLst>
            <pc:docMk/>
            <pc:sldMk cId="2712349791" sldId="1159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5:07.873" v="958" actId="1036"/>
          <ac:spMkLst>
            <pc:docMk/>
            <pc:sldMk cId="2712349791" sldId="1159"/>
            <ac:spMk id="21" creationId="{78CC7422-0190-4BD0-A01B-C3A6E6EF3D60}"/>
          </ac:spMkLst>
        </pc:spChg>
        <pc:picChg chg="add mod">
          <ac:chgData name="Duyên Lương" userId="3a9e482f-ceb4-484a-8eab-f708ff3e9a36" providerId="ADAL" clId="{3600DC27-46CF-4BC1-A8E7-45843DCDD70F}" dt="2023-04-22T15:15:01.517" v="953" actId="167"/>
          <ac:picMkLst>
            <pc:docMk/>
            <pc:sldMk cId="2712349791" sldId="1159"/>
            <ac:picMk id="2" creationId="{C997A57C-BAA6-12FA-406C-A8A414D117A1}"/>
          </ac:picMkLst>
        </pc:picChg>
        <pc:picChg chg="add del mod">
          <ac:chgData name="Duyên Lương" userId="3a9e482f-ceb4-484a-8eab-f708ff3e9a36" providerId="ADAL" clId="{3600DC27-46CF-4BC1-A8E7-45843DCDD70F}" dt="2023-04-22T15:15:48.430" v="985"/>
          <ac:picMkLst>
            <pc:docMk/>
            <pc:sldMk cId="2712349791" sldId="1159"/>
            <ac:picMk id="35" creationId="{3A0766FE-2C9E-B5AE-6197-2C361AC49406}"/>
          </ac:picMkLst>
        </pc:picChg>
        <pc:picChg chg="del">
          <ac:chgData name="Duyên Lương" userId="3a9e482f-ceb4-484a-8eab-f708ff3e9a36" providerId="ADAL" clId="{3600DC27-46CF-4BC1-A8E7-45843DCDD70F}" dt="2023-04-22T15:14:51.852" v="947" actId="478"/>
          <ac:picMkLst>
            <pc:docMk/>
            <pc:sldMk cId="2712349791" sldId="1159"/>
            <ac:picMk id="37" creationId="{819EDF7A-D646-4229-1D93-544F4B061940}"/>
          </ac:picMkLst>
        </pc:picChg>
        <pc:picChg chg="add del mod">
          <ac:chgData name="Duyên Lương" userId="3a9e482f-ceb4-484a-8eab-f708ff3e9a36" providerId="ADAL" clId="{3600DC27-46CF-4BC1-A8E7-45843DCDD70F}" dt="2023-04-22T15:15:51.423" v="987"/>
          <ac:picMkLst>
            <pc:docMk/>
            <pc:sldMk cId="2712349791" sldId="1159"/>
            <ac:picMk id="40" creationId="{818C6870-F6A1-7421-80D8-1D6B53A5ED17}"/>
          </ac:picMkLst>
        </pc:picChg>
      </pc:sldChg>
      <pc:sldChg chg="addSp delSp modSp add mod ord">
        <pc:chgData name="Duyên Lương" userId="3a9e482f-ceb4-484a-8eab-f708ff3e9a36" providerId="ADAL" clId="{3600DC27-46CF-4BC1-A8E7-45843DCDD70F}" dt="2023-04-22T15:18:12.679" v="1099"/>
        <pc:sldMkLst>
          <pc:docMk/>
          <pc:sldMk cId="2790942627" sldId="1160"/>
        </pc:sldMkLst>
        <pc:spChg chg="mod">
          <ac:chgData name="Duyên Lương" userId="3a9e482f-ceb4-484a-8eab-f708ff3e9a36" providerId="ADAL" clId="{3600DC27-46CF-4BC1-A8E7-45843DCDD70F}" dt="2023-04-22T15:16:30.602" v="1010" actId="20577"/>
          <ac:spMkLst>
            <pc:docMk/>
            <pc:sldMk cId="2790942627" sldId="1160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6:16.959" v="998" actId="1076"/>
          <ac:spMkLst>
            <pc:docMk/>
            <pc:sldMk cId="2790942627" sldId="1160"/>
            <ac:spMk id="25" creationId="{106192AC-6424-4211-B8A5-AB6B365ADAAC}"/>
          </ac:spMkLst>
        </pc:spChg>
        <pc:picChg chg="del">
          <ac:chgData name="Duyên Lương" userId="3a9e482f-ceb4-484a-8eab-f708ff3e9a36" providerId="ADAL" clId="{3600DC27-46CF-4BC1-A8E7-45843DCDD70F}" dt="2023-04-22T15:15:59.376" v="992" actId="478"/>
          <ac:picMkLst>
            <pc:docMk/>
            <pc:sldMk cId="2790942627" sldId="1160"/>
            <ac:picMk id="2" creationId="{C997A57C-BAA6-12FA-406C-A8A414D117A1}"/>
          </ac:picMkLst>
        </pc:picChg>
        <pc:picChg chg="add mod">
          <ac:chgData name="Duyên Lương" userId="3a9e482f-ceb4-484a-8eab-f708ff3e9a36" providerId="ADAL" clId="{3600DC27-46CF-4BC1-A8E7-45843DCDD70F}" dt="2023-04-22T15:16:12.840" v="997" actId="167"/>
          <ac:picMkLst>
            <pc:docMk/>
            <pc:sldMk cId="2790942627" sldId="1160"/>
            <ac:picMk id="35" creationId="{6F9FA1BA-6E18-966B-1518-6CD262309154}"/>
          </ac:picMkLst>
        </pc:picChg>
      </pc:sldChg>
      <pc:sldChg chg="addSp delSp modSp add mod">
        <pc:chgData name="Duyên Lương" userId="3a9e482f-ceb4-484a-8eab-f708ff3e9a36" providerId="ADAL" clId="{3600DC27-46CF-4BC1-A8E7-45843DCDD70F}" dt="2023-04-22T15:17:10.366" v="1044" actId="14100"/>
        <pc:sldMkLst>
          <pc:docMk/>
          <pc:sldMk cId="2402832025" sldId="1161"/>
        </pc:sldMkLst>
        <pc:spChg chg="mod">
          <ac:chgData name="Duyên Lương" userId="3a9e482f-ceb4-484a-8eab-f708ff3e9a36" providerId="ADAL" clId="{3600DC27-46CF-4BC1-A8E7-45843DCDD70F}" dt="2023-04-22T15:17:10.366" v="1044" actId="14100"/>
          <ac:spMkLst>
            <pc:docMk/>
            <pc:sldMk cId="2402832025" sldId="1161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6:53.817" v="1017" actId="1076"/>
          <ac:spMkLst>
            <pc:docMk/>
            <pc:sldMk cId="2402832025" sldId="1161"/>
            <ac:spMk id="25" creationId="{106192AC-6424-4211-B8A5-AB6B365ADAAC}"/>
          </ac:spMkLst>
        </pc:spChg>
        <pc:picChg chg="del">
          <ac:chgData name="Duyên Lương" userId="3a9e482f-ceb4-484a-8eab-f708ff3e9a36" providerId="ADAL" clId="{3600DC27-46CF-4BC1-A8E7-45843DCDD70F}" dt="2023-04-22T15:16:42.534" v="1012" actId="478"/>
          <ac:picMkLst>
            <pc:docMk/>
            <pc:sldMk cId="2402832025" sldId="1161"/>
            <ac:picMk id="2" creationId="{C997A57C-BAA6-12FA-406C-A8A414D117A1}"/>
          </ac:picMkLst>
        </pc:picChg>
        <pc:picChg chg="add mod">
          <ac:chgData name="Duyên Lương" userId="3a9e482f-ceb4-484a-8eab-f708ff3e9a36" providerId="ADAL" clId="{3600DC27-46CF-4BC1-A8E7-45843DCDD70F}" dt="2023-04-22T15:16:49.391" v="1016" actId="167"/>
          <ac:picMkLst>
            <pc:docMk/>
            <pc:sldMk cId="2402832025" sldId="1161"/>
            <ac:picMk id="35" creationId="{0D9AA35D-EEBD-D21C-115D-90F39C29C33D}"/>
          </ac:picMkLst>
        </pc:picChg>
      </pc:sldChg>
      <pc:sldChg chg="addSp delSp modSp add mod ord">
        <pc:chgData name="Duyên Lương" userId="3a9e482f-ceb4-484a-8eab-f708ff3e9a36" providerId="ADAL" clId="{3600DC27-46CF-4BC1-A8E7-45843DCDD70F}" dt="2023-04-22T15:18:10.335" v="1095"/>
        <pc:sldMkLst>
          <pc:docMk/>
          <pc:sldMk cId="1894956055" sldId="1162"/>
        </pc:sldMkLst>
        <pc:spChg chg="mod">
          <ac:chgData name="Duyên Lương" userId="3a9e482f-ceb4-484a-8eab-f708ff3e9a36" providerId="ADAL" clId="{3600DC27-46CF-4BC1-A8E7-45843DCDD70F}" dt="2023-04-22T15:18:02.212" v="1092" actId="1076"/>
          <ac:spMkLst>
            <pc:docMk/>
            <pc:sldMk cId="1894956055" sldId="1162"/>
            <ac:spMk id="3" creationId="{F8E91962-13B4-486F-6D67-ABE34971AD45}"/>
          </ac:spMkLst>
        </pc:spChg>
        <pc:spChg chg="mod">
          <ac:chgData name="Duyên Lương" userId="3a9e482f-ceb4-484a-8eab-f708ff3e9a36" providerId="ADAL" clId="{3600DC27-46CF-4BC1-A8E7-45843DCDD70F}" dt="2023-04-22T15:17:29.180" v="1051" actId="1076"/>
          <ac:spMkLst>
            <pc:docMk/>
            <pc:sldMk cId="1894956055" sldId="1162"/>
            <ac:spMk id="25" creationId="{106192AC-6424-4211-B8A5-AB6B365ADAAC}"/>
          </ac:spMkLst>
        </pc:spChg>
        <pc:spChg chg="mod">
          <ac:chgData name="Duyên Lương" userId="3a9e482f-ceb4-484a-8eab-f708ff3e9a36" providerId="ADAL" clId="{3600DC27-46CF-4BC1-A8E7-45843DCDD70F}" dt="2023-04-22T15:18:06.780" v="1093" actId="1036"/>
          <ac:spMkLst>
            <pc:docMk/>
            <pc:sldMk cId="1894956055" sldId="1162"/>
            <ac:spMk id="26" creationId="{6664280F-6C62-4EF7-ADDE-87B9F5F5D1BF}"/>
          </ac:spMkLst>
        </pc:spChg>
        <pc:picChg chg="del">
          <ac:chgData name="Duyên Lương" userId="3a9e482f-ceb4-484a-8eab-f708ff3e9a36" providerId="ADAL" clId="{3600DC27-46CF-4BC1-A8E7-45843DCDD70F}" dt="2023-04-22T15:17:14.460" v="1046" actId="478"/>
          <ac:picMkLst>
            <pc:docMk/>
            <pc:sldMk cId="1894956055" sldId="1162"/>
            <ac:picMk id="2" creationId="{C997A57C-BAA6-12FA-406C-A8A414D117A1}"/>
          </ac:picMkLst>
        </pc:picChg>
        <pc:picChg chg="add mod">
          <ac:chgData name="Duyên Lương" userId="3a9e482f-ceb4-484a-8eab-f708ff3e9a36" providerId="ADAL" clId="{3600DC27-46CF-4BC1-A8E7-45843DCDD70F}" dt="2023-04-22T15:17:25.954" v="1050" actId="167"/>
          <ac:picMkLst>
            <pc:docMk/>
            <pc:sldMk cId="1894956055" sldId="1162"/>
            <ac:picMk id="35" creationId="{39D37761-37BD-9C8A-E5E3-C2670BA0195D}"/>
          </ac:picMkLst>
        </pc:picChg>
      </pc:sldChg>
      <pc:sldChg chg="delSp modSp add mod setBg">
        <pc:chgData name="Duyên Lương" userId="3a9e482f-ceb4-484a-8eab-f708ff3e9a36" providerId="ADAL" clId="{3600DC27-46CF-4BC1-A8E7-45843DCDD70F}" dt="2023-04-22T15:22:14.149" v="1297" actId="14100"/>
        <pc:sldMkLst>
          <pc:docMk/>
          <pc:sldMk cId="3019353687" sldId="1163"/>
        </pc:sldMkLst>
        <pc:spChg chg="mod">
          <ac:chgData name="Duyên Lương" userId="3a9e482f-ceb4-484a-8eab-f708ff3e9a36" providerId="ADAL" clId="{3600DC27-46CF-4BC1-A8E7-45843DCDD70F}" dt="2023-04-22T15:18:32.462" v="1151" actId="20577"/>
          <ac:spMkLst>
            <pc:docMk/>
            <pc:sldMk cId="3019353687" sldId="1163"/>
            <ac:spMk id="2" creationId="{00000000-0000-0000-0000-000000000000}"/>
          </ac:spMkLst>
        </pc:spChg>
        <pc:spChg chg="mod">
          <ac:chgData name="Duyên Lương" userId="3a9e482f-ceb4-484a-8eab-f708ff3e9a36" providerId="ADAL" clId="{3600DC27-46CF-4BC1-A8E7-45843DCDD70F}" dt="2023-04-22T15:21:37.664" v="1288" actId="1036"/>
          <ac:spMkLst>
            <pc:docMk/>
            <pc:sldMk cId="3019353687" sldId="1163"/>
            <ac:spMk id="3" creationId="{241EC713-D95B-972D-F4D8-E2FBB80FF272}"/>
          </ac:spMkLst>
        </pc:spChg>
        <pc:spChg chg="mod">
          <ac:chgData name="Duyên Lương" userId="3a9e482f-ceb4-484a-8eab-f708ff3e9a36" providerId="ADAL" clId="{3600DC27-46CF-4BC1-A8E7-45843DCDD70F}" dt="2023-04-22T15:21:30.881" v="1280" actId="1035"/>
          <ac:spMkLst>
            <pc:docMk/>
            <pc:sldMk cId="3019353687" sldId="1163"/>
            <ac:spMk id="4" creationId="{A1C818BF-00ED-4B33-6B6A-1DC27D937482}"/>
          </ac:spMkLst>
        </pc:spChg>
        <pc:spChg chg="mod">
          <ac:chgData name="Duyên Lương" userId="3a9e482f-ceb4-484a-8eab-f708ff3e9a36" providerId="ADAL" clId="{3600DC27-46CF-4BC1-A8E7-45843DCDD70F}" dt="2023-04-22T15:22:09.855" v="1296" actId="1035"/>
          <ac:spMkLst>
            <pc:docMk/>
            <pc:sldMk cId="3019353687" sldId="1163"/>
            <ac:spMk id="7" creationId="{181906A4-A3FE-16AD-CBEC-E80E92BE9307}"/>
          </ac:spMkLst>
        </pc:spChg>
        <pc:spChg chg="mod">
          <ac:chgData name="Duyên Lương" userId="3a9e482f-ceb4-484a-8eab-f708ff3e9a36" providerId="ADAL" clId="{3600DC27-46CF-4BC1-A8E7-45843DCDD70F}" dt="2023-04-22T15:22:14.149" v="1297" actId="14100"/>
          <ac:spMkLst>
            <pc:docMk/>
            <pc:sldMk cId="3019353687" sldId="1163"/>
            <ac:spMk id="8" creationId="{4EFE5443-71AF-C2F7-4F2F-9A3B71CAB46B}"/>
          </ac:spMkLst>
        </pc:spChg>
        <pc:spChg chg="mod">
          <ac:chgData name="Duyên Lương" userId="3a9e482f-ceb4-484a-8eab-f708ff3e9a36" providerId="ADAL" clId="{3600DC27-46CF-4BC1-A8E7-45843DCDD70F}" dt="2023-04-22T15:22:09.855" v="1296" actId="1035"/>
          <ac:spMkLst>
            <pc:docMk/>
            <pc:sldMk cId="3019353687" sldId="1163"/>
            <ac:spMk id="9" creationId="{159569A4-F401-0989-44B7-DB642B1F5705}"/>
          </ac:spMkLst>
        </pc:spChg>
        <pc:spChg chg="del">
          <ac:chgData name="Duyên Lương" userId="3a9e482f-ceb4-484a-8eab-f708ff3e9a36" providerId="ADAL" clId="{3600DC27-46CF-4BC1-A8E7-45843DCDD70F}" dt="2023-04-22T15:19:02.683" v="1185" actId="478"/>
          <ac:spMkLst>
            <pc:docMk/>
            <pc:sldMk cId="3019353687" sldId="1163"/>
            <ac:spMk id="10" creationId="{2E04E06F-DE08-FC55-7BB6-BC2EABE46F22}"/>
          </ac:spMkLst>
        </pc:spChg>
        <pc:spChg chg="del">
          <ac:chgData name="Duyên Lương" userId="3a9e482f-ceb4-484a-8eab-f708ff3e9a36" providerId="ADAL" clId="{3600DC27-46CF-4BC1-A8E7-45843DCDD70F}" dt="2023-04-22T15:18:54.580" v="1180" actId="478"/>
          <ac:spMkLst>
            <pc:docMk/>
            <pc:sldMk cId="3019353687" sldId="1163"/>
            <ac:spMk id="12" creationId="{ED7BCD25-7FD6-5F2D-BE48-39E633F8FAEB}"/>
          </ac:spMkLst>
        </pc:spChg>
        <pc:spChg chg="del mod">
          <ac:chgData name="Duyên Lương" userId="3a9e482f-ceb4-484a-8eab-f708ff3e9a36" providerId="ADAL" clId="{3600DC27-46CF-4BC1-A8E7-45843DCDD70F}" dt="2023-04-22T15:18:56.784" v="1183" actId="478"/>
          <ac:spMkLst>
            <pc:docMk/>
            <pc:sldMk cId="3019353687" sldId="1163"/>
            <ac:spMk id="22" creationId="{FEBAB42F-6343-2B1B-6D34-26E8CA5AD6BC}"/>
          </ac:spMkLst>
        </pc:spChg>
        <pc:spChg chg="del">
          <ac:chgData name="Duyên Lương" userId="3a9e482f-ceb4-484a-8eab-f708ff3e9a36" providerId="ADAL" clId="{3600DC27-46CF-4BC1-A8E7-45843DCDD70F}" dt="2023-04-22T15:18:52.440" v="1178" actId="478"/>
          <ac:spMkLst>
            <pc:docMk/>
            <pc:sldMk cId="3019353687" sldId="1163"/>
            <ac:spMk id="26" creationId="{ED7BEDFC-0355-FA6E-7426-2722C074C198}"/>
          </ac:spMkLst>
        </pc:spChg>
        <pc:spChg chg="del">
          <ac:chgData name="Duyên Lương" userId="3a9e482f-ceb4-484a-8eab-f708ff3e9a36" providerId="ADAL" clId="{3600DC27-46CF-4BC1-A8E7-45843DCDD70F}" dt="2023-04-22T15:18:49.735" v="1176" actId="478"/>
          <ac:spMkLst>
            <pc:docMk/>
            <pc:sldMk cId="3019353687" sldId="1163"/>
            <ac:spMk id="28" creationId="{3A9679B5-DB4D-1EDC-9C10-9101D67782CE}"/>
          </ac:spMkLst>
        </pc:spChg>
        <pc:picChg chg="del">
          <ac:chgData name="Duyên Lương" userId="3a9e482f-ceb4-484a-8eab-f708ff3e9a36" providerId="ADAL" clId="{3600DC27-46CF-4BC1-A8E7-45843DCDD70F}" dt="2023-04-22T15:19:03.458" v="1186" actId="478"/>
          <ac:picMkLst>
            <pc:docMk/>
            <pc:sldMk cId="3019353687" sldId="1163"/>
            <ac:picMk id="5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5:18:54.967" v="1181" actId="478"/>
          <ac:picMkLst>
            <pc:docMk/>
            <pc:sldMk cId="3019353687" sldId="1163"/>
            <ac:picMk id="11" creationId="{C067F38F-8F0F-369D-2242-989324EBE3C8}"/>
          </ac:picMkLst>
        </pc:picChg>
        <pc:picChg chg="del">
          <ac:chgData name="Duyên Lương" userId="3a9e482f-ceb4-484a-8eab-f708ff3e9a36" providerId="ADAL" clId="{3600DC27-46CF-4BC1-A8E7-45843DCDD70F}" dt="2023-04-22T15:18:57.180" v="1184" actId="478"/>
          <ac:picMkLst>
            <pc:docMk/>
            <pc:sldMk cId="3019353687" sldId="1163"/>
            <ac:picMk id="13" creationId="{20A7A159-86F4-9ACC-3C03-751829C7B4F5}"/>
          </ac:picMkLst>
        </pc:picChg>
        <pc:picChg chg="mod">
          <ac:chgData name="Duyên Lương" userId="3a9e482f-ceb4-484a-8eab-f708ff3e9a36" providerId="ADAL" clId="{3600DC27-46CF-4BC1-A8E7-45843DCDD70F}" dt="2023-04-22T15:19:49.316" v="1210" actId="1076"/>
          <ac:picMkLst>
            <pc:docMk/>
            <pc:sldMk cId="3019353687" sldId="1163"/>
            <ac:picMk id="18" creationId="{00000000-0000-0000-0000-000000000000}"/>
          </ac:picMkLst>
        </pc:picChg>
        <pc:picChg chg="del">
          <ac:chgData name="Duyên Lương" userId="3a9e482f-ceb4-484a-8eab-f708ff3e9a36" providerId="ADAL" clId="{3600DC27-46CF-4BC1-A8E7-45843DCDD70F}" dt="2023-04-22T15:18:52.881" v="1179" actId="478"/>
          <ac:picMkLst>
            <pc:docMk/>
            <pc:sldMk cId="3019353687" sldId="1163"/>
            <ac:picMk id="25" creationId="{D85CABEF-A083-AF7F-1CBC-DE351219F68D}"/>
          </ac:picMkLst>
        </pc:picChg>
        <pc:picChg chg="del">
          <ac:chgData name="Duyên Lương" userId="3a9e482f-ceb4-484a-8eab-f708ff3e9a36" providerId="ADAL" clId="{3600DC27-46CF-4BC1-A8E7-45843DCDD70F}" dt="2023-04-22T15:18:50.232" v="1177" actId="478"/>
          <ac:picMkLst>
            <pc:docMk/>
            <pc:sldMk cId="3019353687" sldId="1163"/>
            <ac:picMk id="27" creationId="{F7B563AF-9EFA-5A3B-4BAA-302D67E13EF0}"/>
          </ac:picMkLst>
        </pc:picChg>
        <pc:picChg chg="mod">
          <ac:chgData name="Duyên Lương" userId="3a9e482f-ceb4-484a-8eab-f708ff3e9a36" providerId="ADAL" clId="{3600DC27-46CF-4BC1-A8E7-45843DCDD70F}" dt="2023-04-22T15:21:27.726" v="1272" actId="1035"/>
          <ac:picMkLst>
            <pc:docMk/>
            <pc:sldMk cId="3019353687" sldId="1163"/>
            <ac:picMk id="2050" creationId="{4B52CC3B-87AD-1E19-11E5-682A6660F8A6}"/>
          </ac:picMkLst>
        </pc:picChg>
        <pc:picChg chg="mod">
          <ac:chgData name="Duyên Lương" userId="3a9e482f-ceb4-484a-8eab-f708ff3e9a36" providerId="ADAL" clId="{3600DC27-46CF-4BC1-A8E7-45843DCDD70F}" dt="2023-04-22T15:21:28.836" v="1276" actId="1035"/>
          <ac:picMkLst>
            <pc:docMk/>
            <pc:sldMk cId="3019353687" sldId="1163"/>
            <ac:picMk id="2052" creationId="{45447AA0-7FBF-9EC4-AE0A-4B57D8367BC1}"/>
          </ac:picMkLst>
        </pc:picChg>
        <pc:picChg chg="mod">
          <ac:chgData name="Duyên Lương" userId="3a9e482f-ceb4-484a-8eab-f708ff3e9a36" providerId="ADAL" clId="{3600DC27-46CF-4BC1-A8E7-45843DCDD70F}" dt="2023-04-22T15:22:04.371" v="1293" actId="1035"/>
          <ac:picMkLst>
            <pc:docMk/>
            <pc:sldMk cId="3019353687" sldId="1163"/>
            <ac:picMk id="2054" creationId="{18EEDAB7-871D-B980-C5E2-19EA24E4464E}"/>
          </ac:picMkLst>
        </pc:picChg>
        <pc:picChg chg="mod">
          <ac:chgData name="Duyên Lương" userId="3a9e482f-ceb4-484a-8eab-f708ff3e9a36" providerId="ADAL" clId="{3600DC27-46CF-4BC1-A8E7-45843DCDD70F}" dt="2023-04-22T15:22:04.371" v="1293" actId="1035"/>
          <ac:picMkLst>
            <pc:docMk/>
            <pc:sldMk cId="3019353687" sldId="1163"/>
            <ac:picMk id="2056" creationId="{B27B5A59-BE13-6908-B302-11C88885A07C}"/>
          </ac:picMkLst>
        </pc:picChg>
        <pc:picChg chg="mod">
          <ac:chgData name="Duyên Lương" userId="3a9e482f-ceb4-484a-8eab-f708ff3e9a36" providerId="ADAL" clId="{3600DC27-46CF-4BC1-A8E7-45843DCDD70F}" dt="2023-04-22T15:22:04.371" v="1293" actId="1035"/>
          <ac:picMkLst>
            <pc:docMk/>
            <pc:sldMk cId="3019353687" sldId="1163"/>
            <ac:picMk id="2058" creationId="{0F223627-30AB-3804-4230-DDC225821D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768DC-4EF9-420C-B16B-AB8B4D6214FD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6E05A-3404-4C9A-87D0-C60F25C66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8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6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6E05A-3404-4C9A-87D0-C60F25C66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01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1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8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31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75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6E05A-3404-4C9A-87D0-C60F25C663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4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4" name="Google Shape;584;p24"/>
          <p:cNvSpPr txBox="1">
            <a:spLocks noGrp="1"/>
          </p:cNvSpPr>
          <p:nvPr>
            <p:ph type="title"/>
          </p:nvPr>
        </p:nvSpPr>
        <p:spPr>
          <a:xfrm>
            <a:off x="1430200" y="890050"/>
            <a:ext cx="15427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24"/>
          <p:cNvGrpSpPr/>
          <p:nvPr/>
        </p:nvGrpSpPr>
        <p:grpSpPr>
          <a:xfrm>
            <a:off x="876680" y="8591103"/>
            <a:ext cx="2552464" cy="959494"/>
            <a:chOff x="2881584" y="2807119"/>
            <a:chExt cx="317534" cy="119361"/>
          </a:xfrm>
        </p:grpSpPr>
        <p:sp>
          <p:nvSpPr>
            <p:cNvPr id="586" name="Google Shape;586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92" name="Google Shape;592;p24"/>
          <p:cNvGrpSpPr/>
          <p:nvPr/>
        </p:nvGrpSpPr>
        <p:grpSpPr>
          <a:xfrm>
            <a:off x="14088430" y="590253"/>
            <a:ext cx="2552464" cy="959494"/>
            <a:chOff x="2881584" y="2807119"/>
            <a:chExt cx="317534" cy="119361"/>
          </a:xfrm>
        </p:grpSpPr>
        <p:sp>
          <p:nvSpPr>
            <p:cNvPr id="593" name="Google Shape;593;p24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99" name="Google Shape;599;p24"/>
          <p:cNvGrpSpPr/>
          <p:nvPr/>
        </p:nvGrpSpPr>
        <p:grpSpPr>
          <a:xfrm>
            <a:off x="1175031" y="6662077"/>
            <a:ext cx="389846" cy="389846"/>
            <a:chOff x="3414512" y="2592150"/>
            <a:chExt cx="58460" cy="58460"/>
          </a:xfrm>
        </p:grpSpPr>
        <p:sp>
          <p:nvSpPr>
            <p:cNvPr id="600" name="Google Shape;600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04" name="Google Shape;604;p24"/>
          <p:cNvGrpSpPr/>
          <p:nvPr/>
        </p:nvGrpSpPr>
        <p:grpSpPr>
          <a:xfrm>
            <a:off x="334581" y="2862559"/>
            <a:ext cx="389846" cy="389846"/>
            <a:chOff x="3414512" y="2592150"/>
            <a:chExt cx="58460" cy="58460"/>
          </a:xfrm>
        </p:grpSpPr>
        <p:sp>
          <p:nvSpPr>
            <p:cNvPr id="605" name="Google Shape;605;p2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09" name="Google Shape;609;p24"/>
          <p:cNvGrpSpPr/>
          <p:nvPr/>
        </p:nvGrpSpPr>
        <p:grpSpPr>
          <a:xfrm rot="-2339301">
            <a:off x="16643511" y="5258952"/>
            <a:ext cx="917082" cy="746988"/>
            <a:chOff x="1172345" y="3856132"/>
            <a:chExt cx="228133" cy="185791"/>
          </a:xfrm>
        </p:grpSpPr>
        <p:sp>
          <p:nvSpPr>
            <p:cNvPr id="610" name="Google Shape;610;p2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208575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66000" y="-61800"/>
            <a:ext cx="18420000" cy="104106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4627500" y="4243061"/>
            <a:ext cx="90330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5156700" y="5910954"/>
            <a:ext cx="7974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80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7.sv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sv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7.sv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3.svg"/><Relationship Id="rId5" Type="http://schemas.openxmlformats.org/officeDocument/2006/relationships/image" Target="../media/image58.svg"/><Relationship Id="rId10" Type="http://schemas.openxmlformats.org/officeDocument/2006/relationships/image" Target="../media/image42.svg"/><Relationship Id="rId4" Type="http://schemas.openxmlformats.org/officeDocument/2006/relationships/image" Target="../media/image28.sv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7.svg"/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7.svg"/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7.svg"/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0.svg"/><Relationship Id="rId7" Type="http://schemas.openxmlformats.org/officeDocument/2006/relationships/image" Target="../media/image29.svg"/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7.svg"/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7.sv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43.svg"/><Relationship Id="rId5" Type="http://schemas.openxmlformats.org/officeDocument/2006/relationships/image" Target="../media/image58.svg"/><Relationship Id="rId10" Type="http://schemas.openxmlformats.org/officeDocument/2006/relationships/image" Target="../media/image42.svg"/><Relationship Id="rId4" Type="http://schemas.openxmlformats.org/officeDocument/2006/relationships/image" Target="../media/image28.svg"/><Relationship Id="rId9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50.sv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55.svg"/><Relationship Id="rId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4.svg"/><Relationship Id="rId7" Type="http://schemas.openxmlformats.org/officeDocument/2006/relationships/image" Target="../media/image39.svg"/><Relationship Id="rId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40.svg"/><Relationship Id="rId4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64.svg"/><Relationship Id="rId4" Type="http://schemas.openxmlformats.org/officeDocument/2006/relationships/image" Target="../media/image67.sv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34.svg"/><Relationship Id="rId7" Type="http://schemas.openxmlformats.org/officeDocument/2006/relationships/image" Target="../media/image39.svg"/><Relationship Id="rId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40.svg"/><Relationship Id="rId4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svg"/><Relationship Id="rId7" Type="http://schemas.openxmlformats.org/officeDocument/2006/relationships/image" Target="../media/image39.svg"/><Relationship Id="rId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40.svg"/><Relationship Id="rId4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4.svg"/><Relationship Id="rId7" Type="http://schemas.openxmlformats.org/officeDocument/2006/relationships/image" Target="../media/image39.svg"/><Relationship Id="rId2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40.svg"/><Relationship Id="rId4" Type="http://schemas.openxmlformats.org/officeDocument/2006/relationships/image" Target="../media/image6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5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3.sv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79.jpeg"/><Relationship Id="rId5" Type="http://schemas.openxmlformats.org/officeDocument/2006/relationships/image" Target="../media/image74.svg"/><Relationship Id="rId10" Type="http://schemas.openxmlformats.org/officeDocument/2006/relationships/image" Target="../media/image78.jpeg"/><Relationship Id="rId4" Type="http://schemas.openxmlformats.org/officeDocument/2006/relationships/image" Target="../media/image67.svg"/><Relationship Id="rId9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67.sv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51.svg"/><Relationship Id="rId10" Type="http://schemas.openxmlformats.org/officeDocument/2006/relationships/image" Target="../media/image79.jpeg"/><Relationship Id="rId4" Type="http://schemas.openxmlformats.org/officeDocument/2006/relationships/image" Target="../media/image74.svg"/><Relationship Id="rId9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58.svg"/><Relationship Id="rId7" Type="http://schemas.openxmlformats.org/officeDocument/2006/relationships/image" Target="../media/image87.sv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51.svg"/><Relationship Id="rId5" Type="http://schemas.openxmlformats.org/officeDocument/2006/relationships/image" Target="../media/image30.svg"/><Relationship Id="rId10" Type="http://schemas.openxmlformats.org/officeDocument/2006/relationships/image" Target="../media/image88.svg"/><Relationship Id="rId4" Type="http://schemas.openxmlformats.org/officeDocument/2006/relationships/image" Target="../media/image59.svg"/><Relationship Id="rId9" Type="http://schemas.openxmlformats.org/officeDocument/2006/relationships/image" Target="../media/image7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svg"/><Relationship Id="rId12" Type="http://schemas.openxmlformats.org/officeDocument/2006/relationships/image" Target="../media/image89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svg"/><Relationship Id="rId11" Type="http://schemas.openxmlformats.org/officeDocument/2006/relationships/image" Target="../media/image67.svg"/><Relationship Id="rId5" Type="http://schemas.openxmlformats.org/officeDocument/2006/relationships/image" Target="../media/image46.svg"/><Relationship Id="rId10" Type="http://schemas.openxmlformats.org/officeDocument/2006/relationships/image" Target="../media/image34.svg"/><Relationship Id="rId4" Type="http://schemas.openxmlformats.org/officeDocument/2006/relationships/image" Target="../media/image45.svg"/><Relationship Id="rId9" Type="http://schemas.openxmlformats.org/officeDocument/2006/relationships/image" Target="../media/image6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40.svg"/><Relationship Id="rId3" Type="http://schemas.openxmlformats.org/officeDocument/2006/relationships/image" Target="../media/image46.svg"/><Relationship Id="rId7" Type="http://schemas.openxmlformats.org/officeDocument/2006/relationships/image" Target="../media/image7.svg"/><Relationship Id="rId12" Type="http://schemas.openxmlformats.org/officeDocument/2006/relationships/image" Target="../media/image74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48.svg"/><Relationship Id="rId5" Type="http://schemas.openxmlformats.org/officeDocument/2006/relationships/image" Target="../media/image51.svg"/><Relationship Id="rId10" Type="http://schemas.openxmlformats.org/officeDocument/2006/relationships/image" Target="../media/image67.svg"/><Relationship Id="rId4" Type="http://schemas.openxmlformats.org/officeDocument/2006/relationships/image" Target="../media/image91.svg"/><Relationship Id="rId9" Type="http://schemas.openxmlformats.org/officeDocument/2006/relationships/image" Target="../media/image3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3.svg"/><Relationship Id="rId7" Type="http://schemas.openxmlformats.org/officeDocument/2006/relationships/image" Target="../media/image27.svg"/><Relationship Id="rId12" Type="http://schemas.openxmlformats.org/officeDocument/2006/relationships/image" Target="../media/image99.png"/><Relationship Id="rId2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42.svg"/><Relationship Id="rId5" Type="http://schemas.openxmlformats.org/officeDocument/2006/relationships/image" Target="../media/image86.svg"/><Relationship Id="rId10" Type="http://schemas.openxmlformats.org/officeDocument/2006/relationships/image" Target="../media/image98.svg"/><Relationship Id="rId4" Type="http://schemas.openxmlformats.org/officeDocument/2006/relationships/image" Target="../media/image94.svg"/><Relationship Id="rId9" Type="http://schemas.openxmlformats.org/officeDocument/2006/relationships/image" Target="../media/image9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2.svg"/><Relationship Id="rId7" Type="http://schemas.openxmlformats.org/officeDocument/2006/relationships/image" Target="../media/image106.svg"/><Relationship Id="rId2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svg"/><Relationship Id="rId4" Type="http://schemas.openxmlformats.org/officeDocument/2006/relationships/image" Target="../media/image10.svg"/><Relationship Id="rId9" Type="http://schemas.openxmlformats.org/officeDocument/2006/relationships/image" Target="../media/image8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8.svg"/><Relationship Id="rId7" Type="http://schemas.openxmlformats.org/officeDocument/2006/relationships/image" Target="../media/image24.jpe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10" Type="http://schemas.openxmlformats.org/officeDocument/2006/relationships/image" Target="../media/image30.svg"/><Relationship Id="rId4" Type="http://schemas.openxmlformats.org/officeDocument/2006/relationships/image" Target="../media/image29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4" Type="http://schemas.openxmlformats.org/officeDocument/2006/relationships/image" Target="../media/image32.sv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12" Type="http://schemas.openxmlformats.org/officeDocument/2006/relationships/image" Target="../media/image42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svg"/><Relationship Id="rId11" Type="http://schemas.openxmlformats.org/officeDocument/2006/relationships/image" Target="../media/image41.svg"/><Relationship Id="rId5" Type="http://schemas.openxmlformats.org/officeDocument/2006/relationships/image" Target="../media/image30.svg"/><Relationship Id="rId10" Type="http://schemas.openxmlformats.org/officeDocument/2006/relationships/image" Target="../media/image40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200400" y="1960218"/>
            <a:ext cx="11238041" cy="63665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33801" y="2156272"/>
            <a:ext cx="10378562" cy="59744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30145" y="3543300"/>
            <a:ext cx="11763426" cy="3576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36"/>
              </a:lnSpc>
            </a:pPr>
            <a:r>
              <a:rPr lang="en-US" sz="13636" spc="790" dirty="0">
                <a:solidFill>
                  <a:srgbClr val="1C3249"/>
                </a:solidFill>
                <a:latin typeface="Le Petit Cochon"/>
              </a:rPr>
              <a:t>WELCOME TO OUR CLASS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11856">
            <a:off x="2639942" y="2043457"/>
            <a:ext cx="2419236" cy="12509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48700" y="4266494"/>
            <a:ext cx="1860582" cy="4991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563968" flipH="1">
            <a:off x="15612967" y="819414"/>
            <a:ext cx="1013961" cy="2058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68109">
            <a:off x="1361795" y="7305895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07825">
            <a:off x="1503178" y="1237976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62143">
            <a:off x="12047980" y="6853353"/>
            <a:ext cx="2509116" cy="125035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6268183-FE35-514A-CC99-D916E637B0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16718" y="8526928"/>
            <a:ext cx="11331982" cy="1140461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A6E122E1-B56C-D82E-F188-01C3033A224C}"/>
              </a:ext>
            </a:extLst>
          </p:cNvPr>
          <p:cNvSpPr txBox="1"/>
          <p:nvPr/>
        </p:nvSpPr>
        <p:spPr>
          <a:xfrm>
            <a:off x="3577183" y="8853445"/>
            <a:ext cx="11763426" cy="6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6600" dirty="0">
                <a:solidFill>
                  <a:srgbClr val="FFF1E1"/>
                </a:solidFill>
                <a:latin typeface="Bryndan Write"/>
              </a:rPr>
              <a:t>Teacher: Nguyen </a:t>
            </a:r>
            <a:r>
              <a:rPr lang="en-US" sz="6600" dirty="0" err="1">
                <a:solidFill>
                  <a:srgbClr val="FFF1E1"/>
                </a:solidFill>
                <a:latin typeface="Bryndan Write"/>
              </a:rPr>
              <a:t>Thi</a:t>
            </a:r>
            <a:r>
              <a:rPr lang="en-US" sz="6600" dirty="0">
                <a:solidFill>
                  <a:srgbClr val="FFF1E1"/>
                </a:solidFill>
                <a:latin typeface="Bryndan Write"/>
              </a:rPr>
              <a:t> Nha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14A27BB3-D094-5B72-60C6-F3FBB6F9B0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95600" y="371802"/>
            <a:ext cx="12084994" cy="1140461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59519E42-82AA-3BFA-0938-89B602105FF1}"/>
              </a:ext>
            </a:extLst>
          </p:cNvPr>
          <p:cNvSpPr txBox="1"/>
          <p:nvPr/>
        </p:nvSpPr>
        <p:spPr>
          <a:xfrm>
            <a:off x="2753518" y="674215"/>
            <a:ext cx="12227076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Bryndan Write"/>
              </a:rPr>
              <a:t>Doan Lap Secondary School</a:t>
            </a:r>
            <a:endParaRPr lang="en-US" sz="8000" b="1" dirty="0">
              <a:solidFill>
                <a:schemeClr val="bg1">
                  <a:lumMod val="95000"/>
                </a:schemeClr>
              </a:solidFill>
              <a:latin typeface="Bryndan Writ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68673" y="1313636"/>
            <a:ext cx="15350655" cy="80800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5063" y="1590306"/>
            <a:ext cx="14347024" cy="766799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91262" y="303762"/>
            <a:ext cx="14554233" cy="1400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ARTICLES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773026" y="5466416"/>
            <a:ext cx="2995007" cy="34724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7876026"/>
            <a:ext cx="1382274" cy="13822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72142">
            <a:off x="551965" y="750449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88079" y="295445"/>
            <a:ext cx="1937093" cy="2152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72673" y="7737441"/>
            <a:ext cx="1693310" cy="1659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5D2A9F-69D8-6881-4432-589402425302}"/>
              </a:ext>
            </a:extLst>
          </p:cNvPr>
          <p:cNvSpPr txBox="1"/>
          <p:nvPr/>
        </p:nvSpPr>
        <p:spPr>
          <a:xfrm>
            <a:off x="2612871" y="2123558"/>
            <a:ext cx="13865388" cy="3507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0" dirty="0">
                <a:latin typeface="Amasis MT Pro Black" panose="02040A04050005020304" pitchFamily="18" charset="0"/>
              </a:rPr>
              <a:t>Just around Melbourne, the city with four seasons in a day.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7416CF-50AF-2A09-3BE9-1B672A685BC0}"/>
              </a:ext>
            </a:extLst>
          </p:cNvPr>
          <p:cNvCxnSpPr>
            <a:cxnSpLocks/>
          </p:cNvCxnSpPr>
          <p:nvPr/>
        </p:nvCxnSpPr>
        <p:spPr>
          <a:xfrm>
            <a:off x="12268200" y="3695700"/>
            <a:ext cx="1248527" cy="0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E5C32B-DEEB-6515-82CD-7B156E84FCB6}"/>
              </a:ext>
            </a:extLst>
          </p:cNvPr>
          <p:cNvCxnSpPr>
            <a:cxnSpLocks/>
          </p:cNvCxnSpPr>
          <p:nvPr/>
        </p:nvCxnSpPr>
        <p:spPr>
          <a:xfrm>
            <a:off x="10668000" y="5624082"/>
            <a:ext cx="609600" cy="0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93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821046">
            <a:off x="15910541" y="7139639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71832">
            <a:off x="14129014" y="-404525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49373">
            <a:off x="11301361" y="1261330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966818" y="99620"/>
            <a:ext cx="924499" cy="13738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9B451D1-BB01-5ED8-1D73-A65A6739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2537484"/>
            <a:ext cx="10472455" cy="776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251">
            <a:extLst>
              <a:ext uri="{FF2B5EF4-FFF2-40B4-BE49-F238E27FC236}">
                <a16:creationId xmlns:a16="http://schemas.microsoft.com/office/drawing/2014/main" id="{5611EB00-24C3-6512-91DA-922000E5D598}"/>
              </a:ext>
            </a:extLst>
          </p:cNvPr>
          <p:cNvSpPr/>
          <p:nvPr/>
        </p:nvSpPr>
        <p:spPr>
          <a:xfrm>
            <a:off x="8534400" y="6554215"/>
            <a:ext cx="23622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Mark </a:t>
            </a:r>
            <a:endParaRPr lang="en-VN" sz="4800" dirty="0">
              <a:solidFill>
                <a:schemeClr val="tx1"/>
              </a:solidFill>
              <a:latin typeface="Amasis MT Pro Black" panose="02040A040500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Rounded Rectangle 251">
            <a:extLst>
              <a:ext uri="{FF2B5EF4-FFF2-40B4-BE49-F238E27FC236}">
                <a16:creationId xmlns:a16="http://schemas.microsoft.com/office/drawing/2014/main" id="{36D67F4B-2250-A7DD-B79D-D4B2EC4D9355}"/>
              </a:ext>
            </a:extLst>
          </p:cNvPr>
          <p:cNvSpPr/>
          <p:nvPr/>
        </p:nvSpPr>
        <p:spPr>
          <a:xfrm>
            <a:off x="15801785" y="5775437"/>
            <a:ext cx="23622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masis MT Pro Black" panose="02040A04050005020304" pitchFamily="18" charset="0"/>
                <a:cs typeface="Calibri" panose="020F0502020204030204" pitchFamily="34" charset="0"/>
              </a:rPr>
              <a:t>Phong</a:t>
            </a:r>
            <a:endParaRPr lang="en-VN" sz="4800" dirty="0">
              <a:solidFill>
                <a:schemeClr val="tx1"/>
              </a:solidFill>
              <a:latin typeface="Amasis MT Pro Black" panose="02040A040500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43DC8A6-F24E-39AA-62D2-88DBCD38A22D}"/>
              </a:ext>
            </a:extLst>
          </p:cNvPr>
          <p:cNvSpPr txBox="1"/>
          <p:nvPr/>
        </p:nvSpPr>
        <p:spPr>
          <a:xfrm>
            <a:off x="220581" y="85240"/>
            <a:ext cx="12040538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600" dirty="0">
                <a:solidFill>
                  <a:srgbClr val="C00000"/>
                </a:solidFill>
                <a:latin typeface="Jumble" panose="02000503000000020004" pitchFamily="2" charset="0"/>
              </a:rPr>
              <a:t>What are they talking about?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4BE53-F77D-4EA6-819F-178A0A69C4DD}"/>
              </a:ext>
            </a:extLst>
          </p:cNvPr>
          <p:cNvSpPr txBox="1"/>
          <p:nvPr/>
        </p:nvSpPr>
        <p:spPr>
          <a:xfrm>
            <a:off x="924482" y="1273172"/>
            <a:ext cx="8102731" cy="746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C000"/>
                </a:solidFill>
                <a:latin typeface="Jumble" panose="02000503000000020004" pitchFamily="2" charset="0"/>
              </a:rPr>
              <a:t>A. </a:t>
            </a:r>
            <a:r>
              <a:rPr lang="en-US" sz="5400" dirty="0" err="1">
                <a:latin typeface="Jumble" panose="02000503000000020004" pitchFamily="2" charset="0"/>
              </a:rPr>
              <a:t>Phong’s</a:t>
            </a:r>
            <a:r>
              <a:rPr lang="en-US" sz="5400" dirty="0">
                <a:latin typeface="Jumble" panose="02000503000000020004" pitchFamily="2" charset="0"/>
              </a:rPr>
              <a:t> holiday in Australia.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C000"/>
                </a:solidFill>
                <a:latin typeface="Jumble" panose="02000503000000020004" pitchFamily="2" charset="0"/>
              </a:rPr>
              <a:t>B. </a:t>
            </a:r>
            <a:r>
              <a:rPr lang="en-US" sz="5400" dirty="0">
                <a:latin typeface="Jumble" panose="02000503000000020004" pitchFamily="2" charset="0"/>
              </a:rPr>
              <a:t>English-speaking countries.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C000"/>
                </a:solidFill>
                <a:latin typeface="Jumble" panose="02000503000000020004" pitchFamily="2" charset="0"/>
              </a:rPr>
              <a:t>C. </a:t>
            </a:r>
            <a:r>
              <a:rPr lang="en-US" sz="5400" dirty="0">
                <a:latin typeface="Jumble" panose="02000503000000020004" pitchFamily="2" charset="0"/>
              </a:rPr>
              <a:t>The tour to Philip island </a:t>
            </a:r>
          </a:p>
        </p:txBody>
      </p:sp>
      <p:pic>
        <p:nvPicPr>
          <p:cNvPr id="6" name="Tiếng Anh 7 Unit 12 Getting Started - loigiaihay.com">
            <a:hlinkClick r:id="" action="ppaction://media"/>
            <a:extLst>
              <a:ext uri="{FF2B5EF4-FFF2-40B4-BE49-F238E27FC236}">
                <a16:creationId xmlns:a16="http://schemas.microsoft.com/office/drawing/2014/main" id="{8CAE0E8D-EA01-4C08-A013-FAC9D1202A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91"/>
                </p14:media>
              </p:ext>
            </p:extLst>
          </p:nvPr>
        </p:nvPicPr>
        <p:blipFill>
          <a:blip r:embed="rId11">
            <a:duotone>
              <a:prstClr val="black"/>
              <a:srgbClr val="9BBB5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295130" y="667002"/>
            <a:ext cx="1512979" cy="1512979"/>
          </a:xfrm>
          <a:prstGeom prst="rect">
            <a:avLst/>
          </a:prstGeom>
        </p:spPr>
      </p:pic>
      <p:pic>
        <p:nvPicPr>
          <p:cNvPr id="13" name="Tiếng Anh 7 Unit 12 Getting Started - loigiaihay.com">
            <a:hlinkClick r:id="" action="ppaction://media"/>
            <a:extLst>
              <a:ext uri="{FF2B5EF4-FFF2-40B4-BE49-F238E27FC236}">
                <a16:creationId xmlns:a16="http://schemas.microsoft.com/office/drawing/2014/main" id="{E0C283E0-E63A-1D2B-7E88-DA8BC37A71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9" end="49591.4062"/>
                </p14:media>
              </p:ext>
            </p:extLst>
          </p:nvPr>
        </p:nvPicPr>
        <p:blipFill>
          <a:blip r:embed="rId11">
            <a:duotone>
              <a:prstClr val="black"/>
              <a:srgbClr val="9BBB5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126200" y="3238500"/>
            <a:ext cx="1512979" cy="151297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1CE34E3-DB7F-50B6-A815-2DD3AC178E76}"/>
              </a:ext>
            </a:extLst>
          </p:cNvPr>
          <p:cNvSpPr/>
          <p:nvPr/>
        </p:nvSpPr>
        <p:spPr>
          <a:xfrm>
            <a:off x="755899" y="1423490"/>
            <a:ext cx="7772400" cy="22685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C000"/>
                </a:solidFill>
                <a:latin typeface="Jumble" panose="02000503000000020004" pitchFamily="2" charset="0"/>
              </a:rPr>
              <a:t>A. </a:t>
            </a:r>
            <a:r>
              <a:rPr lang="en-US" sz="5400" dirty="0" err="1">
                <a:solidFill>
                  <a:srgbClr val="FF0000"/>
                </a:solidFill>
                <a:latin typeface="Jumble" panose="02000503000000020004" pitchFamily="2" charset="0"/>
              </a:rPr>
              <a:t>Phong’s</a:t>
            </a:r>
            <a:r>
              <a:rPr lang="en-US" sz="5400" dirty="0">
                <a:solidFill>
                  <a:srgbClr val="FF0000"/>
                </a:solidFill>
                <a:latin typeface="Jumble" panose="02000503000000020004" pitchFamily="2" charset="0"/>
              </a:rPr>
              <a:t> holiday in Australia.</a:t>
            </a:r>
          </a:p>
        </p:txBody>
      </p:sp>
    </p:spTree>
    <p:extLst>
      <p:ext uri="{BB962C8B-B14F-4D97-AF65-F5344CB8AC3E}">
        <p14:creationId xmlns:p14="http://schemas.microsoft.com/office/powerpoint/2010/main" val="416160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5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431" y="149684"/>
            <a:ext cx="17881995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6600" dirty="0">
                <a:solidFill>
                  <a:srgbClr val="C00000"/>
                </a:solidFill>
                <a:latin typeface="Jumble" panose="02000503000000020004" pitchFamily="2" charset="0"/>
              </a:rPr>
              <a:t>3. Read again and tick (</a:t>
            </a:r>
            <a:r>
              <a:rPr lang="en-US" sz="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r>
              <a:rPr lang="en-US" sz="6600" dirty="0">
                <a:solidFill>
                  <a:srgbClr val="C00000"/>
                </a:solidFill>
                <a:latin typeface="Jumble" panose="02000503000000020004" pitchFamily="2" charset="0"/>
              </a:rPr>
              <a:t>) the information you can find in the conversation.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14135971" y="111566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62930" y="9217511"/>
            <a:ext cx="1400175" cy="12654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712" y="2481530"/>
            <a:ext cx="17606823" cy="7755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4805" y="2847069"/>
            <a:ext cx="16367260" cy="70239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7012" y="2200102"/>
            <a:ext cx="9256427" cy="9739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0783" y="7614734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98186" y="8797507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72142">
            <a:off x="16196549" y="1774280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28084" y="9462552"/>
            <a:ext cx="739033" cy="66420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979856A-0AD3-4E8F-0D49-161E23DA1E75}"/>
              </a:ext>
            </a:extLst>
          </p:cNvPr>
          <p:cNvSpPr/>
          <p:nvPr/>
        </p:nvSpPr>
        <p:spPr>
          <a:xfrm>
            <a:off x="882234" y="3190161"/>
            <a:ext cx="17903862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1. In Australia, </a:t>
            </a:r>
            <a:r>
              <a:rPr lang="en-US" sz="5400" b="1" kern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Phong</a:t>
            </a: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 used English in real life. 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A04885F-6763-3416-5ED8-229EA6478E2E}"/>
              </a:ext>
            </a:extLst>
          </p:cNvPr>
          <p:cNvCxnSpPr>
            <a:cxnSpLocks/>
          </p:cNvCxnSpPr>
          <p:nvPr/>
        </p:nvCxnSpPr>
        <p:spPr>
          <a:xfrm>
            <a:off x="8915400" y="4219574"/>
            <a:ext cx="36576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8F6C3D-10E9-151C-E3DB-EB9E45DD31C4}"/>
              </a:ext>
            </a:extLst>
          </p:cNvPr>
          <p:cNvCxnSpPr>
            <a:cxnSpLocks/>
          </p:cNvCxnSpPr>
          <p:nvPr/>
        </p:nvCxnSpPr>
        <p:spPr>
          <a:xfrm>
            <a:off x="3276600" y="4219574"/>
            <a:ext cx="2566785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E9A3FD-8E04-0BC7-2E4E-3A8F6F17FC92}"/>
              </a:ext>
            </a:extLst>
          </p:cNvPr>
          <p:cNvSpPr/>
          <p:nvPr/>
        </p:nvSpPr>
        <p:spPr>
          <a:xfrm>
            <a:off x="881638" y="4283690"/>
            <a:ext cx="16921897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2. </a:t>
            </a:r>
            <a:r>
              <a:rPr lang="en-US" sz="5400" b="1" kern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Phong</a:t>
            </a: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 visited some museums.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F0D369-5B0C-A08C-5878-27C74EA8C36D}"/>
              </a:ext>
            </a:extLst>
          </p:cNvPr>
          <p:cNvSpPr/>
          <p:nvPr/>
        </p:nvSpPr>
        <p:spPr>
          <a:xfrm>
            <a:off x="837814" y="5452249"/>
            <a:ext cx="14411181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3. Philip Island is far from Melbourne.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85E729-E611-5E50-D51C-894AF339D4EA}"/>
              </a:ext>
            </a:extLst>
          </p:cNvPr>
          <p:cNvSpPr/>
          <p:nvPr/>
        </p:nvSpPr>
        <p:spPr>
          <a:xfrm>
            <a:off x="837814" y="6782836"/>
            <a:ext cx="14411181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4. Australia is beautiful.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521976-9FC0-B1C6-D3FB-856D44E1A502}"/>
              </a:ext>
            </a:extLst>
          </p:cNvPr>
          <p:cNvSpPr/>
          <p:nvPr/>
        </p:nvSpPr>
        <p:spPr>
          <a:xfrm>
            <a:off x="1255935" y="7935498"/>
            <a:ext cx="14411181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54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5. Australians love outdoor activities.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E7B3CE-1D5F-2626-9A1F-23B467117C32}"/>
              </a:ext>
            </a:extLst>
          </p:cNvPr>
          <p:cNvCxnSpPr>
            <a:cxnSpLocks/>
          </p:cNvCxnSpPr>
          <p:nvPr/>
        </p:nvCxnSpPr>
        <p:spPr>
          <a:xfrm>
            <a:off x="2209800" y="7862887"/>
            <a:ext cx="2868923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4F8BF9-531D-5023-4E95-01077A60A4D9}"/>
              </a:ext>
            </a:extLst>
          </p:cNvPr>
          <p:cNvCxnSpPr>
            <a:cxnSpLocks/>
          </p:cNvCxnSpPr>
          <p:nvPr/>
        </p:nvCxnSpPr>
        <p:spPr>
          <a:xfrm>
            <a:off x="6291747" y="7862887"/>
            <a:ext cx="2708376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7D5B388-DFB7-2E19-15E6-8D52A92DC8C8}"/>
              </a:ext>
            </a:extLst>
          </p:cNvPr>
          <p:cNvCxnSpPr>
            <a:cxnSpLocks/>
          </p:cNvCxnSpPr>
          <p:nvPr/>
        </p:nvCxnSpPr>
        <p:spPr>
          <a:xfrm>
            <a:off x="2711793" y="9029700"/>
            <a:ext cx="3131592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E639B8B-F364-6693-16D0-5D0C84F2D952}"/>
              </a:ext>
            </a:extLst>
          </p:cNvPr>
          <p:cNvCxnSpPr>
            <a:cxnSpLocks/>
          </p:cNvCxnSpPr>
          <p:nvPr/>
        </p:nvCxnSpPr>
        <p:spPr>
          <a:xfrm>
            <a:off x="8461525" y="9029700"/>
            <a:ext cx="5133068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9D3CEC3-0C47-7942-FE56-E22ED4B9CBDD}"/>
              </a:ext>
            </a:extLst>
          </p:cNvPr>
          <p:cNvCxnSpPr/>
          <p:nvPr/>
        </p:nvCxnSpPr>
        <p:spPr>
          <a:xfrm>
            <a:off x="4419600" y="5295900"/>
            <a:ext cx="19050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15B1FE2-C337-ECB7-BFB6-1A5EF77A020C}"/>
              </a:ext>
            </a:extLst>
          </p:cNvPr>
          <p:cNvCxnSpPr>
            <a:cxnSpLocks/>
          </p:cNvCxnSpPr>
          <p:nvPr/>
        </p:nvCxnSpPr>
        <p:spPr>
          <a:xfrm>
            <a:off x="8812523" y="5372100"/>
            <a:ext cx="2388877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68B0717-1186-E481-9050-CEE43750BE5F}"/>
              </a:ext>
            </a:extLst>
          </p:cNvPr>
          <p:cNvCxnSpPr>
            <a:cxnSpLocks/>
          </p:cNvCxnSpPr>
          <p:nvPr/>
        </p:nvCxnSpPr>
        <p:spPr>
          <a:xfrm>
            <a:off x="7052804" y="6515100"/>
            <a:ext cx="2522228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65394" y="4344793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990" y="637639"/>
            <a:ext cx="865419" cy="78212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8E513C-0430-FC89-A1ED-A2D42ED3A940}"/>
              </a:ext>
            </a:extLst>
          </p:cNvPr>
          <p:cNvSpPr/>
          <p:nvPr/>
        </p:nvSpPr>
        <p:spPr>
          <a:xfrm>
            <a:off x="1883568" y="2438682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1. In Australia, </a:t>
            </a:r>
            <a:r>
              <a:rPr lang="en-US" sz="6600" b="1" kern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Phong</a:t>
            </a: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 used English in real life.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DC114-056C-BEF9-9381-E55F58FF90D1}"/>
              </a:ext>
            </a:extLst>
          </p:cNvPr>
          <p:cNvSpPr txBox="1"/>
          <p:nvPr/>
        </p:nvSpPr>
        <p:spPr>
          <a:xfrm>
            <a:off x="3352800" y="5429190"/>
            <a:ext cx="14020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6000" b="0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Mark: 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How was your holiday in Australia, </a:t>
            </a:r>
            <a:r>
              <a:rPr lang="en-US" sz="6000" b="0" i="0" dirty="0" err="1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Phong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?</a:t>
            </a:r>
          </a:p>
          <a:p>
            <a:pPr algn="l" rtl="0"/>
            <a:r>
              <a:rPr lang="en-US" sz="6000" b="0" i="0" dirty="0" err="1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Phong</a:t>
            </a:r>
            <a:r>
              <a:rPr lang="en-US" sz="6000" b="0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: 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It was fantastic! </a:t>
            </a:r>
            <a:r>
              <a:rPr lang="en-US" sz="6000" b="1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I got to use my English in real life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: asking for directions, reading maps, talking to local people..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759568" y="2204492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65394" y="4344793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7DC114-056C-BEF9-9381-E55F58FF90D1}"/>
              </a:ext>
            </a:extLst>
          </p:cNvPr>
          <p:cNvSpPr txBox="1"/>
          <p:nvPr/>
        </p:nvSpPr>
        <p:spPr>
          <a:xfrm>
            <a:off x="3352800" y="5429190"/>
            <a:ext cx="131444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6000" b="0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Mark: 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What did you see?</a:t>
            </a:r>
          </a:p>
          <a:p>
            <a:pPr algn="l" rtl="0"/>
            <a:r>
              <a:rPr lang="en-US" sz="6000" b="0" i="0" dirty="0" err="1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Phong</a:t>
            </a:r>
            <a:r>
              <a:rPr lang="en-US" sz="6000" b="0" i="0" dirty="0">
                <a:solidFill>
                  <a:srgbClr val="C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: 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Nirmala UI Semilight" panose="020B0402040204020203" pitchFamily="34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We went penguin watching.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636774" y="1799749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x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A3394B-7B15-5950-A29C-7CC3210A6266}"/>
              </a:ext>
            </a:extLst>
          </p:cNvPr>
          <p:cNvSpPr/>
          <p:nvPr/>
        </p:nvSpPr>
        <p:spPr>
          <a:xfrm>
            <a:off x="1028699" y="2385587"/>
            <a:ext cx="13494174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2. </a:t>
            </a:r>
            <a:r>
              <a:rPr lang="en-US" sz="6600" b="1" kern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Phong</a:t>
            </a: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 visited some museums. </a:t>
            </a:r>
          </a:p>
        </p:txBody>
      </p:sp>
    </p:spTree>
    <p:extLst>
      <p:ext uri="{BB962C8B-B14F-4D97-AF65-F5344CB8AC3E}">
        <p14:creationId xmlns:p14="http://schemas.microsoft.com/office/powerpoint/2010/main" val="23750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9148" y="4426670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990" y="637639"/>
            <a:ext cx="865419" cy="782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7DC114-056C-BEF9-9381-E55F58FF90D1}"/>
              </a:ext>
            </a:extLst>
          </p:cNvPr>
          <p:cNvSpPr txBox="1"/>
          <p:nvPr/>
        </p:nvSpPr>
        <p:spPr>
          <a:xfrm>
            <a:off x="3276600" y="4480649"/>
            <a:ext cx="1314449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Phong</a:t>
            </a:r>
            <a:r>
              <a:rPr lang="en-US" sz="6000" dirty="0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: </a:t>
            </a:r>
            <a:r>
              <a:rPr lang="en-US" sz="6000" b="1" dirty="0">
                <a:solidFill>
                  <a:srgbClr val="FF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Just around Melbourne</a:t>
            </a:r>
            <a:r>
              <a:rPr lang="en-US" sz="6000" dirty="0"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, the city with four seasons in a day.</a:t>
            </a:r>
          </a:p>
          <a:p>
            <a:r>
              <a:rPr lang="en-US" sz="6000" dirty="0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Mark: </a:t>
            </a:r>
            <a:r>
              <a:rPr lang="en-US" sz="6000" dirty="0"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Wow ... I didn't know that. How was it?</a:t>
            </a:r>
          </a:p>
          <a:p>
            <a:r>
              <a:rPr lang="en-US" sz="6000" dirty="0" err="1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Phong</a:t>
            </a:r>
            <a:r>
              <a:rPr lang="en-US" sz="6000" dirty="0">
                <a:solidFill>
                  <a:srgbClr val="C0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: </a:t>
            </a:r>
            <a:r>
              <a:rPr lang="en-US" sz="6000" dirty="0"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It was great! We took a tour to </a:t>
            </a:r>
            <a:r>
              <a:rPr lang="en-US" sz="6000" b="1" dirty="0">
                <a:solidFill>
                  <a:srgbClr val="FF0000"/>
                </a:solidFill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Phillip Island</a:t>
            </a:r>
            <a:r>
              <a:rPr lang="en-US" sz="6000" b="1" dirty="0">
                <a:latin typeface="Nirmala Text Semilight" panose="020B0502040204020203" pitchFamily="34" charset="0"/>
                <a:ea typeface="Nirmala Text Semilight" panose="020B0502040204020203" pitchFamily="34" charset="0"/>
                <a:cs typeface="Nirmala Text Semilight" panose="020B0502040204020203" pitchFamily="34" charset="0"/>
              </a:rPr>
              <a:t>.</a:t>
            </a:r>
            <a:endParaRPr lang="en-US" sz="6000" dirty="0">
              <a:latin typeface="Nirmala Text Semilight" panose="020B0502040204020203" pitchFamily="34" charset="0"/>
              <a:ea typeface="Nirmala Text Semilight" panose="020B0502040204020203" pitchFamily="34" charset="0"/>
              <a:cs typeface="Nirmala Text Semi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764050" y="1779792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x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6B0169-D6BE-5A94-EE63-C149DCF2B925}"/>
              </a:ext>
            </a:extLst>
          </p:cNvPr>
          <p:cNvSpPr/>
          <p:nvPr/>
        </p:nvSpPr>
        <p:spPr>
          <a:xfrm>
            <a:off x="1774215" y="2376033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3. Philip Island is far from Melbourne. </a:t>
            </a:r>
          </a:p>
        </p:txBody>
      </p:sp>
    </p:spTree>
    <p:extLst>
      <p:ext uri="{BB962C8B-B14F-4D97-AF65-F5344CB8AC3E}">
        <p14:creationId xmlns:p14="http://schemas.microsoft.com/office/powerpoint/2010/main" val="28078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033480">
            <a:off x="-1042888" y="195612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5394" y="4344793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990" y="637639"/>
            <a:ext cx="865419" cy="782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7DC114-056C-BEF9-9381-E55F58FF90D1}"/>
              </a:ext>
            </a:extLst>
          </p:cNvPr>
          <p:cNvSpPr txBox="1"/>
          <p:nvPr/>
        </p:nvSpPr>
        <p:spPr>
          <a:xfrm>
            <a:off x="3276600" y="5385198"/>
            <a:ext cx="13144498" cy="2627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Phong</a:t>
            </a:r>
            <a:r>
              <a:rPr lang="en-US" sz="6000" dirty="0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: </a:t>
            </a:r>
            <a:r>
              <a:rPr lang="en-US" sz="6000" dirty="0"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It was. Australia has </a:t>
            </a:r>
            <a:r>
              <a:rPr lang="en-US" sz="6000" b="1" dirty="0">
                <a:solidFill>
                  <a:srgbClr val="FF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amazing landscapes</a:t>
            </a:r>
            <a:r>
              <a:rPr lang="en-US" sz="6000" dirty="0">
                <a:solidFill>
                  <a:srgbClr val="FF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.</a:t>
            </a:r>
            <a:endParaRPr lang="en-US" sz="23900" b="0" i="0" dirty="0">
              <a:solidFill>
                <a:srgbClr val="FF0000"/>
              </a:solidFill>
              <a:effectLst/>
              <a:latin typeface="Nirmala Text Semilight" panose="020B0402040204020203" pitchFamily="34" charset="0"/>
              <a:ea typeface="Nirmala Text Semilight" panose="020B0402040204020203" pitchFamily="34" charset="0"/>
              <a:cs typeface="Nirmala Text Semilight" panose="020B04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759568" y="2204492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E2BB13-F651-C368-3F96-CFEBD8342F1D}"/>
              </a:ext>
            </a:extLst>
          </p:cNvPr>
          <p:cNvSpPr/>
          <p:nvPr/>
        </p:nvSpPr>
        <p:spPr>
          <a:xfrm>
            <a:off x="1710315" y="2323851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6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4. Australia is beautiful.</a:t>
            </a:r>
          </a:p>
        </p:txBody>
      </p:sp>
    </p:spTree>
    <p:extLst>
      <p:ext uri="{BB962C8B-B14F-4D97-AF65-F5344CB8AC3E}">
        <p14:creationId xmlns:p14="http://schemas.microsoft.com/office/powerpoint/2010/main" val="233659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49FFACEF-DC33-2A4D-E806-CC47D1BBF9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05501" y="2289852"/>
            <a:ext cx="2637832" cy="153388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7454" y="5812220"/>
            <a:ext cx="2574373" cy="3837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2652" y="487667"/>
            <a:ext cx="13129174" cy="1254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65394" y="4344793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68109">
            <a:off x="15879206" y="8692689"/>
            <a:ext cx="2534271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990" y="637639"/>
            <a:ext cx="865419" cy="7821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449055-5D2D-9E96-FC27-326AB0B72E40}"/>
              </a:ext>
            </a:extLst>
          </p:cNvPr>
          <p:cNvSpPr txBox="1"/>
          <p:nvPr/>
        </p:nvSpPr>
        <p:spPr>
          <a:xfrm>
            <a:off x="14759568" y="2204492"/>
            <a:ext cx="124063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9DD373-EFA8-0806-7593-C580111FDA53}"/>
              </a:ext>
            </a:extLst>
          </p:cNvPr>
          <p:cNvSpPr/>
          <p:nvPr/>
        </p:nvSpPr>
        <p:spPr>
          <a:xfrm>
            <a:off x="1518559" y="2484857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7200" b="1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5. Australians love outdoor activities.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6D4B64-755E-8665-2068-B7BA1B6FFC2A}"/>
              </a:ext>
            </a:extLst>
          </p:cNvPr>
          <p:cNvSpPr txBox="1"/>
          <p:nvPr/>
        </p:nvSpPr>
        <p:spPr>
          <a:xfrm>
            <a:off x="3414013" y="4782920"/>
            <a:ext cx="1314449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Mark: </a:t>
            </a:r>
            <a:r>
              <a:rPr lang="en-US" sz="6000" dirty="0"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Yes, and </a:t>
            </a:r>
            <a:r>
              <a:rPr lang="en-US" sz="6000" b="1" dirty="0">
                <a:solidFill>
                  <a:srgbClr val="FF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 love outdoor activities.</a:t>
            </a:r>
          </a:p>
          <a:p>
            <a:r>
              <a:rPr lang="en-US" sz="6000" dirty="0" err="1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Phong</a:t>
            </a:r>
            <a:r>
              <a:rPr lang="en-US" sz="6000" dirty="0">
                <a:solidFill>
                  <a:srgbClr val="C0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: </a:t>
            </a:r>
            <a:r>
              <a:rPr lang="en-US" sz="6000" dirty="0">
                <a:solidFill>
                  <a:srgbClr val="FF0000"/>
                </a:solidFill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Right. </a:t>
            </a:r>
            <a:r>
              <a:rPr lang="en-US" sz="6000" dirty="0">
                <a:latin typeface="Nirmala Text Semilight" panose="020B0402040204020203" pitchFamily="34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There were plenty of people enjoying the parks and beaches. </a:t>
            </a:r>
            <a:endParaRPr lang="en-US" sz="23900" b="0" i="0" dirty="0">
              <a:solidFill>
                <a:srgbClr val="FF0000"/>
              </a:solidFill>
              <a:effectLst/>
              <a:highlight>
                <a:srgbClr val="FFFF00"/>
              </a:highlight>
              <a:latin typeface="Nirmala Text Semilight" panose="020B0402040204020203" pitchFamily="34" charset="0"/>
              <a:ea typeface="Nirmala Text Semilight" panose="020B0402040204020203" pitchFamily="34" charset="0"/>
              <a:cs typeface="Nirmala Text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1562" y="335052"/>
            <a:ext cx="1788199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Look at the answers again.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14135971" y="111566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62930" y="9217511"/>
            <a:ext cx="1400175" cy="12654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712" y="2105990"/>
            <a:ext cx="14301069" cy="8130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61229" y="2675721"/>
            <a:ext cx="13411316" cy="71953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25802" y="2452955"/>
            <a:ext cx="3331007" cy="75467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84103" y="2760808"/>
            <a:ext cx="2637832" cy="70582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19032" y="1850662"/>
            <a:ext cx="9256427" cy="9739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0783" y="7614734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98186" y="8797507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72142">
            <a:off x="15647666" y="2156275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28084" y="9462552"/>
            <a:ext cx="739033" cy="66420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979856A-0AD3-4E8F-0D49-161E23DA1E75}"/>
              </a:ext>
            </a:extLst>
          </p:cNvPr>
          <p:cNvSpPr/>
          <p:nvPr/>
        </p:nvSpPr>
        <p:spPr>
          <a:xfrm>
            <a:off x="882234" y="3190161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1. In Australia,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Phong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used English in real life.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E9A3FD-8E04-0BC7-2E4E-3A8F6F17FC92}"/>
              </a:ext>
            </a:extLst>
          </p:cNvPr>
          <p:cNvSpPr/>
          <p:nvPr/>
        </p:nvSpPr>
        <p:spPr>
          <a:xfrm>
            <a:off x="832913" y="4466144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2.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Phong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visited some museums.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F0D369-5B0C-A08C-5878-27C74EA8C36D}"/>
              </a:ext>
            </a:extLst>
          </p:cNvPr>
          <p:cNvSpPr/>
          <p:nvPr/>
        </p:nvSpPr>
        <p:spPr>
          <a:xfrm>
            <a:off x="783592" y="5569312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3. Philip Island is far from Melbourne.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85E729-E611-5E50-D51C-894AF339D4EA}"/>
              </a:ext>
            </a:extLst>
          </p:cNvPr>
          <p:cNvSpPr/>
          <p:nvPr/>
        </p:nvSpPr>
        <p:spPr>
          <a:xfrm>
            <a:off x="837815" y="6782836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4. Australia is beautiful.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521976-9FC0-B1C6-D3FB-856D44E1A502}"/>
              </a:ext>
            </a:extLst>
          </p:cNvPr>
          <p:cNvSpPr/>
          <p:nvPr/>
        </p:nvSpPr>
        <p:spPr>
          <a:xfrm>
            <a:off x="1255936" y="7935498"/>
            <a:ext cx="12722220" cy="147520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5. Australians love outdoor activities.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9983F-5D51-5BA9-ED47-F5EA47AE1926}"/>
              </a:ext>
            </a:extLst>
          </p:cNvPr>
          <p:cNvSpPr txBox="1"/>
          <p:nvPr/>
        </p:nvSpPr>
        <p:spPr>
          <a:xfrm>
            <a:off x="15448811" y="2801422"/>
            <a:ext cx="58588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7F876-4E0F-0F76-9AFD-94B08C14755F}"/>
              </a:ext>
            </a:extLst>
          </p:cNvPr>
          <p:cNvSpPr txBox="1"/>
          <p:nvPr/>
        </p:nvSpPr>
        <p:spPr>
          <a:xfrm>
            <a:off x="15443119" y="6483152"/>
            <a:ext cx="58588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84D25-9BF0-D7D3-DEDF-5260CA6CAD39}"/>
              </a:ext>
            </a:extLst>
          </p:cNvPr>
          <p:cNvSpPr txBox="1"/>
          <p:nvPr/>
        </p:nvSpPr>
        <p:spPr>
          <a:xfrm>
            <a:off x="15368460" y="7598412"/>
            <a:ext cx="58588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</a:t>
            </a:r>
            <a:endParaRPr lang="en-US" sz="16600" dirty="0">
              <a:latin typeface="Jumble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9CD03-B426-B0A2-DFE4-E4140181383C}"/>
              </a:ext>
            </a:extLst>
          </p:cNvPr>
          <p:cNvSpPr txBox="1"/>
          <p:nvPr/>
        </p:nvSpPr>
        <p:spPr>
          <a:xfrm>
            <a:off x="15642352" y="4272721"/>
            <a:ext cx="124063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x</a:t>
            </a:r>
            <a:endParaRPr lang="en-US" sz="11500" dirty="0">
              <a:latin typeface="Jumble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2DD875-C279-AAF2-2CE6-263D0EBEA2E0}"/>
              </a:ext>
            </a:extLst>
          </p:cNvPr>
          <p:cNvSpPr txBox="1"/>
          <p:nvPr/>
        </p:nvSpPr>
        <p:spPr>
          <a:xfrm>
            <a:off x="15622298" y="5510053"/>
            <a:ext cx="124063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C00000"/>
                </a:solidFill>
                <a:latin typeface="Jumble" panose="02000503000000020004" pitchFamily="2" charset="0"/>
                <a:sym typeface="Wingdings 2" panose="05020102010507070707" pitchFamily="18" charset="2"/>
              </a:rPr>
              <a:t>x</a:t>
            </a:r>
            <a:endParaRPr lang="en-US" sz="11500" dirty="0"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9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8011531-928D-3CC9-CA48-616D41550A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066800" y="495300"/>
            <a:ext cx="15236544" cy="8077200"/>
          </a:xfrm>
          <a:prstGeom prst="rect">
            <a:avLst/>
          </a:prstGeom>
        </p:spPr>
      </p:pic>
      <p:pic>
        <p:nvPicPr>
          <p:cNvPr id="1026" name="Picture 2" descr="1500+ Sunset Beach Pictures | Download Free Images on Unsplash">
            <a:extLst>
              <a:ext uri="{FF2B5EF4-FFF2-40B4-BE49-F238E27FC236}">
                <a16:creationId xmlns:a16="http://schemas.microsoft.com/office/drawing/2014/main" id="{3C632720-F85C-F843-5253-CB8A6C48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85900"/>
            <a:ext cx="9906000" cy="660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D8E649-D21B-8A82-E086-324E85F184F6}"/>
              </a:ext>
            </a:extLst>
          </p:cNvPr>
          <p:cNvSpPr/>
          <p:nvPr/>
        </p:nvSpPr>
        <p:spPr>
          <a:xfrm>
            <a:off x="6096000" y="8801100"/>
            <a:ext cx="4038600" cy="12715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sunset 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7F616BA-F27B-7AC6-0530-CD69CCCA7D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21046">
            <a:off x="12647256" y="653746"/>
            <a:ext cx="3266128" cy="120710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3AA7E85-DEAD-9FB6-4EE4-739923251E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043844" flipH="1">
            <a:off x="-84152" y="5893488"/>
            <a:ext cx="2301905" cy="26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4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465" t="19802" r="15484" b="15604"/>
          <a:stretch>
            <a:fillRect/>
          </a:stretch>
        </p:blipFill>
        <p:spPr>
          <a:xfrm rot="-2512987">
            <a:off x="-455362" y="5077382"/>
            <a:ext cx="4833421" cy="78776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426" t="6098" b="24951"/>
          <a:stretch>
            <a:fillRect/>
          </a:stretch>
        </p:blipFill>
        <p:spPr>
          <a:xfrm rot="9911577">
            <a:off x="15192242" y="-625972"/>
            <a:ext cx="3881910" cy="49334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19972">
            <a:off x="-1158293" y="7302196"/>
            <a:ext cx="4156396" cy="39122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63349" y="6861068"/>
            <a:ext cx="21396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63349" y="3828659"/>
            <a:ext cx="3992550" cy="37130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3409">
            <a:off x="-1579264" y="2713904"/>
            <a:ext cx="3158528" cy="26768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472251" y="8682145"/>
            <a:ext cx="359109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39863" y="9085160"/>
            <a:ext cx="4381450" cy="16543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1303" y="4484137"/>
            <a:ext cx="4950820" cy="314377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62830" y="1086495"/>
            <a:ext cx="14616062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836"/>
              </a:lnSpc>
              <a:defRPr sz="9109">
                <a:solidFill>
                  <a:srgbClr val="3B435F"/>
                </a:solidFill>
                <a:latin typeface="Poetsen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500" dirty="0">
                <a:latin typeface="Bernard MT Condensed" panose="02050806060905020404" pitchFamily="18" charset="0"/>
              </a:rPr>
              <a:t>WHAT </a:t>
            </a:r>
            <a:r>
              <a:rPr lang="en-US" sz="115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COUNTRY</a:t>
            </a:r>
            <a:r>
              <a:rPr lang="en-US" sz="11500" dirty="0">
                <a:latin typeface="Bernard MT Condensed" panose="02050806060905020404" pitchFamily="18" charset="0"/>
              </a:rPr>
              <a:t>'S BEHIND </a:t>
            </a:r>
          </a:p>
          <a:p>
            <a:pPr>
              <a:lnSpc>
                <a:spcPct val="100000"/>
              </a:lnSpc>
            </a:pPr>
            <a:r>
              <a:rPr lang="en-US" sz="11500" dirty="0">
                <a:latin typeface="Bernard MT Condensed" panose="02050806060905020404" pitchFamily="18" charset="0"/>
              </a:rPr>
              <a:t>THE BINOCULARS?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824646" y="7952221"/>
            <a:ext cx="4055133" cy="1459848"/>
            <a:chOff x="0" y="0"/>
            <a:chExt cx="5406844" cy="194646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06844" cy="194646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440847" y="259067"/>
              <a:ext cx="4525149" cy="1482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95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9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 panose="02000800000000000000" pitchFamily="2" charset="0"/>
                </a:rPr>
                <a:t>PLAY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194B797-A985-8E02-4446-D37559DF53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V="1">
            <a:off x="841656" y="2120478"/>
            <a:ext cx="15236544" cy="2316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1957681" cy="3662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821046">
            <a:off x="15161294" y="148557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271832">
            <a:off x="16550554" y="3636118"/>
            <a:ext cx="486061" cy="2057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872A5D6-006D-1387-2282-3472B94F4999}"/>
              </a:ext>
            </a:extLst>
          </p:cNvPr>
          <p:cNvSpPr txBox="1"/>
          <p:nvPr/>
        </p:nvSpPr>
        <p:spPr>
          <a:xfrm>
            <a:off x="203002" y="-12425"/>
            <a:ext cx="17881995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4. Complete the sentences with the words and phrases from the box.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D2AFA-FFF0-1CB9-385A-A2CB260367C7}"/>
              </a:ext>
            </a:extLst>
          </p:cNvPr>
          <p:cNvSpPr txBox="1"/>
          <p:nvPr/>
        </p:nvSpPr>
        <p:spPr>
          <a:xfrm>
            <a:off x="1957681" y="4400914"/>
            <a:ext cx="16482719" cy="5509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This is a picture of the ______ in my village.</a:t>
            </a:r>
          </a:p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- Where did you go _________? - On the beach.</a:t>
            </a:r>
          </a:p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- Is </a:t>
            </a:r>
            <a:r>
              <a:rPr lang="en-US" sz="4800" b="1" kern="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Phu</a:t>
            </a: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 Quoc a(n) _________? – Yes, it is. </a:t>
            </a:r>
          </a:p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We had dinner on the beach after __________.</a:t>
            </a:r>
          </a:p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Most _________ like outdoor sports and games.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A20A31-93E2-C47F-F7DE-B0F3614916E9}"/>
              </a:ext>
            </a:extLst>
          </p:cNvPr>
          <p:cNvSpPr/>
          <p:nvPr/>
        </p:nvSpPr>
        <p:spPr>
          <a:xfrm>
            <a:off x="940740" y="2448232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BC1A22-F82E-B2E5-956A-3476FDD88AFB}"/>
              </a:ext>
            </a:extLst>
          </p:cNvPr>
          <p:cNvCxnSpPr>
            <a:cxnSpLocks/>
          </p:cNvCxnSpPr>
          <p:nvPr/>
        </p:nvCxnSpPr>
        <p:spPr>
          <a:xfrm>
            <a:off x="5638800" y="5372100"/>
            <a:ext cx="20574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BA8C26-7B82-F422-75EC-7E8CD5BB718F}"/>
              </a:ext>
            </a:extLst>
          </p:cNvPr>
          <p:cNvCxnSpPr>
            <a:cxnSpLocks/>
          </p:cNvCxnSpPr>
          <p:nvPr/>
        </p:nvCxnSpPr>
        <p:spPr>
          <a:xfrm>
            <a:off x="3505200" y="6438900"/>
            <a:ext cx="181194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C2D1E7-FF52-3657-CE15-07EFFE600009}"/>
              </a:ext>
            </a:extLst>
          </p:cNvPr>
          <p:cNvCxnSpPr>
            <a:cxnSpLocks/>
          </p:cNvCxnSpPr>
          <p:nvPr/>
        </p:nvCxnSpPr>
        <p:spPr>
          <a:xfrm>
            <a:off x="16078200" y="6438900"/>
            <a:ext cx="16002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D6ED0F-E080-589D-B43E-BD2C747F506E}"/>
              </a:ext>
            </a:extLst>
          </p:cNvPr>
          <p:cNvCxnSpPr>
            <a:cxnSpLocks/>
          </p:cNvCxnSpPr>
          <p:nvPr/>
        </p:nvCxnSpPr>
        <p:spPr>
          <a:xfrm>
            <a:off x="4288440" y="7581900"/>
            <a:ext cx="264576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811444-343C-9074-3717-93CE6D8A9FC8}"/>
              </a:ext>
            </a:extLst>
          </p:cNvPr>
          <p:cNvCxnSpPr>
            <a:cxnSpLocks/>
          </p:cNvCxnSpPr>
          <p:nvPr/>
        </p:nvCxnSpPr>
        <p:spPr>
          <a:xfrm>
            <a:off x="4038600" y="8648700"/>
            <a:ext cx="28956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B1F886-C876-1DDD-B0C5-64BF5A79C2E7}"/>
              </a:ext>
            </a:extLst>
          </p:cNvPr>
          <p:cNvCxnSpPr>
            <a:cxnSpLocks/>
          </p:cNvCxnSpPr>
          <p:nvPr/>
        </p:nvCxnSpPr>
        <p:spPr>
          <a:xfrm flipV="1">
            <a:off x="11582400" y="8643937"/>
            <a:ext cx="1524000" cy="476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F3BDFD-E66E-BAAB-7D43-7C91336547EC}"/>
              </a:ext>
            </a:extLst>
          </p:cNvPr>
          <p:cNvCxnSpPr>
            <a:cxnSpLocks/>
          </p:cNvCxnSpPr>
          <p:nvPr/>
        </p:nvCxnSpPr>
        <p:spPr>
          <a:xfrm>
            <a:off x="2743200" y="9763192"/>
            <a:ext cx="154524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8E938A-C30D-AB49-9AA7-80F3FBDF3270}"/>
              </a:ext>
            </a:extLst>
          </p:cNvPr>
          <p:cNvCxnSpPr>
            <a:cxnSpLocks/>
          </p:cNvCxnSpPr>
          <p:nvPr/>
        </p:nvCxnSpPr>
        <p:spPr>
          <a:xfrm>
            <a:off x="8229600" y="9777546"/>
            <a:ext cx="914400" cy="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5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98919" y="4187356"/>
            <a:ext cx="7783510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 defTabSz="1828800">
              <a:lnSpc>
                <a:spcPct val="150000"/>
              </a:lnSpc>
              <a:buClr>
                <a:srgbClr val="000000"/>
              </a:buClr>
              <a:buAutoNum type="arabicPeriod"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This is a picture of the ________ in my village.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V="1">
            <a:off x="8153400" y="4429818"/>
            <a:ext cx="10043574" cy="56165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38754" y="297732"/>
            <a:ext cx="1288066" cy="1337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3694806" y="5771676"/>
            <a:ext cx="4253302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rgbClr val="C00000"/>
                </a:solidFill>
                <a:latin typeface="Jumble" panose="02000503000000020004" pitchFamily="2" charset="0"/>
              </a:rPr>
              <a:t>Check your answers </a:t>
            </a:r>
          </a:p>
        </p:txBody>
      </p:sp>
      <p:pic>
        <p:nvPicPr>
          <p:cNvPr id="2050" name="Picture 2" descr="Village Life Landscape by artist BALAKRISHNAN S – Image, Painting | Mojarto">
            <a:extLst>
              <a:ext uri="{FF2B5EF4-FFF2-40B4-BE49-F238E27FC236}">
                <a16:creationId xmlns:a16="http://schemas.microsoft.com/office/drawing/2014/main" id="{F933E4B0-44FA-33EF-AB61-07337F86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787" y="5112483"/>
            <a:ext cx="6947603" cy="46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V="1">
            <a:off x="1028700" y="1247087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3905196" y="5944545"/>
            <a:ext cx="4186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Jumble" panose="02000503000000020004" pitchFamily="2" charset="0"/>
              </a:rPr>
              <a:t>landscape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741525" y="1463480"/>
            <a:ext cx="4253302" cy="1121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37233" y="4210871"/>
            <a:ext cx="8979604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2. - Where did you go ________________? - On the beach.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0439400" y="4452678"/>
            <a:ext cx="7833360" cy="56165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089448" flipV="1">
            <a:off x="518881" y="-377394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367888" y="5862281"/>
            <a:ext cx="7785512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Check your answers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021443" y="1262572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660413" y="6042764"/>
            <a:ext cx="7598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Jumble" panose="02000503000000020004" pitchFamily="2" charset="0"/>
              </a:rPr>
              <a:t>pe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nguin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 watching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679351" y="1476903"/>
            <a:ext cx="4253302" cy="1121571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EEDB476A-C8BD-0935-BE26-DE5F7321B2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8018521" y="2486842"/>
            <a:ext cx="6914132" cy="1121571"/>
          </a:xfrm>
          <a:prstGeom prst="rect">
            <a:avLst/>
          </a:prstGeom>
        </p:spPr>
      </p:pic>
      <p:pic>
        <p:nvPicPr>
          <p:cNvPr id="6146" name="Picture 2" descr="Cape Town: Penguin Watching at Boulders Beach Half Day Tour | GetYourGuide">
            <a:extLst>
              <a:ext uri="{FF2B5EF4-FFF2-40B4-BE49-F238E27FC236}">
                <a16:creationId xmlns:a16="http://schemas.microsoft.com/office/drawing/2014/main" id="{C16C75E1-1D24-D3CC-06EC-E4315BAB3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163" y="5159829"/>
            <a:ext cx="7600950" cy="446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2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98919" y="4187356"/>
            <a:ext cx="7783510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3.- Is </a:t>
            </a:r>
            <a:r>
              <a:rPr lang="en-US" sz="6000" b="1" kern="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Phu</a:t>
            </a: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 Quoc a(n) _________? </a:t>
            </a:r>
          </a:p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– Yes, it is. 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V="1">
            <a:off x="8153400" y="4429818"/>
            <a:ext cx="10043574" cy="56165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40396" y="467960"/>
            <a:ext cx="1288066" cy="1337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2184612" y="5673669"/>
            <a:ext cx="4253302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Check your answers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V="1">
            <a:off x="1021443" y="1262572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3006882" y="5944545"/>
            <a:ext cx="4186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srgbClr val="FF0000"/>
                </a:solidFill>
                <a:latin typeface="Jumble" panose="02000503000000020004" pitchFamily="2" charset="0"/>
              </a:rPr>
              <a:t>island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935574" y="1407657"/>
            <a:ext cx="4253302" cy="1121571"/>
          </a:xfrm>
          <a:prstGeom prst="rect">
            <a:avLst/>
          </a:prstGeom>
        </p:spPr>
      </p:pic>
      <p:pic>
        <p:nvPicPr>
          <p:cNvPr id="5122" name="Picture 2" descr="Explore Phu Quoc Island in 3 days, 2 nights | Vietnam Tourism">
            <a:extLst>
              <a:ext uri="{FF2B5EF4-FFF2-40B4-BE49-F238E27FC236}">
                <a16:creationId xmlns:a16="http://schemas.microsoft.com/office/drawing/2014/main" id="{1461259D-DD84-D57A-6793-45556569E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25" y="5069072"/>
            <a:ext cx="8483059" cy="458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A77F97B0-98EC-27DC-FFC4-8958BA08EF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679351" y="1476903"/>
            <a:ext cx="4253302" cy="112157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DDCDCBBB-9470-08C0-0895-BE4940CF82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7938640" y="2501197"/>
            <a:ext cx="7148959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98919" y="4187356"/>
            <a:ext cx="7783510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4. We had dinner on the beach after __________.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V="1">
            <a:off x="8153400" y="4429818"/>
            <a:ext cx="10043574" cy="56165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89448" flipV="1">
            <a:off x="1894162" y="-411060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90114" y="7159983"/>
            <a:ext cx="5067685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Check your answers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V="1">
            <a:off x="1021443" y="1262572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1246103" y="7265891"/>
            <a:ext cx="4186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Jumble" panose="02000503000000020004" pitchFamily="2" charset="0"/>
              </a:rPr>
              <a:t>sunset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5889754" y="1394488"/>
            <a:ext cx="4253302" cy="1121571"/>
          </a:xfrm>
          <a:prstGeom prst="rect">
            <a:avLst/>
          </a:prstGeom>
        </p:spPr>
      </p:pic>
      <p:pic>
        <p:nvPicPr>
          <p:cNvPr id="4098" name="Picture 2" descr="Group of 6 teenager have dinner party celebrating at sunset toasting for  success Stock Photo - Alamy">
            <a:extLst>
              <a:ext uri="{FF2B5EF4-FFF2-40B4-BE49-F238E27FC236}">
                <a16:creationId xmlns:a16="http://schemas.microsoft.com/office/drawing/2014/main" id="{37499E9D-286E-BBED-75AC-6D5876310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 bwMode="auto">
          <a:xfrm>
            <a:off x="9273196" y="5136069"/>
            <a:ext cx="7900709" cy="454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C8A1FA72-3A13-ADB1-46FE-F66289310D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679351" y="1476903"/>
            <a:ext cx="4253302" cy="112157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6DB7017-E9F5-3F03-0240-67736412E8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7938640" y="2501197"/>
            <a:ext cx="7148959" cy="1121571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6853C9CF-F76D-7CE0-2588-615C6621D1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540486" y="1382430"/>
            <a:ext cx="4253302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35D75D-1585-E129-2D5B-CAC6CDC2C30E}"/>
              </a:ext>
            </a:extLst>
          </p:cNvPr>
          <p:cNvSpPr txBox="1"/>
          <p:nvPr/>
        </p:nvSpPr>
        <p:spPr>
          <a:xfrm>
            <a:off x="398919" y="4187356"/>
            <a:ext cx="7783510" cy="409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6000" b="1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5.Most _________ like outdoor sports and games. 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V="1">
            <a:off x="8153400" y="4429818"/>
            <a:ext cx="10043574" cy="56165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472953" y="467960"/>
            <a:ext cx="1288066" cy="1337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6277253" y="1338977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3276753" y="4345984"/>
            <a:ext cx="4905676" cy="1121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F84B707A-C79A-DCBE-EEE4-91BE67B9248D}"/>
              </a:ext>
            </a:extLst>
          </p:cNvPr>
          <p:cNvSpPr txBox="1"/>
          <p:nvPr/>
        </p:nvSpPr>
        <p:spPr>
          <a:xfrm>
            <a:off x="3897939" y="240614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Check your answers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CD8E6ED-8E69-CF06-1017-0A4020F428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V="1">
            <a:off x="1021443" y="1262572"/>
            <a:ext cx="15236544" cy="23165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CEB96F-C98B-F987-D555-111B5A4C9EE8}"/>
              </a:ext>
            </a:extLst>
          </p:cNvPr>
          <p:cNvSpPr/>
          <p:nvPr/>
        </p:nvSpPr>
        <p:spPr>
          <a:xfrm>
            <a:off x="1120527" y="1590326"/>
            <a:ext cx="15334092" cy="1924414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island		 sunset 		landscape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Jumble" panose="02000503000000020004" pitchFamily="2" charset="0"/>
                <a:ea typeface="Nirmala Text Semilight" panose="020B0402040204020203" pitchFamily="34" charset="0"/>
                <a:cs typeface="Nirmala Text Semilight" panose="020B0402040204020203" pitchFamily="34" charset="0"/>
              </a:rPr>
              <a:t>Australians		 penguin watching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7AE37-9B1A-E7F3-9FF1-19BCCB386E70}"/>
              </a:ext>
            </a:extLst>
          </p:cNvPr>
          <p:cNvSpPr txBox="1"/>
          <p:nvPr/>
        </p:nvSpPr>
        <p:spPr>
          <a:xfrm>
            <a:off x="3556635" y="4437699"/>
            <a:ext cx="456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srgbClr val="FF0000"/>
                </a:solidFill>
                <a:latin typeface="Jumble" panose="02000503000000020004" pitchFamily="2" charset="0"/>
              </a:rPr>
              <a:t>Australians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B4ACFC97-EB92-6F3D-DA55-C0B83630B3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771288" y="2495643"/>
            <a:ext cx="5391512" cy="1121571"/>
          </a:xfrm>
          <a:prstGeom prst="rect">
            <a:avLst/>
          </a:prstGeom>
        </p:spPr>
      </p:pic>
      <p:pic>
        <p:nvPicPr>
          <p:cNvPr id="3074" name="Picture 2" descr="Asian-Australians hit hard by the COVID-19 pandemic - ANU">
            <a:extLst>
              <a:ext uri="{FF2B5EF4-FFF2-40B4-BE49-F238E27FC236}">
                <a16:creationId xmlns:a16="http://schemas.microsoft.com/office/drawing/2014/main" id="{AECDE4D0-96C9-8E03-D265-563B3619C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620" y="5002248"/>
            <a:ext cx="709612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DBC6C57D-C030-60C2-083E-B04CB0F597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0679351" y="1476903"/>
            <a:ext cx="4253302" cy="112157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D4B5100E-EB39-C4F5-F3DA-B50BE01CAD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7938640" y="2501197"/>
            <a:ext cx="7148959" cy="1121571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56A348A7-C368-8704-31CA-F38B58EE59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1540486" y="1382430"/>
            <a:ext cx="4253302" cy="1121571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D9B45A09-2EC5-A1A5-14E8-D0D50F2684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6045128" y="1482176"/>
            <a:ext cx="4253302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DD2AFA-FFF0-1CB9-385A-A2CB260367C7}"/>
              </a:ext>
            </a:extLst>
          </p:cNvPr>
          <p:cNvSpPr txBox="1"/>
          <p:nvPr/>
        </p:nvSpPr>
        <p:spPr>
          <a:xfrm>
            <a:off x="677813" y="1518230"/>
            <a:ext cx="17282045" cy="743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This is a picture of the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landscape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in my village.</a:t>
            </a:r>
          </a:p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- Where did you go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penguin watching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? - On the beach.</a:t>
            </a:r>
          </a:p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- Is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Phu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Quoc an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island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? – Yes, it is. </a:t>
            </a:r>
          </a:p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We had dinner on the beach after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sunset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</a:t>
            </a:r>
          </a:p>
          <a:p>
            <a:pPr marL="742950" marR="0" lvl="0" indent="-74295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Most 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Australians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like outdoor sports and games.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314219" y="4328672"/>
            <a:ext cx="1957681" cy="3662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002" y="8768770"/>
            <a:ext cx="1378068" cy="12884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71832">
            <a:off x="12117934" y="-777841"/>
            <a:ext cx="840941" cy="35595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8872A5D6-006D-1387-2282-3472B94F4999}"/>
              </a:ext>
            </a:extLst>
          </p:cNvPr>
          <p:cNvSpPr txBox="1"/>
          <p:nvPr/>
        </p:nvSpPr>
        <p:spPr>
          <a:xfrm>
            <a:off x="203002" y="372755"/>
            <a:ext cx="17881995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C00000"/>
                </a:solidFill>
                <a:latin typeface="Jumble" panose="02000503000000020004" pitchFamily="2" charset="0"/>
              </a:rPr>
              <a:t>Look at the answers again.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74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g of the United States of America | Britannica">
            <a:extLst>
              <a:ext uri="{FF2B5EF4-FFF2-40B4-BE49-F238E27FC236}">
                <a16:creationId xmlns:a16="http://schemas.microsoft.com/office/drawing/2014/main" id="{4390E178-EA62-F321-887C-54D40DDA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89"/>
            <a:ext cx="18288000" cy="808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E45BDB-8772-827F-CE33-30587BDBAC37}"/>
              </a:ext>
            </a:extLst>
          </p:cNvPr>
          <p:cNvSpPr/>
          <p:nvPr/>
        </p:nvSpPr>
        <p:spPr>
          <a:xfrm>
            <a:off x="4876800" y="8115300"/>
            <a:ext cx="8839200" cy="2171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USA</a:t>
            </a:r>
          </a:p>
        </p:txBody>
      </p:sp>
    </p:spTree>
    <p:extLst>
      <p:ext uri="{BB962C8B-B14F-4D97-AF65-F5344CB8AC3E}">
        <p14:creationId xmlns:p14="http://schemas.microsoft.com/office/powerpoint/2010/main" val="1405311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8723" y="1055493"/>
            <a:ext cx="4652034" cy="137144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59809">
            <a:off x="-71086" y="335293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447319" y="1321408"/>
            <a:ext cx="789759" cy="7739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14400" y="38100"/>
            <a:ext cx="1701655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7200" dirty="0">
                <a:solidFill>
                  <a:srgbClr val="C00000"/>
                </a:solidFill>
                <a:latin typeface="Jumble" panose="02000503000000020004" pitchFamily="2" charset="0"/>
              </a:rPr>
              <a:t>Match the countries with their capital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52CC3B-87AD-1E19-11E5-682A6660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7" y="2775603"/>
            <a:ext cx="5141687" cy="29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447AA0-7FBF-9EC4-AE0A-4B57D8367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5602"/>
            <a:ext cx="5410200" cy="29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8EEDAB7-871D-B980-C5E2-19EA24E4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7" y="6803671"/>
            <a:ext cx="5141687" cy="27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27B5A59-BE13-6908-B302-11C88885A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44" y="6746598"/>
            <a:ext cx="5410200" cy="27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F223627-30AB-3804-4230-DDC22582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542" y="6803671"/>
            <a:ext cx="5224510" cy="26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1EC713-D95B-972D-F4D8-E2FBB80FF272}"/>
              </a:ext>
            </a:extLst>
          </p:cNvPr>
          <p:cNvSpPr/>
          <p:nvPr/>
        </p:nvSpPr>
        <p:spPr>
          <a:xfrm>
            <a:off x="243867" y="5693500"/>
            <a:ext cx="5080754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1. The USA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C818BF-00ED-4B33-6B6A-1DC27D937482}"/>
              </a:ext>
            </a:extLst>
          </p:cNvPr>
          <p:cNvSpPr/>
          <p:nvPr/>
        </p:nvSpPr>
        <p:spPr>
          <a:xfrm>
            <a:off x="6477000" y="5693500"/>
            <a:ext cx="5080754" cy="7997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2. Canada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1906A4-A3FE-16AD-CBEC-E80E92BE9307}"/>
              </a:ext>
            </a:extLst>
          </p:cNvPr>
          <p:cNvSpPr/>
          <p:nvPr/>
        </p:nvSpPr>
        <p:spPr>
          <a:xfrm>
            <a:off x="243867" y="9236800"/>
            <a:ext cx="5080754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3. The UK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FE5443-71AF-C2F7-4F2F-9A3B71CAB46B}"/>
              </a:ext>
            </a:extLst>
          </p:cNvPr>
          <p:cNvSpPr/>
          <p:nvPr/>
        </p:nvSpPr>
        <p:spPr>
          <a:xfrm>
            <a:off x="6425446" y="9236800"/>
            <a:ext cx="5080754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4. Australia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9569A4-F401-0989-44B7-DB642B1F5705}"/>
              </a:ext>
            </a:extLst>
          </p:cNvPr>
          <p:cNvSpPr/>
          <p:nvPr/>
        </p:nvSpPr>
        <p:spPr>
          <a:xfrm>
            <a:off x="12268200" y="9236800"/>
            <a:ext cx="6019800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5. New Zealand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04E06F-DE08-FC55-7BB6-BC2EABE46F22}"/>
              </a:ext>
            </a:extLst>
          </p:cNvPr>
          <p:cNvSpPr/>
          <p:nvPr/>
        </p:nvSpPr>
        <p:spPr>
          <a:xfrm>
            <a:off x="847296" y="1172640"/>
            <a:ext cx="5080754" cy="105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Canberra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C067F38F-8F0F-369D-2242-989324EBE3C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95687" y="926190"/>
            <a:ext cx="4652034" cy="13714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7BCD25-7FD6-5F2D-BE48-39E633F8FAEB}"/>
              </a:ext>
            </a:extLst>
          </p:cNvPr>
          <p:cNvSpPr/>
          <p:nvPr/>
        </p:nvSpPr>
        <p:spPr>
          <a:xfrm>
            <a:off x="10384260" y="1043337"/>
            <a:ext cx="5080754" cy="105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Ottawa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20A7A159-86F4-9ACC-3C03-751829C7B4F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9986" y="1030235"/>
            <a:ext cx="4652034" cy="137144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BAB42F-6343-2B1B-6D34-26E8CA5AD6BC}"/>
              </a:ext>
            </a:extLst>
          </p:cNvPr>
          <p:cNvSpPr/>
          <p:nvPr/>
        </p:nvSpPr>
        <p:spPr>
          <a:xfrm>
            <a:off x="5568559" y="1147382"/>
            <a:ext cx="5080754" cy="105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London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D85CABEF-A083-AF7F-1CBC-DE351219F68D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46268" y="2444052"/>
            <a:ext cx="5410200" cy="208261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D7BEDFC-0355-FA6E-7426-2722C074C198}"/>
              </a:ext>
            </a:extLst>
          </p:cNvPr>
          <p:cNvSpPr/>
          <p:nvPr/>
        </p:nvSpPr>
        <p:spPr>
          <a:xfrm>
            <a:off x="12875714" y="2935698"/>
            <a:ext cx="5080754" cy="1400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Washington D.C.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F7B563AF-9EFA-5A3B-4BAA-302D67E13EF0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57707" y="4806016"/>
            <a:ext cx="4652034" cy="137144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A9679B5-DB4D-1EDC-9C10-9101D67782CE}"/>
              </a:ext>
            </a:extLst>
          </p:cNvPr>
          <p:cNvSpPr/>
          <p:nvPr/>
        </p:nvSpPr>
        <p:spPr>
          <a:xfrm>
            <a:off x="12846280" y="4923163"/>
            <a:ext cx="5080754" cy="105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masis MT Pro Black" panose="02040A04050005020304" pitchFamily="18" charset="0"/>
              </a:rPr>
              <a:t>Wellington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997A57C-BAA6-12FA-406C-A8A414D11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02" y="2302797"/>
            <a:ext cx="16088398" cy="74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724881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438705" y="320591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1297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351525" y="101578"/>
            <a:ext cx="70064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Ottawa – Canada</a:t>
            </a:r>
          </a:p>
        </p:txBody>
      </p:sp>
    </p:spTree>
    <p:extLst>
      <p:ext uri="{BB962C8B-B14F-4D97-AF65-F5344CB8AC3E}">
        <p14:creationId xmlns:p14="http://schemas.microsoft.com/office/powerpoint/2010/main" val="27123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D7C86-BF0F-6E1B-9810-60875628E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63749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2238777" y="5551808"/>
              <a:ext cx="4789506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UNITED KINGDOM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800" y="-6038037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Le Petit Cochon" panose="020B0604020202020204" charset="0"/>
                <a:ea typeface="+mn-ea"/>
                <a:cs typeface="+mn-cs"/>
              </a:rPr>
              <a:t>Can you guess what country it is?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8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3 -0.00556 L -0.20243 -0.00525 C -0.20625 -0.00479 -0.21024 -0.00293 -0.21424 -0.00293 C -0.25208 -0.00293 -0.25122 -0.0034 -0.27691 -0.00833 C -0.28906 -0.0159 -0.27813 -0.00833 -0.28663 -0.01559 C -0.2882 -0.01682 -0.28976 -0.01682 -0.29132 -0.01682 C -0.29392 -0.01867 -0.29601 -0.02083 -0.29844 -0.02222 C -0.3007 -0.02361 -0.3033 -0.02408 -0.30556 -0.025 C -0.30833 -0.0267 -0.31111 -0.03071 -0.31389 -0.03164 C -0.31702 -0.03272 -0.32014 -0.03395 -0.32327 -0.03611 C -0.32578 -0.03796 -0.32813 -0.03997 -0.33038 -0.04167 C -0.33316 -0.04367 -0.33611 -0.04537 -0.33872 -0.04738 C -0.34115 -0.04908 -0.34358 -0.05108 -0.34583 -0.05278 C -0.35035 -0.05602 -0.35295 -0.05648 -0.35764 -0.05833 C -0.35886 -0.06019 -0.36007 -0.06266 -0.36129 -0.06389 C -0.36285 -0.06574 -0.3684 -0.06914 -0.36962 -0.0696 C -0.37361 -0.07161 -0.37795 -0.07161 -0.38125 -0.075 C -0.38542 -0.07871 -0.39045 -0.08395 -0.3941 -0.08611 C -0.39601 -0.08704 -0.40104 -0.08982 -0.40278 -0.09182 C -0.40417 -0.09321 -0.40521 -0.09537 -0.40625 -0.09722 C -0.40712 -0.1 -0.40781 -0.1034 -0.40886 -0.10571 C -0.41155 -0.11111 -0.41511 -0.11497 -0.41797 -0.11945 C -0.41919 -0.12145 -0.42057 -0.12284 -0.42162 -0.125 C -0.42318 -0.12747 -0.42405 -0.13087 -0.42517 -0.13333 C -0.42474 -0.14074 -0.42517 -0.14861 -0.42405 -0.15556 C -0.42353 -0.15942 -0.42162 -0.16111 -0.42057 -0.16404 C -0.41111 -0.18982 -0.42335 -0.16111 -0.4125 -0.18333 C -0.41111 -0.18611 -0.41007 -0.18904 -0.40886 -0.19167 C -0.40504 -0.19954 -0.40434 -0.19938 -0.40052 -0.20556 C -0.39931 -0.20803 -0.3941 -0.21729 -0.39202 -0.2196 C -0.3908 -0.22083 -0.38993 -0.22099 -0.38854 -0.22222 C -0.38733 -0.22377 -0.38629 -0.22639 -0.38507 -0.22778 C -0.38386 -0.22917 -0.38264 -0.22948 -0.38125 -0.23071 C -0.38021 -0.2321 -0.37917 -0.23442 -0.37795 -0.23611 C -0.37639 -0.23812 -0.37465 -0.23951 -0.37309 -0.24182 C -0.3717 -0.24414 -0.37014 -0.24784 -0.3684 -0.25 C -0.36736 -0.25154 -0.36615 -0.25139 -0.36493 -0.25278 C -0.36233 -0.25617 -0.36042 -0.2625 -0.35764 -0.26389 C -0.35625 -0.26482 -0.35469 -0.26574 -0.35295 -0.26667 C -0.35191 -0.26759 -0.35087 -0.26867 -0.34931 -0.26945 C -0.3474 -0.27053 -0.34549 -0.2713 -0.34358 -0.27222 L -0.29011 -0.26945 C -0.2882 -0.26945 -0.28629 -0.26713 -0.2842 -0.26667 C -0.27517 -0.26528 -0.26597 -0.26482 -0.25695 -0.26389 C -0.25295 -0.26296 -0.24913 -0.26173 -0.24497 -0.26111 C -0.22639 -0.25833 -0.20929 -0.25787 -0.19045 -0.25556 C -0.13524 -0.24954 -0.21788 -0.25648 -0.14306 -0.25 C -0.09306 -0.24599 -0.12188 -0.24954 -0.08715 -0.24445 C -0.0842 -0.24259 -0.08108 -0.24229 -0.07761 -0.23889 C -0.07222 -0.23272 -0.07327 -0.23318 -0.06702 -0.22778 C -0.0658 -0.22701 -0.06467 -0.22577 -0.06337 -0.225 C -0.06129 -0.22377 -0.05859 -0.22361 -0.05642 -0.22222 C -0.05365 -0.22083 -0.05087 -0.21883 -0.04827 -0.21667 C -0.0467 -0.2159 -0.04566 -0.21451 -0.04436 -0.21389 C -0.03889 -0.21266 -0.03351 -0.21219 -0.02795 -0.21127 C -0.02309 -0.20926 -0.01797 -0.20926 -0.01354 -0.20556 L -0.00651 -0.2 C -0.00365 -0.19784 -0.00122 -0.19583 0.00173 -0.19445 C 0.00503 -0.19321 0.0079 -0.19259 0.01137 -0.19167 C 0.01493 -0.18904 0.01831 -0.1858 0.02222 -0.18333 C 0.02309 -0.18287 0.02891 -0.17963 0.03029 -0.17778 C 0.04184 -0.16296 0.0329 -0.16945 0.04227 -0.16404 C 0.04496 -0.15988 0.04792 -0.15556 0.05052 -0.15016 C 0.052 -0.14753 0.05295 -0.1446 0.05408 -0.14167 C 0.05851 -0.11127 0.05139 -0.15741 0.05755 -0.125 C 0.05868 -0.1196 0.05798 -0.11173 0.06007 -0.10833 C 0.06892 -0.09475 0.05798 -0.11219 0.06719 -0.09445 C 0.06814 -0.09229 0.0697 -0.09136 0.07057 -0.08889 C 0.0816 -0.06343 0.06623 -0.09275 0.07917 -0.06667 C 0.08298 -0.05895 0.08298 -0.06343 0.0862 -0.05278 C 0.08715 -0.04954 0.0875 -0.04491 0.08854 -0.04167 C 0.09097 -0.03472 0.09392 -0.03025 0.0967 -0.02222 L 0.10043 -0.01559 C 0.10104 -0.00833 0.10373 -0.00309 0.10356 0.00278 C 0.102 0.01234 0.10156 0.02315 0.10043 0.03333 C 0.1 0.03642 0.09861 0.03873 0.09818 0.04151 C 0.09661 0.04799 0.09557 0.05463 0.09453 0.06096 C 0.09384 0.06389 0.09279 0.06651 0.09201 0.06944 C 0.09132 0.07176 0.09132 0.07484 0.09097 0.07778 C 0.08802 0.08873 0.08637 0.08966 0.08238 0.09984 C 0.08125 0.10308 0.08038 0.10787 0.07917 0.11111 C 0.07717 0.11435 0.07474 0.11574 0.07292 0.11929 C 0.07101 0.1233 0.06936 0.12947 0.06719 0.13318 C 0.0658 0.13549 0.06389 0.13441 0.06233 0.13611 C 0.06016 0.1375 0.05851 0.13981 0.0566 0.14167 C 0.05538 0.14259 0.05408 0.14305 0.05295 0.14429 C 0.05156 0.14568 0.05052 0.14846 0.04939 0.14984 C 0.04253 0.15694 0.04141 0.1554 0.03385 0.15818 C 0.03194 0.15879 0.03003 0.16003 0.02795 0.16096 L -0.00295 0.17222 C -0.00573 0.17299 -0.00851 0.17346 -0.01129 0.17484 C -0.01302 0.17577 -0.01519 0.17716 -0.01719 0.17762 C -0.03837 0.18194 -0.05478 0.18349 -0.07552 0.18611 C -0.07899 0.18704 -0.08247 0.18842 -0.08594 0.18873 C -0.18611 0.19383 -0.14809 0.17716 -0.18446 0.19444 L -0.23195 0.18873 C -0.2349 0.18827 -0.23767 0.18688 -0.24028 0.18611 L -0.24983 0.18333 L -0.25799 0.17762 C -0.26406 0.17392 -0.2691 0.17176 -0.27483 0.16667 C -0.27708 0.16373 -0.27934 0.16049 -0.28177 0.15818 C -0.28386 0.15633 -0.28594 0.1554 -0.28767 0.15278 C -0.28993 0.14938 -0.29531 0.13858 -0.29722 0.13318 C -0.29827 0.1304 -0.29844 0.12731 -0.29948 0.125 C -0.3007 0.12238 -0.30208 0.12129 -0.30313 0.11929 C -0.30677 0.11327 -0.30955 0.1071 -0.31389 0.10262 C -0.31545 0.10092 -0.31702 0.10123 -0.31858 0.09984 C -0.32188 0.09676 -0.32465 0.09151 -0.32813 0.08873 C -0.33038 0.08688 -0.33316 0.08642 -0.33524 0.08333 C -0.33646 0.08148 -0.33733 0.07886 -0.33872 0.07778 C -0.34115 0.07484 -0.34358 0.07392 -0.34583 0.07191 L -0.34931 0.06944 C -0.3507 0.06852 -0.35191 0.0679 -0.35295 0.06667 C -0.35469 0.06481 -0.35625 0.0625 -0.35764 0.06096 C -0.35938 0.05941 -0.36094 0.05941 -0.3625 0.05818 C -0.3684 0.05231 -0.37448 0.04568 -0.38021 0.03889 C -0.38195 0.03657 -0.38316 0.0321 -0.38507 0.02978 C -0.38924 0.02654 -0.39375 0.02531 -0.39792 0.02222 C -0.40226 0.01913 -0.40504 0.0142 -0.40886 0.01096 C -0.40972 0.00833 -0.41146 0.00602 -0.41111 0.00278 C -0.41094 -0.00154 -0.40868 -0.00154 -0.40764 -0.00293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8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819EDF7A-D646-4229-1D93-544F4B061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81" y="2285252"/>
            <a:ext cx="15982509" cy="733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664026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438705" y="320591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1297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5625592" y="202877"/>
            <a:ext cx="11083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Washington D.C. – The USA</a:t>
            </a:r>
          </a:p>
        </p:txBody>
      </p:sp>
    </p:spTree>
    <p:extLst>
      <p:ext uri="{BB962C8B-B14F-4D97-AF65-F5344CB8AC3E}">
        <p14:creationId xmlns:p14="http://schemas.microsoft.com/office/powerpoint/2010/main" val="6054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>
            <a:extLst>
              <a:ext uri="{FF2B5EF4-FFF2-40B4-BE49-F238E27FC236}">
                <a16:creationId xmlns:a16="http://schemas.microsoft.com/office/drawing/2014/main" id="{6F9FA1BA-6E18-966B-1518-6CD26230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63" y="2068831"/>
            <a:ext cx="16016137" cy="76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724881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210494" y="3190995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1297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7351525" y="101578"/>
            <a:ext cx="70064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London – The UK</a:t>
            </a:r>
          </a:p>
        </p:txBody>
      </p:sp>
    </p:spTree>
    <p:extLst>
      <p:ext uri="{BB962C8B-B14F-4D97-AF65-F5344CB8AC3E}">
        <p14:creationId xmlns:p14="http://schemas.microsoft.com/office/powerpoint/2010/main" val="27909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>
            <a:extLst>
              <a:ext uri="{FF2B5EF4-FFF2-40B4-BE49-F238E27FC236}">
                <a16:creationId xmlns:a16="http://schemas.microsoft.com/office/drawing/2014/main" id="{39D37761-37BD-9C8A-E5E3-C2670BA0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48" y="2098352"/>
            <a:ext cx="14880355" cy="76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724881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301732" y="3259185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2059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5730655" y="197598"/>
            <a:ext cx="112200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Wellington – New Zealand</a:t>
            </a:r>
          </a:p>
        </p:txBody>
      </p:sp>
    </p:spTree>
    <p:extLst>
      <p:ext uri="{BB962C8B-B14F-4D97-AF65-F5344CB8AC3E}">
        <p14:creationId xmlns:p14="http://schemas.microsoft.com/office/powerpoint/2010/main" val="18949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>
            <a:extLst>
              <a:ext uri="{FF2B5EF4-FFF2-40B4-BE49-F238E27FC236}">
                <a16:creationId xmlns:a16="http://schemas.microsoft.com/office/drawing/2014/main" id="{0D9AA35D-EEBD-D21C-115D-90F39C29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99" y="2057155"/>
            <a:ext cx="15515100" cy="78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6767738" y="498986"/>
            <a:ext cx="700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/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48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2353437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6246573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10139925" y="8755529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14033276" y="8755529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47296" y="8801522"/>
            <a:ext cx="242990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47297" y="7397366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3649581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7542717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11436069" y="735137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15288198" y="7346418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2367882" y="5981700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6261018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10154370" y="594226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14047723" y="5942264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61743" y="5988258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61743" y="4584102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3724881" y="45775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7557162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11450514" y="4538108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15274180" y="4538108"/>
            <a:ext cx="316075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2340008" y="3174993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6195085" y="31297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10123110" y="3133952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14016463" y="3133952"/>
            <a:ext cx="449354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30483" y="3179946"/>
            <a:ext cx="2476905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30483" y="1775790"/>
            <a:ext cx="3855602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3632766" y="1834344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7525902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11419254" y="1729796"/>
            <a:ext cx="4140377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15305439" y="1708301"/>
            <a:ext cx="3189193" cy="1404156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1371669">
              <a:defRPr/>
            </a:pPr>
            <a:endParaRPr lang="es-E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2554633" y="1748780"/>
            <a:ext cx="1415460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16357459" y="352771"/>
            <a:ext cx="1614225" cy="972108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16263236" y="189664"/>
            <a:ext cx="1740153" cy="1298322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371669">
              <a:defRPr/>
            </a:pPr>
            <a:r>
              <a:rPr lang="es-ES_tradnl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2619434" y="127317"/>
            <a:ext cx="4813842" cy="1786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6767738" y="101578"/>
            <a:ext cx="850599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Canberra – Australia</a:t>
            </a:r>
          </a:p>
        </p:txBody>
      </p:sp>
    </p:spTree>
    <p:extLst>
      <p:ext uri="{BB962C8B-B14F-4D97-AF65-F5344CB8AC3E}">
        <p14:creationId xmlns:p14="http://schemas.microsoft.com/office/powerpoint/2010/main" val="24028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9809">
            <a:off x="-71086" y="335293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965823" y="2630702"/>
            <a:ext cx="789759" cy="7739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14400" y="38100"/>
            <a:ext cx="17016554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7200" dirty="0">
                <a:solidFill>
                  <a:srgbClr val="C00000"/>
                </a:solidFill>
                <a:latin typeface="Jumble" panose="02000503000000020004" pitchFamily="2" charset="0"/>
              </a:rPr>
              <a:t>Look at the answers again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52CC3B-87AD-1E19-11E5-682A6660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777" y="1409700"/>
            <a:ext cx="5141687" cy="29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447AA0-7FBF-9EC4-AE0A-4B57D8367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813" y="1333500"/>
            <a:ext cx="5410200" cy="292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8EEDAB7-871D-B980-C5E2-19EA24E4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9" y="5815025"/>
            <a:ext cx="5141687" cy="27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27B5A59-BE13-6908-B302-11C88885A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34" y="5753100"/>
            <a:ext cx="5410200" cy="27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F223627-30AB-3804-4230-DDC22582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5781636"/>
            <a:ext cx="5224510" cy="26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1EC713-D95B-972D-F4D8-E2FBB80FF272}"/>
              </a:ext>
            </a:extLst>
          </p:cNvPr>
          <p:cNvSpPr/>
          <p:nvPr/>
        </p:nvSpPr>
        <p:spPr>
          <a:xfrm>
            <a:off x="243867" y="4398100"/>
            <a:ext cx="10337218" cy="105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Washington D.C. - The USA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C818BF-00ED-4B33-6B6A-1DC27D937482}"/>
              </a:ext>
            </a:extLst>
          </p:cNvPr>
          <p:cNvSpPr/>
          <p:nvPr/>
        </p:nvSpPr>
        <p:spPr>
          <a:xfrm>
            <a:off x="11411536" y="4381500"/>
            <a:ext cx="5080754" cy="7997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2. Canada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1906A4-A3FE-16AD-CBEC-E80E92BE9307}"/>
              </a:ext>
            </a:extLst>
          </p:cNvPr>
          <p:cNvSpPr/>
          <p:nvPr/>
        </p:nvSpPr>
        <p:spPr>
          <a:xfrm>
            <a:off x="243867" y="8710385"/>
            <a:ext cx="5080754" cy="13541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London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- The UK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FE5443-71AF-C2F7-4F2F-9A3B71CAB46B}"/>
              </a:ext>
            </a:extLst>
          </p:cNvPr>
          <p:cNvSpPr/>
          <p:nvPr/>
        </p:nvSpPr>
        <p:spPr>
          <a:xfrm>
            <a:off x="6425446" y="8628490"/>
            <a:ext cx="5080754" cy="13979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Canberra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- Australia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9569A4-F401-0989-44B7-DB642B1F5705}"/>
              </a:ext>
            </a:extLst>
          </p:cNvPr>
          <p:cNvSpPr/>
          <p:nvPr/>
        </p:nvSpPr>
        <p:spPr>
          <a:xfrm>
            <a:off x="12099155" y="8572500"/>
            <a:ext cx="6019800" cy="14539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Wellington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Amasis MT Pro Black" panose="02040A04050005020304" pitchFamily="18" charset="0"/>
              </a:rPr>
              <a:t>- New Zealand</a:t>
            </a:r>
          </a:p>
        </p:txBody>
      </p:sp>
    </p:spTree>
    <p:extLst>
      <p:ext uri="{BB962C8B-B14F-4D97-AF65-F5344CB8AC3E}">
        <p14:creationId xmlns:p14="http://schemas.microsoft.com/office/powerpoint/2010/main" val="301935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1549" y="1147253"/>
            <a:ext cx="11104266" cy="132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WRAP UP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9315" y="3744328"/>
            <a:ext cx="6910203" cy="6275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55321" y="3970325"/>
            <a:ext cx="6353691" cy="5823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15846" y="2799169"/>
            <a:ext cx="5133696" cy="15706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93722">
            <a:off x="14690687" y="8417630"/>
            <a:ext cx="3059459" cy="7843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68482" y="3358555"/>
            <a:ext cx="6910203" cy="6296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31789" y="3566713"/>
            <a:ext cx="6190981" cy="57984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86941" y="2707186"/>
            <a:ext cx="5133696" cy="117656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67363" y="3536084"/>
            <a:ext cx="5133696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C3249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VOCABULARY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38458" y="3191860"/>
            <a:ext cx="5133696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C3249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READING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644781" y="664505"/>
            <a:ext cx="2348584" cy="43936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526056" flipH="1">
            <a:off x="-146675" y="7896036"/>
            <a:ext cx="2807669" cy="20478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59809">
            <a:off x="1070592" y="177273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571542" y="1837030"/>
            <a:ext cx="789759" cy="7739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44275" y="1556710"/>
            <a:ext cx="1968850" cy="912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93722">
            <a:off x="14742038" y="8589080"/>
            <a:ext cx="3059459" cy="784334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5338FA-7B5B-1A5E-804B-9DE45BCDE882}"/>
              </a:ext>
            </a:extLst>
          </p:cNvPr>
          <p:cNvSpPr/>
          <p:nvPr/>
        </p:nvSpPr>
        <p:spPr>
          <a:xfrm>
            <a:off x="3223897" y="7956929"/>
            <a:ext cx="4367974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landscape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505C45C-8A8B-906E-99C7-06769AAF822A}"/>
              </a:ext>
            </a:extLst>
          </p:cNvPr>
          <p:cNvSpPr/>
          <p:nvPr/>
        </p:nvSpPr>
        <p:spPr>
          <a:xfrm>
            <a:off x="3530352" y="6733310"/>
            <a:ext cx="3775899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amazing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4023F32-8690-1135-C4D5-0F4CB23BEE82}"/>
              </a:ext>
            </a:extLst>
          </p:cNvPr>
          <p:cNvSpPr/>
          <p:nvPr/>
        </p:nvSpPr>
        <p:spPr>
          <a:xfrm>
            <a:off x="2447789" y="4361245"/>
            <a:ext cx="5259494" cy="123218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local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3B5576-BCBB-C643-41E5-43705C45F0FA}"/>
              </a:ext>
            </a:extLst>
          </p:cNvPr>
          <p:cNvSpPr/>
          <p:nvPr/>
        </p:nvSpPr>
        <p:spPr>
          <a:xfrm>
            <a:off x="3211907" y="5453801"/>
            <a:ext cx="4094344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penguin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2DDE5C-F330-7ADF-647E-B1A70A8DDD6A}"/>
              </a:ext>
            </a:extLst>
          </p:cNvPr>
          <p:cNvSpPr/>
          <p:nvPr/>
        </p:nvSpPr>
        <p:spPr>
          <a:xfrm>
            <a:off x="9768686" y="4643449"/>
            <a:ext cx="6136085" cy="351959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Read for information about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Phong’s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holiday in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Austra</a:t>
            </a:r>
            <a:r>
              <a:rPr lang="en-US" sz="6600" b="1" kern="0" dirty="0" err="1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lia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6452" y="1209321"/>
            <a:ext cx="14933147" cy="97529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8628" y="1632465"/>
            <a:ext cx="13942310" cy="89949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7511" y="99863"/>
            <a:ext cx="12269666" cy="11977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71236" y="399915"/>
            <a:ext cx="16477823" cy="108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8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COUNTRY AND ITS CAPITAL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609337" y="1257450"/>
            <a:ext cx="2348584" cy="43936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34883" y="9034021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10800000">
            <a:off x="-150914" y="-95067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266693" y="130157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3932461" y="524821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846016" y="6308362"/>
            <a:ext cx="1378068" cy="1288494"/>
          </a:xfrm>
          <a:prstGeom prst="rect">
            <a:avLst/>
          </a:prstGeom>
        </p:spPr>
      </p:pic>
      <p:pic>
        <p:nvPicPr>
          <p:cNvPr id="4" name="bandicam 2023-04-20 21-07-01-203">
            <a:hlinkClick r:id="" action="ppaction://media"/>
            <a:extLst>
              <a:ext uri="{FF2B5EF4-FFF2-40B4-BE49-F238E27FC236}">
                <a16:creationId xmlns:a16="http://schemas.microsoft.com/office/drawing/2014/main" id="{0EA404CB-E03C-8FB4-77FA-94AE8762D6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t="6206"/>
          <a:stretch/>
        </p:blipFill>
        <p:spPr>
          <a:xfrm>
            <a:off x="1765886" y="1862289"/>
            <a:ext cx="13234278" cy="80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316767" y="1606800"/>
            <a:ext cx="13214052" cy="7073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57181" y="1838030"/>
            <a:ext cx="12356064" cy="66109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20492" y="2837558"/>
            <a:ext cx="9703147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5000" spc="603" dirty="0">
                <a:solidFill>
                  <a:srgbClr val="C00000"/>
                </a:solidFill>
                <a:latin typeface="Le Petit Cochon"/>
              </a:rPr>
              <a:t>Homework</a:t>
            </a:r>
            <a:endParaRPr lang="en-US" sz="10400" spc="603" dirty="0">
              <a:solidFill>
                <a:srgbClr val="C00000"/>
              </a:solidFill>
              <a:latin typeface="Le Petit Coch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22018" y="3941246"/>
            <a:ext cx="12626390" cy="3978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1C3249"/>
                </a:solidFill>
                <a:latin typeface="Bryndan Write"/>
              </a:rPr>
              <a:t>Learn by heart vocabulary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1C3249"/>
                </a:solidFill>
                <a:latin typeface="Bryndan Write"/>
              </a:rPr>
              <a:t>Prepare: Unit 12– A Closer Look 1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1C3249"/>
                </a:solidFill>
                <a:latin typeface="Bryndan Write"/>
              </a:rPr>
              <a:t>Prepare: Project (P. 133)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11856">
            <a:off x="3772151" y="2438329"/>
            <a:ext cx="1544155" cy="7984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5530" y="3236932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12851">
            <a:off x="251633" y="8236711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6274875" y="7507124"/>
            <a:ext cx="1968850" cy="9128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089448" flipV="1">
            <a:off x="1939297" y="-172469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8574" y="325505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802885" y="811038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74511">
            <a:off x="10016975" y="7937092"/>
            <a:ext cx="548369" cy="262691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897413" y="1033890"/>
            <a:ext cx="13678770" cy="8487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33327" y="6005483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257A8A-C76F-1137-07D5-6B1653496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10" y="2110390"/>
            <a:ext cx="10566375" cy="714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-67278" y="2480279"/>
            <a:ext cx="18287999" cy="1238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9200" dirty="0">
                <a:solidFill>
                  <a:srgbClr val="C00000"/>
                </a:solidFill>
                <a:latin typeface="Le Petit Cochon"/>
              </a:rPr>
              <a:t>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F954A5-365D-9AC8-4E19-BFF348F01D4C}"/>
              </a:ext>
            </a:extLst>
          </p:cNvPr>
          <p:cNvSpPr txBox="1"/>
          <p:nvPr/>
        </p:nvSpPr>
        <p:spPr>
          <a:xfrm>
            <a:off x="0" y="57150"/>
            <a:ext cx="14478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Berlin Sans FB Demi" panose="020E0802020502020306" pitchFamily="34" charset="0"/>
              </a:rPr>
              <a:t> ENGLISH – SPEAKING COUNTRIES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FD9C992-2DB3-2187-6B8F-D258CE5C6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76" y="1409700"/>
            <a:ext cx="5105400" cy="7222195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294FFD-B7AD-9570-BEA3-9E5D47B86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47900"/>
            <a:ext cx="5105400" cy="722219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8CB843-BD71-AA6F-FF5D-37DD44042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74" y="3045755"/>
            <a:ext cx="5105400" cy="722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2" descr="अमेरिका को आज ही के दिन मिला था USA नाम, पहले क्या कहा जाता था... क्या है  पूरा घटनाक्रम? | Why America named USA Know full history of United States  of America">
            <a:extLst>
              <a:ext uri="{FF2B5EF4-FFF2-40B4-BE49-F238E27FC236}">
                <a16:creationId xmlns:a16="http://schemas.microsoft.com/office/drawing/2014/main" id="{FF3BE9FB-810D-1400-A0BC-EED39147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16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728865" y="5551808"/>
              <a:ext cx="7809340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UNITED STATES OF AMERICA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600" y="-8343900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Le Petit Cochon" panose="020B0604020202020204" charset="0"/>
                <a:ea typeface="+mn-ea"/>
                <a:cs typeface="+mn-cs"/>
              </a:rPr>
              <a:t>Can you guess what country it is?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0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4 -0.00555 L -0.20244 -0.00524 C -0.20625 -0.00478 -0.21025 -0.00293 -0.21424 -0.00293 C -0.25209 -0.00293 -0.25122 -0.00339 -0.27691 -0.00833 C -0.28907 -0.01589 -0.27813 -0.00833 -0.28664 -0.01558 C -0.2882 -0.01682 -0.28976 -0.01682 -0.29132 -0.01682 C -0.29393 -0.01867 -0.29601 -0.02083 -0.29844 -0.02222 C -0.3007 -0.02361 -0.3033 -0.02407 -0.30556 -0.025 C -0.30834 -0.02669 -0.31112 -0.03071 -0.31389 -0.03163 C -0.31702 -0.03271 -0.32014 -0.03395 -0.32327 -0.03611 C -0.32579 -0.03796 -0.32813 -0.03996 -0.33039 -0.04166 C -0.33316 -0.04367 -0.33612 -0.04537 -0.33872 -0.04737 C -0.34115 -0.04907 -0.34358 -0.05108 -0.34584 -0.05277 C -0.35035 -0.05601 -0.35296 -0.05648 -0.35764 -0.05833 C -0.35886 -0.06018 -0.36007 -0.06265 -0.36129 -0.06388 C -0.36285 -0.06574 -0.36841 -0.06913 -0.36962 -0.06959 C -0.37362 -0.0716 -0.37796 -0.0716 -0.38125 -0.075 C -0.38542 -0.0787 -0.39046 -0.08395 -0.3941 -0.08611 C -0.39601 -0.08703 -0.40105 -0.08981 -0.40278 -0.09182 C -0.40417 -0.09321 -0.40521 -0.09537 -0.40625 -0.09722 C -0.40712 -0.1 -0.40782 -0.10339 -0.40886 -0.10571 C -0.41155 -0.11111 -0.41511 -0.11496 -0.41797 -0.11944 C -0.41919 -0.12145 -0.42058 -0.12284 -0.42162 -0.125 C -0.42318 -0.12746 -0.42405 -0.13086 -0.42518 -0.13333 C -0.42474 -0.14074 -0.42518 -0.14861 -0.42405 -0.15555 C -0.42353 -0.15941 -0.42162 -0.16111 -0.42058 -0.16404 C -0.41112 -0.18981 -0.42336 -0.16111 -0.4125 -0.18333 C -0.41112 -0.18611 -0.41007 -0.18904 -0.40886 -0.19166 C -0.40504 -0.19953 -0.40434 -0.19938 -0.40053 -0.20555 C -0.39931 -0.20802 -0.3941 -0.21728 -0.39202 -0.21959 C -0.3908 -0.22083 -0.38994 -0.22098 -0.38855 -0.22222 C -0.38733 -0.22376 -0.38629 -0.22638 -0.38507 -0.22777 C -0.38386 -0.22916 -0.38264 -0.22947 -0.38125 -0.23071 C -0.38021 -0.23209 -0.37917 -0.23441 -0.37796 -0.23611 C -0.37639 -0.23811 -0.37466 -0.2395 -0.37309 -0.24182 C -0.37171 -0.24413 -0.37014 -0.24784 -0.36841 -0.25 C -0.36737 -0.25154 -0.36615 -0.25138 -0.36494 -0.25277 C -0.36233 -0.25617 -0.36042 -0.2625 -0.35764 -0.26388 C -0.35625 -0.26481 -0.35469 -0.26574 -0.35296 -0.26666 C -0.35191 -0.26759 -0.35087 -0.26867 -0.34931 -0.26944 C -0.3474 -0.27052 -0.34549 -0.27129 -0.34358 -0.27222 L -0.29011 -0.26944 C -0.2882 -0.26944 -0.28629 -0.26713 -0.28421 -0.26666 C -0.27518 -0.26527 -0.26598 -0.26481 -0.25695 -0.26388 C -0.25296 -0.26296 -0.24914 -0.26172 -0.24497 -0.26111 C -0.22639 -0.25833 -0.20929 -0.25787 -0.19046 -0.25555 C -0.13525 -0.24953 -0.21789 -0.25648 -0.14306 -0.25 C -0.09306 -0.24598 -0.12188 -0.24953 -0.08716 -0.24444 C -0.08421 -0.24259 -0.08108 -0.24228 -0.07761 -0.23888 C -0.07223 -0.23271 -0.07327 -0.23317 -0.06702 -0.22777 C -0.0658 -0.227 -0.06476 -0.22577 -0.06337 -0.225 C -0.06129 -0.22376 -0.0586 -0.22361 -0.05643 -0.22222 C -0.05365 -0.22083 -0.05087 -0.21882 -0.04827 -0.21666 C -0.04671 -0.21589 -0.04566 -0.2145 -0.04445 -0.21388 C -0.03889 -0.21265 -0.03351 -0.21219 -0.02796 -0.21126 C -0.02309 -0.20925 -0.01797 -0.20925 -0.01355 -0.20555 L -0.00651 -0.2 C -0.00365 -0.19784 -0.00122 -0.19583 0.00173 -0.19444 C 0.00503 -0.19321 0.00789 -0.19259 0.01137 -0.19166 C 0.01493 -0.18904 0.01831 -0.1858 0.02222 -0.18333 C 0.02309 -0.18287 0.0289 -0.17963 0.03029 -0.17777 C 0.04184 -0.16296 0.03289 -0.16944 0.04227 -0.16404 C 0.04496 -0.15987 0.04791 -0.15555 0.05052 -0.15015 C 0.05199 -0.14753 0.05295 -0.14459 0.05408 -0.14166 C 0.0585 -0.11126 0.05138 -0.1574 0.05755 -0.125 C 0.05868 -0.11959 0.05798 -0.11172 0.06006 -0.10833 C 0.06892 -0.09475 0.05798 -0.11219 0.06718 -0.09444 C 0.06814 -0.09228 0.0697 -0.09135 0.07057 -0.08888 C 0.08159 -0.06342 0.06623 -0.09274 0.07916 -0.06666 C 0.08298 -0.05895 0.08298 -0.06342 0.08619 -0.05277 C 0.08715 -0.04953 0.0875 -0.0449 0.08854 -0.04166 C 0.09097 -0.03472 0.09392 -0.03024 0.0967 -0.02222 L 0.10043 -0.01558 C 0.10104 -0.00833 0.10381 -0.00308 0.10364 0.00278 C 0.10199 0.01235 0.10156 0.02315 0.10043 0.03334 C 0.1 0.03642 0.09861 0.03874 0.09817 0.04152 C 0.09661 0.048 0.09557 0.05463 0.09453 0.06096 C 0.09383 0.06389 0.09279 0.06652 0.09201 0.06945 C 0.09131 0.07176 0.09131 0.07485 0.09097 0.07778 C 0.08802 0.08874 0.08637 0.08966 0.08237 0.09985 C 0.08133 0.10309 0.08038 0.10787 0.07916 0.11112 C 0.07717 0.11436 0.07474 0.11575 0.07291 0.11929 C 0.071 0.12331 0.06935 0.12948 0.06718 0.13318 C 0.06579 0.1355 0.06388 0.13442 0.06232 0.13612 C 0.06015 0.1375 0.0585 0.13982 0.05659 0.14167 C 0.05538 0.1426 0.05408 0.14306 0.05295 0.14429 C 0.05156 0.14568 0.05052 0.14846 0.04939 0.14985 C 0.04253 0.15695 0.0414 0.15541 0.03385 0.15818 C 0.03194 0.1588 0.03003 0.16004 0.02795 0.16096 L -0.00296 0.17223 C -0.00573 0.173 -0.00851 0.17346 -0.01129 0.17485 C -0.01303 0.17578 -0.0152 0.17716 -0.01719 0.17763 C -0.03837 0.18195 -0.05478 0.18349 -0.07553 0.18612 C -0.079 0.18704 -0.08247 0.18843 -0.08594 0.18874 C -0.18612 0.19383 -0.14809 0.17716 -0.18447 0.19445 L -0.23195 0.18874 C -0.2349 0.18828 -0.23768 0.18689 -0.24028 0.18612 L -0.24983 0.18334 L -0.25799 0.17763 C -0.26407 0.17392 -0.2691 0.17176 -0.27483 0.16667 C -0.27709 0.16374 -0.27934 0.1605 -0.28178 0.15818 C -0.28386 0.15633 -0.28594 0.15541 -0.28768 0.15278 C -0.28994 0.14939 -0.29532 0.13858 -0.29723 0.13318 C -0.29827 0.13041 -0.29844 0.12732 -0.29948 0.125 C -0.3007 0.12238 -0.30209 0.1213 -0.30313 0.11929 C -0.30678 0.11328 -0.30955 0.1071 -0.31389 0.10263 C -0.31546 0.10093 -0.31702 0.10124 -0.31858 0.09985 C -0.32188 0.09676 -0.32466 0.09152 -0.32813 0.08874 C -0.33039 0.08689 -0.33316 0.08642 -0.33525 0.08334 C -0.33646 0.08149 -0.33733 0.07886 -0.33872 0.07778 C -0.34115 0.07485 -0.34358 0.07392 -0.34584 0.07192 L -0.34931 0.06945 C -0.3507 0.06852 -0.35191 0.06791 -0.35296 0.06667 C -0.35469 0.06482 -0.35625 0.0625 -0.35764 0.06096 C -0.35938 0.05942 -0.36094 0.05942 -0.3625 0.05818 C -0.36841 0.05232 -0.37448 0.04568 -0.38021 0.03889 C -0.38195 0.03658 -0.38316 0.0321 -0.38507 0.02979 C -0.38924 0.02655 -0.39375 0.02531 -0.39792 0.02223 C -0.40226 0.01914 -0.40504 0.0142 -0.40886 0.01096 C -0.40973 0.00834 -0.41146 0.00602 -0.41112 0.00278 C -0.41094 -0.00154 -0.40869 -0.00154 -0.40764 -0.00293 L -0.40764 -0.00555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83E800A-8C54-FF1E-78FA-45C0BD368037}"/>
              </a:ext>
            </a:extLst>
          </p:cNvPr>
          <p:cNvGrpSpPr/>
          <p:nvPr/>
        </p:nvGrpSpPr>
        <p:grpSpPr>
          <a:xfrm>
            <a:off x="2057400" y="454209"/>
            <a:ext cx="13040946" cy="8981447"/>
            <a:chOff x="-279767" y="564930"/>
            <a:chExt cx="5627806" cy="4142566"/>
          </a:xfrm>
        </p:grpSpPr>
        <p:sp>
          <p:nvSpPr>
            <p:cNvPr id="7" name="Arrow: Circular 6">
              <a:extLst>
                <a:ext uri="{FF2B5EF4-FFF2-40B4-BE49-F238E27FC236}">
                  <a16:creationId xmlns:a16="http://schemas.microsoft.com/office/drawing/2014/main" id="{F8A4108D-B006-1AB0-EC53-A2A7F72B1B83}"/>
                </a:ext>
              </a:extLst>
            </p:cNvPr>
            <p:cNvSpPr/>
            <p:nvPr/>
          </p:nvSpPr>
          <p:spPr>
            <a:xfrm>
              <a:off x="415477" y="564930"/>
              <a:ext cx="3907477" cy="3907477"/>
            </a:xfrm>
            <a:prstGeom prst="circularArrow">
              <a:avLst>
                <a:gd name="adj1" fmla="val 5544"/>
                <a:gd name="adj2" fmla="val 330680"/>
                <a:gd name="adj3" fmla="val 13856199"/>
                <a:gd name="adj4" fmla="val 17337301"/>
                <a:gd name="adj5" fmla="val 5757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64D054B-E614-4898-76AC-12B21254CE27}"/>
                </a:ext>
              </a:extLst>
            </p:cNvPr>
            <p:cNvSpPr/>
            <p:nvPr/>
          </p:nvSpPr>
          <p:spPr>
            <a:xfrm>
              <a:off x="1486221" y="586047"/>
              <a:ext cx="1765988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solidFill>
                    <a:srgbClr val="FF0000"/>
                  </a:solidFill>
                  <a:latin typeface="Amasis MT Pro Black" panose="02040A04050005020304" pitchFamily="18" charset="0"/>
                </a:rPr>
                <a:t>PROJECT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F0CED-C69E-095C-8699-38B1F883AFB3}"/>
                </a:ext>
              </a:extLst>
            </p:cNvPr>
            <p:cNvSpPr/>
            <p:nvPr/>
          </p:nvSpPr>
          <p:spPr>
            <a:xfrm>
              <a:off x="2774220" y="1568045"/>
              <a:ext cx="2131856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latin typeface="Amasis MT Pro Black" panose="02040A04050005020304" pitchFamily="18" charset="0"/>
                </a:rPr>
                <a:t>1.DISCUSS 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F17C034-0ADD-0603-76E7-B5964EC53A19}"/>
                </a:ext>
              </a:extLst>
            </p:cNvPr>
            <p:cNvSpPr/>
            <p:nvPr/>
          </p:nvSpPr>
          <p:spPr>
            <a:xfrm>
              <a:off x="2583533" y="2754488"/>
              <a:ext cx="2764506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latin typeface="Amasis MT Pro Black" panose="02040A04050005020304" pitchFamily="18" charset="0"/>
                </a:rPr>
                <a:t>2.FIND INFORMATION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5B7176-2DAD-B14B-EED2-F32823345D42}"/>
                </a:ext>
              </a:extLst>
            </p:cNvPr>
            <p:cNvSpPr/>
            <p:nvPr/>
          </p:nvSpPr>
          <p:spPr>
            <a:xfrm>
              <a:off x="1430202" y="3824502"/>
              <a:ext cx="1874390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latin typeface="Amasis MT Pro Black" panose="02040A04050005020304" pitchFamily="18" charset="0"/>
                </a:rPr>
                <a:t>3.DESIGN A POSTER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A739DE6-79AF-2666-3B8B-88DED514DE28}"/>
                </a:ext>
              </a:extLst>
            </p:cNvPr>
            <p:cNvSpPr/>
            <p:nvPr/>
          </p:nvSpPr>
          <p:spPr>
            <a:xfrm>
              <a:off x="-279767" y="2773879"/>
              <a:ext cx="1765988" cy="882994"/>
            </a:xfrm>
            <a:custGeom>
              <a:avLst/>
              <a:gdLst>
                <a:gd name="connsiteX0" fmla="*/ 0 w 1765988"/>
                <a:gd name="connsiteY0" fmla="*/ 147169 h 882994"/>
                <a:gd name="connsiteX1" fmla="*/ 147169 w 1765988"/>
                <a:gd name="connsiteY1" fmla="*/ 0 h 882994"/>
                <a:gd name="connsiteX2" fmla="*/ 1618819 w 1765988"/>
                <a:gd name="connsiteY2" fmla="*/ 0 h 882994"/>
                <a:gd name="connsiteX3" fmla="*/ 1765988 w 1765988"/>
                <a:gd name="connsiteY3" fmla="*/ 147169 h 882994"/>
                <a:gd name="connsiteX4" fmla="*/ 1765988 w 1765988"/>
                <a:gd name="connsiteY4" fmla="*/ 735825 h 882994"/>
                <a:gd name="connsiteX5" fmla="*/ 1618819 w 1765988"/>
                <a:gd name="connsiteY5" fmla="*/ 882994 h 882994"/>
                <a:gd name="connsiteX6" fmla="*/ 147169 w 1765988"/>
                <a:gd name="connsiteY6" fmla="*/ 882994 h 882994"/>
                <a:gd name="connsiteX7" fmla="*/ 0 w 1765988"/>
                <a:gd name="connsiteY7" fmla="*/ 735825 h 882994"/>
                <a:gd name="connsiteX8" fmla="*/ 0 w 1765988"/>
                <a:gd name="connsiteY8" fmla="*/ 147169 h 88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988" h="882994">
                  <a:moveTo>
                    <a:pt x="0" y="147169"/>
                  </a:moveTo>
                  <a:cubicBezTo>
                    <a:pt x="0" y="65890"/>
                    <a:pt x="65890" y="0"/>
                    <a:pt x="147169" y="0"/>
                  </a:cubicBezTo>
                  <a:lnTo>
                    <a:pt x="1618819" y="0"/>
                  </a:lnTo>
                  <a:cubicBezTo>
                    <a:pt x="1700098" y="0"/>
                    <a:pt x="1765988" y="65890"/>
                    <a:pt x="1765988" y="147169"/>
                  </a:cubicBezTo>
                  <a:lnTo>
                    <a:pt x="1765988" y="735825"/>
                  </a:lnTo>
                  <a:cubicBezTo>
                    <a:pt x="1765988" y="817104"/>
                    <a:pt x="1700098" y="882994"/>
                    <a:pt x="1618819" y="882994"/>
                  </a:cubicBezTo>
                  <a:lnTo>
                    <a:pt x="147169" y="882994"/>
                  </a:lnTo>
                  <a:cubicBezTo>
                    <a:pt x="65890" y="882994"/>
                    <a:pt x="0" y="817104"/>
                    <a:pt x="0" y="735825"/>
                  </a:cubicBezTo>
                  <a:lnTo>
                    <a:pt x="0" y="14716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9568" tIns="299568" rIns="299568" bIns="299568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dirty="0">
                  <a:latin typeface="Amasis MT Pro Black" panose="02040A04050005020304" pitchFamily="18" charset="0"/>
                </a:rPr>
                <a:t>4.PRESENT</a:t>
              </a: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4E04CC1-E88A-FBD1-6ADF-57A1C02CB612}"/>
              </a:ext>
            </a:extLst>
          </p:cNvPr>
          <p:cNvSpPr/>
          <p:nvPr/>
        </p:nvSpPr>
        <p:spPr>
          <a:xfrm>
            <a:off x="2335355" y="2924097"/>
            <a:ext cx="4092208" cy="1765988"/>
          </a:xfrm>
          <a:custGeom>
            <a:avLst/>
            <a:gdLst>
              <a:gd name="connsiteX0" fmla="*/ 0 w 1765988"/>
              <a:gd name="connsiteY0" fmla="*/ 147169 h 882994"/>
              <a:gd name="connsiteX1" fmla="*/ 147169 w 1765988"/>
              <a:gd name="connsiteY1" fmla="*/ 0 h 882994"/>
              <a:gd name="connsiteX2" fmla="*/ 1618819 w 1765988"/>
              <a:gd name="connsiteY2" fmla="*/ 0 h 882994"/>
              <a:gd name="connsiteX3" fmla="*/ 1765988 w 1765988"/>
              <a:gd name="connsiteY3" fmla="*/ 147169 h 882994"/>
              <a:gd name="connsiteX4" fmla="*/ 1765988 w 1765988"/>
              <a:gd name="connsiteY4" fmla="*/ 735825 h 882994"/>
              <a:gd name="connsiteX5" fmla="*/ 1618819 w 1765988"/>
              <a:gd name="connsiteY5" fmla="*/ 882994 h 882994"/>
              <a:gd name="connsiteX6" fmla="*/ 147169 w 1765988"/>
              <a:gd name="connsiteY6" fmla="*/ 882994 h 882994"/>
              <a:gd name="connsiteX7" fmla="*/ 0 w 1765988"/>
              <a:gd name="connsiteY7" fmla="*/ 735825 h 882994"/>
              <a:gd name="connsiteX8" fmla="*/ 0 w 1765988"/>
              <a:gd name="connsiteY8" fmla="*/ 147169 h 88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5988" h="882994">
                <a:moveTo>
                  <a:pt x="0" y="147169"/>
                </a:moveTo>
                <a:cubicBezTo>
                  <a:pt x="0" y="65890"/>
                  <a:pt x="65890" y="0"/>
                  <a:pt x="147169" y="0"/>
                </a:cubicBezTo>
                <a:lnTo>
                  <a:pt x="1618819" y="0"/>
                </a:lnTo>
                <a:cubicBezTo>
                  <a:pt x="1700098" y="0"/>
                  <a:pt x="1765988" y="65890"/>
                  <a:pt x="1765988" y="147169"/>
                </a:cubicBezTo>
                <a:lnTo>
                  <a:pt x="1765988" y="735825"/>
                </a:lnTo>
                <a:cubicBezTo>
                  <a:pt x="1765988" y="817104"/>
                  <a:pt x="1700098" y="882994"/>
                  <a:pt x="1618819" y="882994"/>
                </a:cubicBezTo>
                <a:lnTo>
                  <a:pt x="147169" y="882994"/>
                </a:lnTo>
                <a:cubicBezTo>
                  <a:pt x="65890" y="882994"/>
                  <a:pt x="0" y="817104"/>
                  <a:pt x="0" y="735825"/>
                </a:cubicBezTo>
                <a:lnTo>
                  <a:pt x="0" y="147169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9568" tIns="299568" rIns="299568" bIns="299568" numCol="1" spcCol="1270" anchor="ctr" anchorCtr="0">
            <a:noAutofit/>
          </a:bodyPr>
          <a:lstStyle/>
          <a:p>
            <a:pPr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dirty="0">
                <a:latin typeface="Amasis MT Pro Black" panose="02040A04050005020304" pitchFamily="18" charset="0"/>
              </a:rPr>
              <a:t>5.VOTE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323F7E2-CE6F-1516-4E89-671D54409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1054">
            <a:off x="15134715" y="6402420"/>
            <a:ext cx="2486644" cy="3517654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184A13D-CDB0-E8C9-30B6-082A3A99FB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5617">
            <a:off x="-179538" y="81831"/>
            <a:ext cx="3005409" cy="4251508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C57F7E-BBF1-1AFD-5CA8-68277BA81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212" y="1505690"/>
            <a:ext cx="2700436" cy="38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64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552241" y="1899255"/>
            <a:ext cx="11183518" cy="49410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23537" y="2063301"/>
            <a:ext cx="10440926" cy="46129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74908" y="2662581"/>
            <a:ext cx="10338184" cy="3680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04"/>
              </a:lnSpc>
            </a:pPr>
            <a:r>
              <a:rPr lang="en-US" sz="14204" spc="823" dirty="0">
                <a:solidFill>
                  <a:srgbClr val="1C3249"/>
                </a:solidFill>
                <a:latin typeface="Le Petit Cochon"/>
              </a:rPr>
              <a:t>THANK </a:t>
            </a:r>
          </a:p>
          <a:p>
            <a:pPr algn="ctr">
              <a:lnSpc>
                <a:spcPts val="14204"/>
              </a:lnSpc>
            </a:pPr>
            <a:r>
              <a:rPr lang="en-US" sz="14204" spc="823" dirty="0">
                <a:solidFill>
                  <a:srgbClr val="1C3249"/>
                </a:solidFill>
                <a:latin typeface="Le Petit Cochon"/>
              </a:rPr>
              <a:t>YOU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1670" y="7374255"/>
            <a:ext cx="6744660" cy="11404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2265" y="7545070"/>
            <a:ext cx="8243471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>
                <a:solidFill>
                  <a:srgbClr val="1C3249"/>
                </a:solidFill>
                <a:latin typeface="Bryndan Write"/>
              </a:rPr>
              <a:t>SEE YOU NEXT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11856">
            <a:off x="2639942" y="2043457"/>
            <a:ext cx="2419236" cy="12509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68109">
            <a:off x="1361795" y="7305895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9199">
            <a:off x="15648018" y="1391328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621824" flipV="1">
            <a:off x="14187491" y="7426405"/>
            <a:ext cx="3928566" cy="103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285380" y="1606885"/>
            <a:ext cx="1968850" cy="9128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098" name="Picture 2" descr="Du Lịch Canada Tháng 3 Có Gì Đẹp">
            <a:extLst>
              <a:ext uri="{FF2B5EF4-FFF2-40B4-BE49-F238E27FC236}">
                <a16:creationId xmlns:a16="http://schemas.microsoft.com/office/drawing/2014/main" id="{F237D2E6-B47D-7E26-2338-B1FB8CC3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66" y="-33338"/>
            <a:ext cx="18318766" cy="106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3425377" y="5551808"/>
              <a:ext cx="2416307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6000" b="1" kern="0" dirty="0">
                  <a:ln w="12700">
                    <a:noFill/>
                  </a:ln>
                  <a:solidFill>
                    <a:schemeClr val="bg1"/>
                  </a:solidFill>
                  <a:latin typeface="Twinkl"/>
                </a:rPr>
                <a:t>CANADA</a:t>
              </a:r>
              <a:endParaRPr kumimoji="0" lang="en-GB" sz="6000" b="1" i="0" u="none" strike="noStrike" kern="0" cap="none" spc="0" normalizeH="0" baseline="0" noProof="0" dirty="0">
                <a:ln w="127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inkl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9800" y="-6972300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Le Petit Cochon" panose="020B0604020202020204" charset="0"/>
                <a:ea typeface="+mn-ea"/>
                <a:cs typeface="+mn-cs"/>
              </a:rPr>
              <a:t>Can you guess what country it is?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4 -0.00556 L -0.20244 -0.00525 C -0.20625 -0.00479 -0.21025 -0.00293 -0.21424 -0.00293 C -0.25209 -0.00293 -0.25122 -0.0034 -0.27691 -0.00834 C -0.28907 -0.0159 -0.27813 -0.00834 -0.28664 -0.01559 C -0.2882 -0.01682 -0.28976 -0.01682 -0.29132 -0.01682 C -0.29393 -0.01868 -0.29601 -0.02084 -0.29844 -0.02222 C -0.3007 -0.02361 -0.3033 -0.02408 -0.30556 -0.025 C -0.30834 -0.0267 -0.31112 -0.03071 -0.31389 -0.03164 C -0.31702 -0.03272 -0.32014 -0.03395 -0.32327 -0.03611 C -0.32579 -0.03797 -0.32813 -0.03997 -0.33039 -0.04167 C -0.33316 -0.04368 -0.33612 -0.04537 -0.33872 -0.04738 C -0.34115 -0.04908 -0.34358 -0.05108 -0.34584 -0.05278 C -0.35035 -0.05602 -0.35296 -0.05648 -0.35764 -0.05834 C -0.35886 -0.06019 -0.36007 -0.06266 -0.36129 -0.06389 C -0.36285 -0.06574 -0.36841 -0.06914 -0.36962 -0.0696 C -0.37362 -0.07161 -0.37796 -0.07161 -0.38125 -0.075 C -0.38542 -0.07871 -0.39046 -0.08395 -0.3941 -0.08611 C -0.39601 -0.08704 -0.40105 -0.08982 -0.40278 -0.09182 C -0.40417 -0.09321 -0.40521 -0.09537 -0.40625 -0.09722 C -0.40712 -0.1 -0.40782 -0.1034 -0.40886 -0.10571 C -0.41155 -0.11111 -0.41511 -0.11497 -0.41797 -0.11945 C -0.41919 -0.12145 -0.42058 -0.12284 -0.42162 -0.125 C -0.42318 -0.12747 -0.42405 -0.13087 -0.42518 -0.13334 C -0.42474 -0.14074 -0.42518 -0.14861 -0.42405 -0.15556 C -0.42353 -0.15942 -0.42162 -0.16111 -0.42058 -0.16405 C -0.41112 -0.18982 -0.42336 -0.16111 -0.4125 -0.18334 C -0.41112 -0.18611 -0.41007 -0.18905 -0.40886 -0.19167 C -0.40504 -0.19954 -0.40434 -0.19938 -0.40053 -0.20556 C -0.39931 -0.20803 -0.3941 -0.21729 -0.39202 -0.2196 C -0.3908 -0.22084 -0.38994 -0.22099 -0.38855 -0.22222 C -0.38733 -0.22377 -0.38629 -0.22639 -0.38507 -0.22778 C -0.38386 -0.22917 -0.38264 -0.22948 -0.38125 -0.23071 C -0.38021 -0.2321 -0.37917 -0.23442 -0.37796 -0.23611 C -0.37639 -0.23812 -0.37466 -0.23951 -0.37309 -0.24182 C -0.37171 -0.24414 -0.37014 -0.24784 -0.36841 -0.25 C -0.36737 -0.25155 -0.36615 -0.25139 -0.36494 -0.25278 C -0.36233 -0.25618 -0.36042 -0.2625 -0.35764 -0.26389 C -0.35625 -0.26482 -0.35469 -0.26574 -0.35296 -0.26667 C -0.35191 -0.26759 -0.35087 -0.26868 -0.34931 -0.26945 C -0.3474 -0.27053 -0.34549 -0.2713 -0.34358 -0.27222 L -0.29011 -0.26945 C -0.2882 -0.26945 -0.28629 -0.26713 -0.28421 -0.26667 C -0.27518 -0.26528 -0.26598 -0.26482 -0.25695 -0.26389 C -0.25296 -0.26297 -0.24914 -0.26173 -0.24497 -0.26111 C -0.22639 -0.25834 -0.20929 -0.25787 -0.19046 -0.25556 C -0.13525 -0.24954 -0.21789 -0.25648 -0.14306 -0.25 C -0.09306 -0.24599 -0.12188 -0.24954 -0.08716 -0.24445 C -0.08421 -0.24259 -0.08108 -0.24229 -0.07761 -0.23889 C -0.07223 -0.23272 -0.07327 -0.23318 -0.06702 -0.22778 C -0.0658 -0.22701 -0.06467 -0.22577 -0.06337 -0.225 C -0.06129 -0.22377 -0.0586 -0.22361 -0.05643 -0.22222 C -0.05365 -0.22084 -0.05087 -0.21883 -0.04827 -0.21667 C -0.04671 -0.2159 -0.04566 -0.21451 -0.04436 -0.21389 C -0.03889 -0.21266 -0.03351 -0.21219 -0.02796 -0.21127 C -0.02309 -0.20926 -0.01797 -0.20926 -0.01355 -0.20556 L -0.00651 -0.2 C -0.00365 -0.19784 -0.00122 -0.19584 0.00173 -0.19445 C 0.00503 -0.19321 0.00789 -0.19259 0.01137 -0.19167 C 0.01493 -0.18905 0.01831 -0.1858 0.02222 -0.18334 C 0.02309 -0.18287 0.0289 -0.17963 0.03029 -0.17778 C 0.04184 -0.16297 0.03289 -0.16945 0.04227 -0.16405 C 0.04496 -0.15988 0.04791 -0.15556 0.05052 -0.15016 C 0.05199 -0.14753 0.05295 -0.1446 0.05408 -0.14167 C 0.0585 -0.11127 0.05138 -0.15741 0.05755 -0.125 C 0.05868 -0.1196 0.05798 -0.11173 0.06006 -0.10834 C 0.06892 -0.09476 0.05798 -0.11219 0.06718 -0.09445 C 0.06814 -0.09229 0.0697 -0.09136 0.07057 -0.08889 C 0.08159 -0.06343 0.06623 -0.09275 0.07916 -0.06667 C 0.08298 -0.05895 0.08298 -0.06343 0.08619 -0.05278 C 0.08715 -0.04954 0.0875 -0.04491 0.08854 -0.04167 C 0.09097 -0.03472 0.09392 -0.03025 0.0967 -0.02222 L 0.10043 -0.01559 C 0.10104 -0.00834 0.10373 -0.00309 0.10355 0.00278 C 0.10199 0.01234 0.10156 0.02315 0.10043 0.03333 C 0.1 0.03642 0.09861 0.03873 0.09817 0.04151 C 0.09661 0.04799 0.09557 0.05463 0.09453 0.06095 C 0.09383 0.06389 0.09279 0.06651 0.09201 0.06944 C 0.09131 0.07176 0.09131 0.07484 0.09097 0.07778 C 0.08802 0.08873 0.08637 0.08966 0.08237 0.09984 C 0.08133 0.10308 0.08038 0.10787 0.07916 0.11111 C 0.07717 0.11435 0.07474 0.11574 0.07291 0.11929 C 0.071 0.1233 0.06935 0.12947 0.06718 0.13318 C 0.06579 0.13549 0.06388 0.13441 0.06232 0.13611 C 0.06015 0.1375 0.0585 0.13981 0.05659 0.14166 C 0.05538 0.14259 0.05408 0.14305 0.05295 0.14429 C 0.05156 0.14568 0.05052 0.14845 0.04939 0.14984 C 0.04253 0.15694 0.0414 0.1554 0.03385 0.15818 C 0.03194 0.15879 0.03003 0.16003 0.02795 0.16095 L -0.00296 0.17222 C -0.00573 0.17299 -0.00851 0.17345 -0.01129 0.17484 C -0.01303 0.17577 -0.0152 0.17716 -0.01719 0.17762 C -0.03837 0.18194 -0.05478 0.18349 -0.07553 0.18611 C -0.079 0.18703 -0.08247 0.18842 -0.08594 0.18873 C -0.18612 0.19382 -0.14809 0.17716 -0.18447 0.19444 L -0.23195 0.18873 C -0.2349 0.18827 -0.23768 0.18688 -0.24028 0.18611 L -0.24983 0.18333 L -0.25799 0.17762 C -0.26407 0.17392 -0.2691 0.17176 -0.27483 0.16666 C -0.27709 0.16373 -0.27934 0.16049 -0.28178 0.15818 C -0.28386 0.15632 -0.28594 0.1554 -0.28768 0.15278 C -0.28994 0.14938 -0.29532 0.13858 -0.29723 0.13318 C -0.29827 0.1304 -0.29844 0.12731 -0.29948 0.125 C -0.3007 0.12237 -0.30209 0.12129 -0.30313 0.11929 C -0.30678 0.11327 -0.30955 0.1071 -0.31389 0.10262 C -0.31546 0.10092 -0.31702 0.10123 -0.31858 0.09984 C -0.32188 0.09676 -0.32466 0.09151 -0.32813 0.08873 C -0.33039 0.08688 -0.33316 0.08642 -0.33525 0.08333 C -0.33646 0.08148 -0.33733 0.07886 -0.33872 0.07778 C -0.34115 0.07484 -0.34358 0.07392 -0.34584 0.07191 L -0.34931 0.06944 C -0.3507 0.06852 -0.35191 0.0679 -0.35296 0.06666 C -0.35469 0.06481 -0.35625 0.0625 -0.35764 0.06095 C -0.35938 0.05941 -0.36094 0.05941 -0.3625 0.05818 C -0.36841 0.05231 -0.37448 0.04568 -0.38021 0.03889 C -0.38195 0.03657 -0.38316 0.0321 -0.38507 0.02978 C -0.38924 0.02654 -0.39375 0.02531 -0.39792 0.02222 C -0.40226 0.01913 -0.40504 0.0142 -0.40886 0.01095 C -0.40973 0.00833 -0.41146 0.00602 -0.41112 0.00278 C -0.41094 -0.00155 -0.40869 -0.00155 -0.40764 -0.00293 L -0.40764 -0.00556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8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074" name="Picture 2" descr="New Zealand - Wikipedia">
            <a:extLst>
              <a:ext uri="{FF2B5EF4-FFF2-40B4-BE49-F238E27FC236}">
                <a16:creationId xmlns:a16="http://schemas.microsoft.com/office/drawing/2014/main" id="{FF86EAD6-28CE-10B5-FB81-0C1C1C0D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66" y="5914"/>
            <a:ext cx="18288000" cy="1028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5B76A8A5-4826-F504-79BB-2D21FB5E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6564312"/>
            <a:ext cx="51602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">
                <a:solidFill>
                  <a:prstClr val="white"/>
                </a:solidFill>
                <a:latin typeface="Tuffy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Photo courtesy of Lisa L Wiedmeier (@flickr.com) - granted under creative commons licence - attribution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415FE7-8197-DE9F-3706-E52A7231A730}"/>
              </a:ext>
            </a:extLst>
          </p:cNvPr>
          <p:cNvGrpSpPr>
            <a:grpSpLocks/>
          </p:cNvGrpSpPr>
          <p:nvPr/>
        </p:nvGrpSpPr>
        <p:grpSpPr bwMode="auto">
          <a:xfrm>
            <a:off x="3916681" y="8463670"/>
            <a:ext cx="11940298" cy="1094894"/>
            <a:chOff x="514350" y="5551808"/>
            <a:chExt cx="8191500" cy="801367"/>
          </a:xfrm>
        </p:grpSpPr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6AE53C2-B79C-7E4F-D24F-F1E14D1240C7}"/>
                </a:ext>
              </a:extLst>
            </p:cNvPr>
            <p:cNvSpPr/>
            <p:nvPr/>
          </p:nvSpPr>
          <p:spPr>
            <a:xfrm>
              <a:off x="514350" y="5559418"/>
              <a:ext cx="8191500" cy="793757"/>
            </a:xfrm>
            <a:prstGeom prst="roundRect">
              <a:avLst/>
            </a:prstGeom>
            <a:solidFill>
              <a:schemeClr val="tx1">
                <a:alpha val="7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1E3235-0EC5-2A71-CE9E-BCD4EBD2A551}"/>
                </a:ext>
              </a:extLst>
            </p:cNvPr>
            <p:cNvSpPr txBox="1"/>
            <p:nvPr/>
          </p:nvSpPr>
          <p:spPr>
            <a:xfrm>
              <a:off x="2619833" y="5551808"/>
              <a:ext cx="4027399" cy="743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1" i="0" u="none" strike="noStrike" kern="0" cap="none" spc="0" normalizeH="0" baseline="0" noProof="0" dirty="0">
                  <a:ln w="12700"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winkl"/>
                </a:rPr>
                <a:t>NEW ZEALAND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A89F6F1-004C-19F5-BA13-F3FFAA29D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2100" y="-7491115"/>
            <a:ext cx="36168566" cy="255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57CD20-0D05-E2EB-5EB0-8D1937B13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844" y="803783"/>
            <a:ext cx="1372554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600" dirty="0">
                <a:solidFill>
                  <a:schemeClr val="bg1"/>
                </a:solidFill>
                <a:latin typeface="Le Petit Cochon" panose="020B0604020202020204" charset="0"/>
                <a:ea typeface="+mn-ea"/>
                <a:cs typeface="+mn-cs"/>
              </a:rPr>
              <a:t>Can you guess what country it is?</a:t>
            </a:r>
          </a:p>
        </p:txBody>
      </p:sp>
      <p:sp>
        <p:nvSpPr>
          <p:cNvPr id="3" name="AutoShape 2" descr="United Kingdom - A Country Profile - Nations Online Project">
            <a:extLst>
              <a:ext uri="{FF2B5EF4-FFF2-40B4-BE49-F238E27FC236}">
                <a16:creationId xmlns:a16="http://schemas.microsoft.com/office/drawing/2014/main" id="{5E89E2B0-D0DD-F420-E83C-53FF3C2C1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17 -0.00555 L -0.20217 -0.00524 C -0.20599 -0.00478 -0.20998 -0.00293 -0.21406 -0.00293 C -0.25182 -0.00293 -0.25095 -0.00339 -0.27665 -0.00833 C -0.2888 -0.01589 -0.27786 -0.00833 -0.28637 -0.01558 C -0.28793 -0.01682 -0.2895 -0.01682 -0.29106 -0.01682 C -0.29366 -0.01867 -0.29575 -0.02083 -0.29818 -0.02222 C -0.30043 -0.02361 -0.30304 -0.02407 -0.3053 -0.025 C -0.30807 -0.02669 -0.31085 -0.03071 -0.31363 -0.03163 C -0.31675 -0.03271 -0.31988 -0.03395 -0.323 -0.03611 C -0.32552 -0.03796 -0.32786 -0.03996 -0.33012 -0.04166 C -0.3329 -0.04367 -0.33585 -0.04537 -0.33845 -0.04737 C -0.34089 -0.04907 -0.34332 -0.05108 -0.34557 -0.05277 C -0.35009 -0.05601 -0.35269 -0.05648 -0.35738 -0.05833 C -0.35859 -0.06018 -0.35981 -0.06265 -0.36102 -0.06388 C -0.36259 -0.06574 -0.36814 -0.06913 -0.36936 -0.06959 C -0.37335 -0.0716 -0.37769 -0.0716 -0.38099 -0.075 C -0.38516 -0.0787 -0.39019 -0.08395 -0.39384 -0.08611 C -0.39575 -0.08703 -0.40078 -0.08981 -0.40252 -0.09182 C -0.40391 -0.09321 -0.40495 -0.09537 -0.40599 -0.09722 C -0.40686 -0.1 -0.40755 -0.10339 -0.40859 -0.10571 C -0.41128 -0.11111 -0.41484 -0.11496 -0.41771 -0.11944 C -0.41892 -0.12145 -0.42031 -0.12283 -0.42135 -0.125 C -0.42292 -0.12746 -0.42378 -0.13086 -0.42517 -0.13333 C -0.42448 -0.14074 -0.42517 -0.14861 -0.42378 -0.15555 C -0.42326 -0.15941 -0.42135 -0.16111 -0.42031 -0.16404 C -0.41085 -0.18981 -0.42309 -0.16111 -0.41224 -0.18333 C -0.41085 -0.18611 -0.40981 -0.18904 -0.40859 -0.19166 C -0.40477 -0.19953 -0.40408 -0.19938 -0.40026 -0.20555 C -0.39905 -0.20802 -0.39384 -0.21728 -0.39175 -0.21959 C -0.39054 -0.22083 -0.38967 -0.22098 -0.38828 -0.22222 C -0.38707 -0.22376 -0.38602 -0.22638 -0.38481 -0.22777 C -0.38359 -0.22916 -0.38238 -0.22947 -0.38099 -0.23071 C -0.37995 -0.23209 -0.37891 -0.23441 -0.37769 -0.23611 C -0.37613 -0.23811 -0.37439 -0.2395 -0.37283 -0.24182 C -0.37144 -0.24413 -0.36988 -0.24783 -0.36814 -0.25 C -0.3671 -0.25154 -0.36589 -0.25138 -0.36467 -0.25277 C -0.36207 -0.25617 -0.36016 -0.2625 -0.35738 -0.26388 C -0.35599 -0.26481 -0.35443 -0.26574 -0.35269 -0.26666 C -0.35165 -0.26759 -0.35061 -0.26867 -0.34905 -0.26944 C -0.34714 -0.27052 -0.34523 -0.27129 -0.34332 -0.27222 L -0.28984 -0.26944 C -0.28793 -0.26944 -0.28602 -0.26712 -0.28394 -0.26666 C -0.27491 -0.26527 -0.26571 -0.26481 -0.25668 -0.26388 C -0.25269 -0.26296 -0.24887 -0.26172 -0.24479 -0.26111 C -0.22613 -0.25833 -0.20903 -0.25787 -0.19019 -0.25555 C -0.13507 -0.24953 -0.21771 -0.25648 -0.14288 -0.25 C -0.09288 -0.24598 -0.1217 -0.24953 -0.08698 -0.24444 C -0.08403 -0.24259 -0.0809 -0.24228 -0.07743 -0.23888 C -0.07205 -0.23271 -0.07309 -0.23317 -0.06684 -0.22777 C -0.06563 -0.227 -0.06458 -0.22577 -0.06319 -0.225 C -0.0612 -0.22376 -0.05851 -0.22361 -0.05634 -0.22222 C -0.05347 -0.22083 -0.05069 -0.21882 -0.04818 -0.21666 C -0.04653 -0.21589 -0.04557 -0.2145 -0.04418 -0.21388 C -0.0388 -0.21265 -0.03333 -0.21219 -0.02778 -0.21126 C -0.02292 -0.20925 -0.01788 -0.20925 -0.01337 -0.20555 L -0.00634 -0.2 C -0.00347 -0.19783 -0.00104 -0.19583 0.00191 -0.19444 C 0.00521 -0.19321 0.00807 -0.19259 0.01155 -0.19166 C 0.0151 -0.18904 0.01849 -0.1858 0.0224 -0.18333 C 0.02326 -0.18287 0.02908 -0.17962 0.03038 -0.17777 C 0.04193 -0.16296 0.03299 -0.16944 0.04236 -0.16404 C 0.04505 -0.15987 0.04809 -0.15555 0.05078 -0.15015 C 0.05217 -0.14753 0.05321 -0.14459 0.05417 -0.14166 C 0.05868 -0.11126 0.05148 -0.1574 0.05781 -0.125 C 0.05877 -0.11959 0.05807 -0.11172 0.06016 -0.10833 C 0.0691 -0.09475 0.05807 -0.11219 0.06736 -0.09444 C 0.06832 -0.09228 0.06979 -0.09135 0.07075 -0.08888 C 0.08168 -0.06342 0.06641 -0.09274 0.07925 -0.06666 C 0.08307 -0.05895 0.08307 -0.06342 0.08637 -0.05277 C 0.08733 -0.04953 0.08759 -0.0449 0.08863 -0.04166 C 0.09106 -0.03472 0.0941 -0.03024 0.09696 -0.02222 L 0.10061 -0.01558 C 0.10113 -0.00833 0.10408 -0.00308 0.10365 0.00278 C 0.10208 0.01235 0.10165 0.02315 0.10061 0.03334 C 0.10017 0.03642 0.0987 0.03874 0.09826 0.04152 C 0.09679 0.048 0.09566 0.05463 0.09462 0.06096 C 0.09392 0.06389 0.09297 0.06652 0.09219 0.06945 C 0.09149 0.07176 0.09149 0.07485 0.09106 0.07778 C 0.08811 0.08874 0.08646 0.08967 0.08255 0.09985 C 0.08142 0.10309 0.08047 0.10788 0.07925 0.11112 C 0.07726 0.11436 0.07483 0.11575 0.073 0.11929 C 0.07127 0.12331 0.06953 0.12948 0.06736 0.13318 C 0.06597 0.1355 0.06406 0.13442 0.06241 0.13612 C 0.06024 0.1375 0.05868 0.13982 0.05677 0.14167 C 0.05564 0.1426 0.05417 0.14306 0.05321 0.14429 C 0.05174 0.14568 0.05078 0.14846 0.04957 0.14985 C 0.0428 0.15695 0.04158 0.15541 0.03394 0.15818 C 0.03203 0.1588 0.03012 0.16004 0.02812 0.16096 L -0.00286 0.17223 C -0.00556 0.173 -0.00842 0.17346 -0.01111 0.17485 C -0.01285 0.17578 -0.01502 0.17717 -0.0171 0.17763 C -0.03828 0.18195 -0.05469 0.18349 -0.07535 0.18612 C -0.07882 0.18704 -0.08229 0.18843 -0.08576 0.18874 C -0.18585 0.19383 -0.14792 0.17717 -0.1842 0.19445 L -0.23177 0.18874 C -0.23464 0.18828 -0.23741 0.18689 -0.2401 0.18612 L -0.24957 0.18334 L -0.25773 0.17763 C -0.2638 0.17392 -0.26884 0.17176 -0.27457 0.16667 C -0.27682 0.16374 -0.27908 0.1605 -0.28151 0.15818 C -0.28359 0.15633 -0.28568 0.15541 -0.28741 0.15278 C -0.28967 0.14939 -0.29505 0.13859 -0.29696 0.13318 C -0.298 0.13041 -0.29818 0.12732 -0.29922 0.125 C -0.30043 0.12238 -0.30182 0.1213 -0.30286 0.11929 C -0.30651 0.11328 -0.30929 0.1071 -0.31363 0.10263 C -0.31519 0.10093 -0.31675 0.10124 -0.31832 0.09985 C -0.32161 0.09676 -0.32439 0.09152 -0.32786 0.08874 C -0.33012 0.08689 -0.3329 0.08642 -0.33498 0.08334 C -0.3362 0.08149 -0.33707 0.07886 -0.33845 0.07778 C -0.34089 0.07485 -0.34332 0.07392 -0.34557 0.07192 L -0.34905 0.06945 C -0.35043 0.06852 -0.35165 0.06791 -0.35269 0.06667 C -0.35443 0.06482 -0.35599 0.0625 -0.35738 0.06096 C -0.35911 0.05942 -0.36068 0.05942 -0.36224 0.05818 C -0.36814 0.05232 -0.37422 0.04568 -0.37995 0.03889 C -0.38168 0.03658 -0.3829 0.0321 -0.38481 0.02979 C -0.38898 0.02655 -0.39349 0.02531 -0.39766 0.02223 C -0.402 0.01914 -0.40477 0.0142 -0.40859 0.01096 C -0.40946 0.00834 -0.4112 0.00602 -0.41085 0.00278 C -0.41068 -0.00154 -0.40842 -0.00154 -0.40738 -0.00293 L -0.40738 -0.00555 " pathEditMode="relative" rAng="0" ptsTypes="AAAAAAAAAAAAAAAAAAAAAAAAAAAAAAAAAAAAAAAAAAAAAAAAAAAAAAAAAAAAAAAAAAAAAAAAAAAAAAAAAAAAAAAAAAAAAAAAAAAAAAAAAAAAAAAAAAAAAAAAAA">
                                      <p:cBhvr>
                                        <p:cTn id="6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7CC3B28-D827-F867-7587-0E0F18088387}"/>
              </a:ext>
            </a:extLst>
          </p:cNvPr>
          <p:cNvSpPr txBox="1"/>
          <p:nvPr/>
        </p:nvSpPr>
        <p:spPr>
          <a:xfrm>
            <a:off x="686840" y="225760"/>
            <a:ext cx="1312917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rgbClr val="C00000"/>
                </a:solidFill>
                <a:latin typeface="Jumble" panose="02000503000000020004" pitchFamily="2" charset="0"/>
              </a:rPr>
              <a:t>Look at the answers again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15F54D0-DB9F-B78E-A899-3237BF12E9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20043844">
            <a:off x="13521012" y="61211"/>
            <a:ext cx="677733" cy="78577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06C2A004-5C75-666B-53FD-AB9EE9B864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F2F4CC48-01AE-515E-654B-1A9E8840D6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740923" y="0"/>
            <a:ext cx="1299101" cy="116756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CD5F994-1D8D-C816-14E5-FCF5ED8370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68109">
            <a:off x="14708810" y="8627831"/>
            <a:ext cx="3059459" cy="78433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2A4CBAA-292A-6962-1957-604FCB9583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4131" y="454100"/>
            <a:ext cx="865419" cy="782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757FD9-BBE0-4D91-440C-9F8B653B7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86" y="1273671"/>
            <a:ext cx="7193566" cy="4076570"/>
          </a:xfrm>
          <a:prstGeom prst="rect">
            <a:avLst/>
          </a:prstGeom>
        </p:spPr>
      </p:pic>
      <p:pic>
        <p:nvPicPr>
          <p:cNvPr id="5" name="Picture 2" descr="अमेरिका को आज ही के दिन मिला था USA नाम, पहले क्या कहा जाता था... क्या है  पूरा घटनाक्रम? | Why America named USA Know full history of United States  of America">
            <a:extLst>
              <a:ext uri="{FF2B5EF4-FFF2-40B4-BE49-F238E27FC236}">
                <a16:creationId xmlns:a16="http://schemas.microsoft.com/office/drawing/2014/main" id="{7465D630-9376-3F84-1F35-183B9A298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593" y="1260518"/>
            <a:ext cx="8430393" cy="42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u Lịch Canada Tháng 3 Có Gì Đẹp">
            <a:extLst>
              <a:ext uri="{FF2B5EF4-FFF2-40B4-BE49-F238E27FC236}">
                <a16:creationId xmlns:a16="http://schemas.microsoft.com/office/drawing/2014/main" id="{0A5B5AB9-7E36-DB48-9C32-A1F76417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08" y="5747682"/>
            <a:ext cx="7193566" cy="418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New Zealand - Wikipedia">
            <a:extLst>
              <a:ext uri="{FF2B5EF4-FFF2-40B4-BE49-F238E27FC236}">
                <a16:creationId xmlns:a16="http://schemas.microsoft.com/office/drawing/2014/main" id="{1599D22D-794F-C580-C6AE-8DC9124C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14" y="5777963"/>
            <a:ext cx="8493872" cy="421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A071E2-07D7-F1BD-BE20-E01B397CFAF7}"/>
              </a:ext>
            </a:extLst>
          </p:cNvPr>
          <p:cNvSpPr txBox="1"/>
          <p:nvPr/>
        </p:nvSpPr>
        <p:spPr>
          <a:xfrm>
            <a:off x="357998" y="3818030"/>
            <a:ext cx="5738002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Le Petit Cochon" panose="020B0604020202020204" charset="0"/>
              </a:rPr>
              <a:t>THE UK </a:t>
            </a:r>
          </a:p>
          <a:p>
            <a:r>
              <a:rPr lang="en-US" sz="4800" dirty="0">
                <a:latin typeface="Le Petit Cochon" panose="020B0604020202020204" charset="0"/>
              </a:rPr>
              <a:t>(THE UNITED KINGDOM)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F7CAF0-7C0C-2505-251C-1AA173CEF340}"/>
              </a:ext>
            </a:extLst>
          </p:cNvPr>
          <p:cNvSpPr txBox="1"/>
          <p:nvPr/>
        </p:nvSpPr>
        <p:spPr>
          <a:xfrm>
            <a:off x="9282114" y="3954840"/>
            <a:ext cx="8430393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Le Petit Cochon" panose="020B0604020202020204" charset="0"/>
              </a:rPr>
              <a:t>THE USA </a:t>
            </a:r>
          </a:p>
          <a:p>
            <a:pPr algn="r"/>
            <a:r>
              <a:rPr lang="en-US" sz="4800" dirty="0">
                <a:latin typeface="Le Petit Cochon" panose="020B0604020202020204" charset="0"/>
              </a:rPr>
              <a:t>(THE UNITED STATES OF AMERICA)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81485E-49C7-52AA-E104-993C6569E1D3}"/>
              </a:ext>
            </a:extLst>
          </p:cNvPr>
          <p:cNvSpPr txBox="1"/>
          <p:nvPr/>
        </p:nvSpPr>
        <p:spPr>
          <a:xfrm>
            <a:off x="276374" y="9001903"/>
            <a:ext cx="2604084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Le Petit Cochon" panose="020B0604020202020204" charset="0"/>
              </a:rPr>
              <a:t>CANADA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68362-202A-6AD6-2C10-AAC4D7360BEF}"/>
              </a:ext>
            </a:extLst>
          </p:cNvPr>
          <p:cNvSpPr txBox="1"/>
          <p:nvPr/>
        </p:nvSpPr>
        <p:spPr>
          <a:xfrm>
            <a:off x="13816014" y="9189303"/>
            <a:ext cx="3939354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Le Petit Cochon" panose="020B0604020202020204" charset="0"/>
              </a:rPr>
              <a:t>NEW ZEALAND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0357E-CB52-3EC8-C570-736757F5FA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200000">
            <a:off x="6291206" y="477147"/>
            <a:ext cx="3928865" cy="10181079"/>
          </a:xfrm>
          <a:prstGeom prst="rect">
            <a:avLst/>
          </a:prstGeom>
        </p:spPr>
      </p:pic>
      <p:sp>
        <p:nvSpPr>
          <p:cNvPr id="25" name="TextBox 7">
            <a:extLst>
              <a:ext uri="{FF2B5EF4-FFF2-40B4-BE49-F238E27FC236}">
                <a16:creationId xmlns:a16="http://schemas.microsoft.com/office/drawing/2014/main" id="{DC5629DD-D0C6-048C-4F03-A823FBC84280}"/>
              </a:ext>
            </a:extLst>
          </p:cNvPr>
          <p:cNvSpPr txBox="1"/>
          <p:nvPr/>
        </p:nvSpPr>
        <p:spPr>
          <a:xfrm>
            <a:off x="3733939" y="4449851"/>
            <a:ext cx="9207353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Le Petit Cochon"/>
              </a:rPr>
              <a:t>ENGLISH – SPEAKING COUNTRIES</a:t>
            </a:r>
          </a:p>
        </p:txBody>
      </p:sp>
    </p:spTree>
    <p:extLst>
      <p:ext uri="{BB962C8B-B14F-4D97-AF65-F5344CB8AC3E}">
        <p14:creationId xmlns:p14="http://schemas.microsoft.com/office/powerpoint/2010/main" val="40794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9F586D9F-25F1-0B4E-DC0B-C523BCAB2A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426081" y="324643"/>
            <a:ext cx="13173892" cy="114046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2074" y="1449912"/>
            <a:ext cx="16186326" cy="59953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89526" y="1646267"/>
            <a:ext cx="15111546" cy="56026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89526" y="1995170"/>
            <a:ext cx="1482687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43"/>
              </a:lnSpc>
            </a:pPr>
            <a:r>
              <a:rPr lang="en-US" sz="12000" spc="837" dirty="0">
                <a:solidFill>
                  <a:srgbClr val="1C3249"/>
                </a:solidFill>
                <a:latin typeface="Le Petit Cochon"/>
              </a:rPr>
              <a:t>Unit 12: </a:t>
            </a:r>
          </a:p>
          <a:p>
            <a:pPr algn="ctr">
              <a:lnSpc>
                <a:spcPts val="14443"/>
              </a:lnSpc>
            </a:pPr>
            <a:r>
              <a:rPr lang="en-US" sz="12000" spc="837" dirty="0">
                <a:solidFill>
                  <a:srgbClr val="C00000"/>
                </a:solidFill>
                <a:latin typeface="Le Petit Cochon"/>
              </a:rPr>
              <a:t>ENGLISH – SPEAKING COUNTRIES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2700000">
            <a:off x="-565430" y="3225315"/>
            <a:ext cx="4371373" cy="739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768159" y="8070501"/>
            <a:ext cx="13688736" cy="1775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38632">
            <a:off x="12907351" y="1308584"/>
            <a:ext cx="4001286" cy="2245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676741">
            <a:off x="1056078" y="106611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5649">
            <a:off x="2137423" y="5660295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839886">
            <a:off x="13941058" y="7112381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227687" y="-699633"/>
            <a:ext cx="3229617" cy="40517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580091" y="8291830"/>
            <a:ext cx="1368873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Bryndan Write"/>
              </a:rPr>
              <a:t>Lesson 1: Getting Started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6800" y="149857"/>
            <a:ext cx="7477266" cy="1773658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167839" y="747215"/>
            <a:ext cx="11104266" cy="125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VOCABULARY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56156" flipH="1">
            <a:off x="14830185" y="207425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54913" y="-53208"/>
            <a:ext cx="1206702" cy="27089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0912" y="60850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472142">
            <a:off x="16062064" y="4986118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54066" y="560604"/>
            <a:ext cx="739033" cy="66420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76BF6B1-7F90-12AE-4972-768E4B25339A}"/>
              </a:ext>
            </a:extLst>
          </p:cNvPr>
          <p:cNvSpPr/>
          <p:nvPr/>
        </p:nvSpPr>
        <p:spPr>
          <a:xfrm>
            <a:off x="-988193" y="8195341"/>
            <a:ext cx="8409970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landscape (n)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777B1F-B7E9-4B85-FA73-449FDB511D38}"/>
              </a:ext>
            </a:extLst>
          </p:cNvPr>
          <p:cNvSpPr txBox="1"/>
          <p:nvPr/>
        </p:nvSpPr>
        <p:spPr>
          <a:xfrm>
            <a:off x="6201345" y="8564675"/>
            <a:ext cx="511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5400" b="1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lændskeɪp</a:t>
            </a: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5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14D849-745C-D7EC-9150-26C8583C11DD}"/>
              </a:ext>
            </a:extLst>
          </p:cNvPr>
          <p:cNvSpPr txBox="1"/>
          <p:nvPr/>
        </p:nvSpPr>
        <p:spPr>
          <a:xfrm>
            <a:off x="9447809" y="8402615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phong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cảnh</a:t>
            </a:r>
            <a:endParaRPr lang="en-US" sz="6000" b="1" kern="0" dirty="0">
              <a:solidFill>
                <a:srgbClr val="67000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1FA0C99-A2C9-92B8-46E3-340A49341F85}"/>
              </a:ext>
            </a:extLst>
          </p:cNvPr>
          <p:cNvSpPr/>
          <p:nvPr/>
        </p:nvSpPr>
        <p:spPr>
          <a:xfrm>
            <a:off x="-492234" y="6207509"/>
            <a:ext cx="7418052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amazing (adj)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F444E3-D4AE-38AF-9BAF-C82952959A01}"/>
              </a:ext>
            </a:extLst>
          </p:cNvPr>
          <p:cNvSpPr txBox="1"/>
          <p:nvPr/>
        </p:nvSpPr>
        <p:spPr>
          <a:xfrm>
            <a:off x="6116742" y="6476725"/>
            <a:ext cx="511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5400" b="1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əˈmeɪzɪŋ</a:t>
            </a: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5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43EA7F-75EC-5CB6-FA62-01F4707EF478}"/>
              </a:ext>
            </a:extLst>
          </p:cNvPr>
          <p:cNvSpPr txBox="1"/>
          <p:nvPr/>
        </p:nvSpPr>
        <p:spPr>
          <a:xfrm>
            <a:off x="11383015" y="6301563"/>
            <a:ext cx="7142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ngạc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defTabSz="1828800">
              <a:buClr>
                <a:srgbClr val="000000"/>
              </a:buClr>
            </a:pP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thích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thú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587345-F080-F8CC-68EA-DD7DF7C7E1F7}"/>
              </a:ext>
            </a:extLst>
          </p:cNvPr>
          <p:cNvSpPr/>
          <p:nvPr/>
        </p:nvSpPr>
        <p:spPr>
          <a:xfrm>
            <a:off x="-1080964" y="4159610"/>
            <a:ext cx="7418052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penguin (n)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4EAF09-A557-987E-9B8A-033A7B15A94F}"/>
              </a:ext>
            </a:extLst>
          </p:cNvPr>
          <p:cNvSpPr txBox="1"/>
          <p:nvPr/>
        </p:nvSpPr>
        <p:spPr>
          <a:xfrm>
            <a:off x="6088167" y="4390870"/>
            <a:ext cx="511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5400" b="1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peŋɡwɪn</a:t>
            </a: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5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D1833C-E26F-5318-7CD3-36BE7CFBF6D2}"/>
              </a:ext>
            </a:extLst>
          </p:cNvPr>
          <p:cNvSpPr txBox="1"/>
          <p:nvPr/>
        </p:nvSpPr>
        <p:spPr>
          <a:xfrm>
            <a:off x="10071612" y="4298110"/>
            <a:ext cx="7142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chim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cụt</a:t>
            </a:r>
            <a:endParaRPr lang="en-US" sz="6000" b="1" kern="0" dirty="0">
              <a:solidFill>
                <a:srgbClr val="67000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00AEA5-DE37-6C53-B7E5-BD75ABBFC2D4}"/>
              </a:ext>
            </a:extLst>
          </p:cNvPr>
          <p:cNvSpPr/>
          <p:nvPr/>
        </p:nvSpPr>
        <p:spPr>
          <a:xfrm>
            <a:off x="-1838263" y="2433970"/>
            <a:ext cx="8763000" cy="1292664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local (adj)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D4052E-7682-B592-F273-018E9AC6B08D}"/>
              </a:ext>
            </a:extLst>
          </p:cNvPr>
          <p:cNvSpPr txBox="1"/>
          <p:nvPr/>
        </p:nvSpPr>
        <p:spPr>
          <a:xfrm>
            <a:off x="6048406" y="2562218"/>
            <a:ext cx="511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5400" b="1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ləʊkl</a:t>
            </a:r>
            <a:r>
              <a:rPr lang="en-US" sz="54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5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A5A6EA-AE71-CC07-F04F-BB8662D44328}"/>
              </a:ext>
            </a:extLst>
          </p:cNvPr>
          <p:cNvSpPr txBox="1"/>
          <p:nvPr/>
        </p:nvSpPr>
        <p:spPr>
          <a:xfrm>
            <a:off x="10674495" y="2477389"/>
            <a:ext cx="7960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thuộc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địa</a:t>
            </a:r>
            <a:r>
              <a:rPr lang="en-US" sz="6000" b="1" kern="0" dirty="0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67000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endParaRPr lang="en-US" sz="6000" b="1" kern="0" dirty="0">
              <a:solidFill>
                <a:srgbClr val="67000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ttsMP3.com_VoiceText_2023-4-21_8_18_40">
            <a:hlinkClick r:id="" action="ppaction://media"/>
            <a:extLst>
              <a:ext uri="{FF2B5EF4-FFF2-40B4-BE49-F238E27FC236}">
                <a16:creationId xmlns:a16="http://schemas.microsoft.com/office/drawing/2014/main" id="{033375B6-4C8F-298C-BAB1-9E02BD7ABF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9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10711" y="2233707"/>
            <a:ext cx="487363" cy="487363"/>
          </a:xfrm>
          <a:prstGeom prst="rect">
            <a:avLst/>
          </a:prstGeom>
        </p:spPr>
      </p:pic>
      <p:pic>
        <p:nvPicPr>
          <p:cNvPr id="7" name="ttsMP3.com_VoiceText_2023-4-21_8_18_40">
            <a:hlinkClick r:id="" action="ppaction://media"/>
            <a:extLst>
              <a:ext uri="{FF2B5EF4-FFF2-40B4-BE49-F238E27FC236}">
                <a16:creationId xmlns:a16="http://schemas.microsoft.com/office/drawing/2014/main" id="{EA0E2744-3016-7749-7AB1-075F94208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4" end="28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88614" y="4054428"/>
            <a:ext cx="487363" cy="487363"/>
          </a:xfrm>
          <a:prstGeom prst="rect">
            <a:avLst/>
          </a:prstGeom>
        </p:spPr>
      </p:pic>
      <p:pic>
        <p:nvPicPr>
          <p:cNvPr id="8" name="ttsMP3.com_VoiceText_2023-4-21_8_18_40">
            <a:hlinkClick r:id="" action="ppaction://media"/>
            <a:extLst>
              <a:ext uri="{FF2B5EF4-FFF2-40B4-BE49-F238E27FC236}">
                <a16:creationId xmlns:a16="http://schemas.microsoft.com/office/drawing/2014/main" id="{403C35A1-2AE9-734C-32FE-B9B9124DCC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5" end="155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60739" y="6710471"/>
            <a:ext cx="487363" cy="487363"/>
          </a:xfrm>
          <a:prstGeom prst="rect">
            <a:avLst/>
          </a:prstGeom>
        </p:spPr>
      </p:pic>
      <p:pic>
        <p:nvPicPr>
          <p:cNvPr id="9" name="ttsMP3.com_VoiceText_2023-4-21_8_18_40">
            <a:hlinkClick r:id="" action="ppaction://media"/>
            <a:extLst>
              <a:ext uri="{FF2B5EF4-FFF2-40B4-BE49-F238E27FC236}">
                <a16:creationId xmlns:a16="http://schemas.microsoft.com/office/drawing/2014/main" id="{261E759D-A903-4B3C-CDC0-51536FC432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10710" y="8906409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008F03-33D7-B4B2-B35D-D68AEBF62CD3}"/>
              </a:ext>
            </a:extLst>
          </p:cNvPr>
          <p:cNvSpPr/>
          <p:nvPr/>
        </p:nvSpPr>
        <p:spPr>
          <a:xfrm>
            <a:off x="859459" y="2435319"/>
            <a:ext cx="228600" cy="253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56A9B-2DCE-AF45-0C0E-30F5F250999D}"/>
              </a:ext>
            </a:extLst>
          </p:cNvPr>
          <p:cNvSpPr/>
          <p:nvPr/>
        </p:nvSpPr>
        <p:spPr>
          <a:xfrm>
            <a:off x="989170" y="4198325"/>
            <a:ext cx="228600" cy="253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57563B-521E-0D67-5215-D1839B297949}"/>
              </a:ext>
            </a:extLst>
          </p:cNvPr>
          <p:cNvSpPr/>
          <p:nvPr/>
        </p:nvSpPr>
        <p:spPr>
          <a:xfrm>
            <a:off x="1732996" y="6286685"/>
            <a:ext cx="228600" cy="253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119E3B-AB55-A8D4-9CA7-1CFF664C8263}"/>
              </a:ext>
            </a:extLst>
          </p:cNvPr>
          <p:cNvSpPr/>
          <p:nvPr/>
        </p:nvSpPr>
        <p:spPr>
          <a:xfrm>
            <a:off x="973759" y="8240555"/>
            <a:ext cx="228600" cy="2537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28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3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1066</Words>
  <Application>Microsoft Office PowerPoint</Application>
  <PresentationFormat>Custom</PresentationFormat>
  <Paragraphs>208</Paragraphs>
  <Slides>41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Bernard MT Condensed</vt:lpstr>
      <vt:lpstr>Tuffy</vt:lpstr>
      <vt:lpstr>Calibri</vt:lpstr>
      <vt:lpstr>Comic Sans MS</vt:lpstr>
      <vt:lpstr>Baskerville Old Face</vt:lpstr>
      <vt:lpstr>Twinkl</vt:lpstr>
      <vt:lpstr>Jumble</vt:lpstr>
      <vt:lpstr>Lucida Sans Unicode</vt:lpstr>
      <vt:lpstr>Amasis MT Pro Black</vt:lpstr>
      <vt:lpstr>Bryndan Write</vt:lpstr>
      <vt:lpstr>Segoe Print</vt:lpstr>
      <vt:lpstr>Nirmala Text Semilight</vt:lpstr>
      <vt:lpstr>Arial</vt:lpstr>
      <vt:lpstr>Le Petit Cochon</vt:lpstr>
      <vt:lpstr>Berlin Sans FB Demi</vt:lpstr>
      <vt:lpstr>Nirmala UI Semilight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cp:lastModifiedBy>Vũ Phương Thảo</cp:lastModifiedBy>
  <cp:revision>13</cp:revision>
  <dcterms:created xsi:type="dcterms:W3CDTF">2006-08-16T00:00:00Z</dcterms:created>
  <dcterms:modified xsi:type="dcterms:W3CDTF">2026-04-24T01:52:53Z</dcterms:modified>
  <dc:identifier>DAFe6yXP4Ao</dc:identifier>
</cp:coreProperties>
</file>