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Lst>
  <p:sldIdLst>
    <p:sldId id="272" r:id="rId18"/>
    <p:sldId id="276" r:id="rId19"/>
    <p:sldId id="273" r:id="rId20"/>
    <p:sldId id="274" r:id="rId21"/>
    <p:sldId id="275" r:id="rId22"/>
    <p:sldId id="265" r:id="rId23"/>
    <p:sldId id="261" r:id="rId24"/>
    <p:sldId id="266" r:id="rId25"/>
    <p:sldId id="269" r:id="rId26"/>
    <p:sldId id="268" r:id="rId27"/>
    <p:sldId id="267" r:id="rId28"/>
    <p:sldId id="257" r:id="rId29"/>
    <p:sldId id="284" r:id="rId30"/>
    <p:sldId id="314" r:id="rId31"/>
    <p:sldId id="315" r:id="rId32"/>
    <p:sldId id="283" r:id="rId33"/>
    <p:sldId id="282" r:id="rId34"/>
    <p:sldId id="288" r:id="rId35"/>
    <p:sldId id="289" r:id="rId36"/>
    <p:sldId id="285" r:id="rId37"/>
    <p:sldId id="296" r:id="rId38"/>
    <p:sldId id="295" r:id="rId39"/>
    <p:sldId id="297" r:id="rId40"/>
    <p:sldId id="290" r:id="rId41"/>
    <p:sldId id="299" r:id="rId42"/>
    <p:sldId id="301" r:id="rId43"/>
    <p:sldId id="300" r:id="rId44"/>
    <p:sldId id="302" r:id="rId45"/>
    <p:sldId id="303" r:id="rId46"/>
    <p:sldId id="304" r:id="rId47"/>
    <p:sldId id="305" r:id="rId48"/>
    <p:sldId id="306" r:id="rId49"/>
    <p:sldId id="308" r:id="rId50"/>
    <p:sldId id="309" r:id="rId51"/>
    <p:sldId id="310" r:id="rId52"/>
    <p:sldId id="311" r:id="rId53"/>
    <p:sldId id="312" r:id="rId54"/>
    <p:sldId id="313" r:id="rId55"/>
    <p:sldId id="307" r:id="rId56"/>
    <p:sldId id="271" r:id="rId57"/>
  </p:sldIdLst>
  <p:sldSz cx="9144000" cy="6858000" type="screen4x3"/>
  <p:notesSz cx="6858000" cy="9144000"/>
  <p:defaultTextStyle>
    <a:defPPr>
      <a:defRPr lang="en-US"/>
    </a:defPPr>
    <a:lvl1pPr marL="0" algn="l" defTabSz="912972" rtl="0" eaLnBrk="1" latinLnBrk="0" hangingPunct="1">
      <a:defRPr sz="1800" kern="1200">
        <a:solidFill>
          <a:schemeClr val="tx1"/>
        </a:solidFill>
        <a:latin typeface="+mn-lt"/>
        <a:ea typeface="+mn-ea"/>
        <a:cs typeface="+mn-cs"/>
      </a:defRPr>
    </a:lvl1pPr>
    <a:lvl2pPr marL="456421" algn="l" defTabSz="912972" rtl="0" eaLnBrk="1" latinLnBrk="0" hangingPunct="1">
      <a:defRPr sz="1800" kern="1200">
        <a:solidFill>
          <a:schemeClr val="tx1"/>
        </a:solidFill>
        <a:latin typeface="+mn-lt"/>
        <a:ea typeface="+mn-ea"/>
        <a:cs typeface="+mn-cs"/>
      </a:defRPr>
    </a:lvl2pPr>
    <a:lvl3pPr marL="912972" algn="l" defTabSz="912972" rtl="0" eaLnBrk="1" latinLnBrk="0" hangingPunct="1">
      <a:defRPr sz="1800" kern="1200">
        <a:solidFill>
          <a:schemeClr val="tx1"/>
        </a:solidFill>
        <a:latin typeface="+mn-lt"/>
        <a:ea typeface="+mn-ea"/>
        <a:cs typeface="+mn-cs"/>
      </a:defRPr>
    </a:lvl3pPr>
    <a:lvl4pPr marL="1369356" algn="l" defTabSz="912972" rtl="0" eaLnBrk="1" latinLnBrk="0" hangingPunct="1">
      <a:defRPr sz="1800" kern="1200">
        <a:solidFill>
          <a:schemeClr val="tx1"/>
        </a:solidFill>
        <a:latin typeface="+mn-lt"/>
        <a:ea typeface="+mn-ea"/>
        <a:cs typeface="+mn-cs"/>
      </a:defRPr>
    </a:lvl4pPr>
    <a:lvl5pPr marL="1825942" algn="l" defTabSz="912972" rtl="0" eaLnBrk="1" latinLnBrk="0" hangingPunct="1">
      <a:defRPr sz="1800" kern="1200">
        <a:solidFill>
          <a:schemeClr val="tx1"/>
        </a:solidFill>
        <a:latin typeface="+mn-lt"/>
        <a:ea typeface="+mn-ea"/>
        <a:cs typeface="+mn-cs"/>
      </a:defRPr>
    </a:lvl5pPr>
    <a:lvl6pPr marL="2282294" algn="l" defTabSz="912972" rtl="0" eaLnBrk="1" latinLnBrk="0" hangingPunct="1">
      <a:defRPr sz="1800" kern="1200">
        <a:solidFill>
          <a:schemeClr val="tx1"/>
        </a:solidFill>
        <a:latin typeface="+mn-lt"/>
        <a:ea typeface="+mn-ea"/>
        <a:cs typeface="+mn-cs"/>
      </a:defRPr>
    </a:lvl6pPr>
    <a:lvl7pPr marL="2738712" algn="l" defTabSz="912972" rtl="0" eaLnBrk="1" latinLnBrk="0" hangingPunct="1">
      <a:defRPr sz="1800" kern="1200">
        <a:solidFill>
          <a:schemeClr val="tx1"/>
        </a:solidFill>
        <a:latin typeface="+mn-lt"/>
        <a:ea typeface="+mn-ea"/>
        <a:cs typeface="+mn-cs"/>
      </a:defRPr>
    </a:lvl7pPr>
    <a:lvl8pPr marL="3195163" algn="l" defTabSz="912972" rtl="0" eaLnBrk="1" latinLnBrk="0" hangingPunct="1">
      <a:defRPr sz="1800" kern="1200">
        <a:solidFill>
          <a:schemeClr val="tx1"/>
        </a:solidFill>
        <a:latin typeface="+mn-lt"/>
        <a:ea typeface="+mn-ea"/>
        <a:cs typeface="+mn-cs"/>
      </a:defRPr>
    </a:lvl8pPr>
    <a:lvl9pPr marL="3651677" algn="l" defTabSz="9129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5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21" indent="0" algn="ctr">
              <a:buNone/>
              <a:defRPr>
                <a:solidFill>
                  <a:schemeClr val="tx1">
                    <a:tint val="75000"/>
                  </a:schemeClr>
                </a:solidFill>
              </a:defRPr>
            </a:lvl2pPr>
            <a:lvl3pPr marL="912972" indent="0" algn="ctr">
              <a:buNone/>
              <a:defRPr>
                <a:solidFill>
                  <a:schemeClr val="tx1">
                    <a:tint val="75000"/>
                  </a:schemeClr>
                </a:solidFill>
              </a:defRPr>
            </a:lvl3pPr>
            <a:lvl4pPr marL="1369356" indent="0" algn="ctr">
              <a:buNone/>
              <a:defRPr>
                <a:solidFill>
                  <a:schemeClr val="tx1">
                    <a:tint val="75000"/>
                  </a:schemeClr>
                </a:solidFill>
              </a:defRPr>
            </a:lvl4pPr>
            <a:lvl5pPr marL="1825942" indent="0" algn="ctr">
              <a:buNone/>
              <a:defRPr>
                <a:solidFill>
                  <a:schemeClr val="tx1">
                    <a:tint val="75000"/>
                  </a:schemeClr>
                </a:solidFill>
              </a:defRPr>
            </a:lvl5pPr>
            <a:lvl6pPr marL="2282294" indent="0" algn="ctr">
              <a:buNone/>
              <a:defRPr>
                <a:solidFill>
                  <a:schemeClr val="tx1">
                    <a:tint val="75000"/>
                  </a:schemeClr>
                </a:solidFill>
              </a:defRPr>
            </a:lvl6pPr>
            <a:lvl7pPr marL="2738712" indent="0" algn="ctr">
              <a:buNone/>
              <a:defRPr>
                <a:solidFill>
                  <a:schemeClr val="tx1">
                    <a:tint val="75000"/>
                  </a:schemeClr>
                </a:solidFill>
              </a:defRPr>
            </a:lvl7pPr>
            <a:lvl8pPr marL="3195163" indent="0" algn="ctr">
              <a:buNone/>
              <a:defRPr>
                <a:solidFill>
                  <a:schemeClr val="tx1">
                    <a:tint val="75000"/>
                  </a:schemeClr>
                </a:solidFill>
              </a:defRPr>
            </a:lvl8pPr>
            <a:lvl9pPr marL="36516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2FB3A8-D5C5-420D-8257-68B3861BE9A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398701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FB3A8-D5C5-420D-8257-68B3861BE9A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9899956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862" indent="0" algn="ctr">
              <a:buNone/>
              <a:defRPr sz="1700"/>
            </a:lvl2pPr>
            <a:lvl3pPr marL="767724" indent="0" algn="ctr">
              <a:buNone/>
              <a:defRPr sz="1500"/>
            </a:lvl3pPr>
            <a:lvl4pPr marL="1151586" indent="0" algn="ctr">
              <a:buNone/>
              <a:defRPr sz="1300"/>
            </a:lvl4pPr>
            <a:lvl5pPr marL="1535434" indent="0" algn="ctr">
              <a:buNone/>
              <a:defRPr sz="1300"/>
            </a:lvl5pPr>
            <a:lvl6pPr marL="1919294" indent="0" algn="ctr">
              <a:buNone/>
              <a:defRPr sz="1300"/>
            </a:lvl6pPr>
            <a:lvl7pPr marL="2303134" indent="0" algn="ctr">
              <a:buNone/>
              <a:defRPr sz="1300"/>
            </a:lvl7pPr>
            <a:lvl8pPr marL="2686995" indent="0" algn="ctr">
              <a:buNone/>
              <a:defRPr sz="1300"/>
            </a:lvl8pPr>
            <a:lvl9pPr marL="3070864"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786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570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01"/>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26"/>
            <a:ext cx="7886700" cy="1500187"/>
          </a:xfrm>
        </p:spPr>
        <p:txBody>
          <a:bodyPr/>
          <a:lstStyle>
            <a:lvl1pPr marL="0" indent="0">
              <a:buNone/>
              <a:defRPr sz="2000">
                <a:solidFill>
                  <a:schemeClr val="tx1">
                    <a:tint val="75000"/>
                  </a:schemeClr>
                </a:solidFill>
              </a:defRPr>
            </a:lvl1pPr>
            <a:lvl2pPr marL="383862" indent="0">
              <a:buNone/>
              <a:defRPr sz="1700">
                <a:solidFill>
                  <a:schemeClr val="tx1">
                    <a:tint val="75000"/>
                  </a:schemeClr>
                </a:solidFill>
              </a:defRPr>
            </a:lvl2pPr>
            <a:lvl3pPr marL="767724" indent="0">
              <a:buNone/>
              <a:defRPr sz="1500">
                <a:solidFill>
                  <a:schemeClr val="tx1">
                    <a:tint val="75000"/>
                  </a:schemeClr>
                </a:solidFill>
              </a:defRPr>
            </a:lvl3pPr>
            <a:lvl4pPr marL="1151586" indent="0">
              <a:buNone/>
              <a:defRPr sz="1300">
                <a:solidFill>
                  <a:schemeClr val="tx1">
                    <a:tint val="75000"/>
                  </a:schemeClr>
                </a:solidFill>
              </a:defRPr>
            </a:lvl4pPr>
            <a:lvl5pPr marL="1535434" indent="0">
              <a:buNone/>
              <a:defRPr sz="1300">
                <a:solidFill>
                  <a:schemeClr val="tx1">
                    <a:tint val="75000"/>
                  </a:schemeClr>
                </a:solidFill>
              </a:defRPr>
            </a:lvl5pPr>
            <a:lvl6pPr marL="1919294" indent="0">
              <a:buNone/>
              <a:defRPr sz="1300">
                <a:solidFill>
                  <a:schemeClr val="tx1">
                    <a:tint val="75000"/>
                  </a:schemeClr>
                </a:solidFill>
              </a:defRPr>
            </a:lvl6pPr>
            <a:lvl7pPr marL="2303134" indent="0">
              <a:buNone/>
              <a:defRPr sz="1300">
                <a:solidFill>
                  <a:schemeClr val="tx1">
                    <a:tint val="75000"/>
                  </a:schemeClr>
                </a:solidFill>
              </a:defRPr>
            </a:lvl7pPr>
            <a:lvl8pPr marL="2686995" indent="0">
              <a:buNone/>
              <a:defRPr sz="1300">
                <a:solidFill>
                  <a:schemeClr val="tx1">
                    <a:tint val="75000"/>
                  </a:schemeClr>
                </a:solidFill>
              </a:defRPr>
            </a:lvl8pPr>
            <a:lvl9pPr marL="3070864"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033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868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862" indent="0">
              <a:buNone/>
              <a:defRPr sz="1700" b="1"/>
            </a:lvl2pPr>
            <a:lvl3pPr marL="767724" indent="0">
              <a:buNone/>
              <a:defRPr sz="1500" b="1"/>
            </a:lvl3pPr>
            <a:lvl4pPr marL="1151586" indent="0">
              <a:buNone/>
              <a:defRPr sz="1300" b="1"/>
            </a:lvl4pPr>
            <a:lvl5pPr marL="1535434" indent="0">
              <a:buNone/>
              <a:defRPr sz="1300" b="1"/>
            </a:lvl5pPr>
            <a:lvl6pPr marL="1919294" indent="0">
              <a:buNone/>
              <a:defRPr sz="1300" b="1"/>
            </a:lvl6pPr>
            <a:lvl7pPr marL="2303134" indent="0">
              <a:buNone/>
              <a:defRPr sz="1300" b="1"/>
            </a:lvl7pPr>
            <a:lvl8pPr marL="2686995" indent="0">
              <a:buNone/>
              <a:defRPr sz="1300" b="1"/>
            </a:lvl8pPr>
            <a:lvl9pPr marL="3070864"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862" indent="0">
              <a:buNone/>
              <a:defRPr sz="1700" b="1"/>
            </a:lvl2pPr>
            <a:lvl3pPr marL="767724" indent="0">
              <a:buNone/>
              <a:defRPr sz="1500" b="1"/>
            </a:lvl3pPr>
            <a:lvl4pPr marL="1151586" indent="0">
              <a:buNone/>
              <a:defRPr sz="1300" b="1"/>
            </a:lvl4pPr>
            <a:lvl5pPr marL="1535434" indent="0">
              <a:buNone/>
              <a:defRPr sz="1300" b="1"/>
            </a:lvl5pPr>
            <a:lvl6pPr marL="1919294" indent="0">
              <a:buNone/>
              <a:defRPr sz="1300" b="1"/>
            </a:lvl6pPr>
            <a:lvl7pPr marL="2303134" indent="0">
              <a:buNone/>
              <a:defRPr sz="1300" b="1"/>
            </a:lvl7pPr>
            <a:lvl8pPr marL="2686995" indent="0">
              <a:buNone/>
              <a:defRPr sz="1300" b="1"/>
            </a:lvl8pPr>
            <a:lvl9pPr marL="3070864"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08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84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702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88"/>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62" indent="0">
              <a:buNone/>
              <a:defRPr sz="1200"/>
            </a:lvl2pPr>
            <a:lvl3pPr marL="767724" indent="0">
              <a:buNone/>
              <a:defRPr sz="1000"/>
            </a:lvl3pPr>
            <a:lvl4pPr marL="1151586" indent="0">
              <a:buNone/>
              <a:defRPr sz="800"/>
            </a:lvl4pPr>
            <a:lvl5pPr marL="1535434" indent="0">
              <a:buNone/>
              <a:defRPr sz="800"/>
            </a:lvl5pPr>
            <a:lvl6pPr marL="1919294" indent="0">
              <a:buNone/>
              <a:defRPr sz="800"/>
            </a:lvl6pPr>
            <a:lvl7pPr marL="2303134" indent="0">
              <a:buNone/>
              <a:defRPr sz="800"/>
            </a:lvl7pPr>
            <a:lvl8pPr marL="2686995" indent="0">
              <a:buNone/>
              <a:defRPr sz="800"/>
            </a:lvl8pPr>
            <a:lvl9pPr marL="307086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046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88"/>
            <a:ext cx="4629150" cy="4873625"/>
          </a:xfrm>
        </p:spPr>
        <p:txBody>
          <a:bodyPr/>
          <a:lstStyle>
            <a:lvl1pPr marL="0" indent="0">
              <a:buNone/>
              <a:defRPr sz="2700"/>
            </a:lvl1pPr>
            <a:lvl2pPr marL="383862" indent="0">
              <a:buNone/>
              <a:defRPr sz="2400"/>
            </a:lvl2pPr>
            <a:lvl3pPr marL="767724" indent="0">
              <a:buNone/>
              <a:defRPr sz="2000"/>
            </a:lvl3pPr>
            <a:lvl4pPr marL="1151586" indent="0">
              <a:buNone/>
              <a:defRPr sz="1700"/>
            </a:lvl4pPr>
            <a:lvl5pPr marL="1535434" indent="0">
              <a:buNone/>
              <a:defRPr sz="1700"/>
            </a:lvl5pPr>
            <a:lvl6pPr marL="1919294" indent="0">
              <a:buNone/>
              <a:defRPr sz="1700"/>
            </a:lvl6pPr>
            <a:lvl7pPr marL="2303134" indent="0">
              <a:buNone/>
              <a:defRPr sz="1700"/>
            </a:lvl7pPr>
            <a:lvl8pPr marL="2686995" indent="0">
              <a:buNone/>
              <a:defRPr sz="1700"/>
            </a:lvl8pPr>
            <a:lvl9pPr marL="3070864"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62" indent="0">
              <a:buNone/>
              <a:defRPr sz="1200"/>
            </a:lvl2pPr>
            <a:lvl3pPr marL="767724" indent="0">
              <a:buNone/>
              <a:defRPr sz="1000"/>
            </a:lvl3pPr>
            <a:lvl4pPr marL="1151586" indent="0">
              <a:buNone/>
              <a:defRPr sz="800"/>
            </a:lvl4pPr>
            <a:lvl5pPr marL="1535434" indent="0">
              <a:buNone/>
              <a:defRPr sz="800"/>
            </a:lvl5pPr>
            <a:lvl6pPr marL="1919294" indent="0">
              <a:buNone/>
              <a:defRPr sz="800"/>
            </a:lvl6pPr>
            <a:lvl7pPr marL="2303134" indent="0">
              <a:buNone/>
              <a:defRPr sz="800"/>
            </a:lvl7pPr>
            <a:lvl8pPr marL="2686995" indent="0">
              <a:buNone/>
              <a:defRPr sz="800"/>
            </a:lvl8pPr>
            <a:lvl9pPr marL="307086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8177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71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FB3A8-D5C5-420D-8257-68B3861BE9A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4939038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51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892" indent="0" algn="ctr">
              <a:buNone/>
              <a:defRPr sz="1700"/>
            </a:lvl2pPr>
            <a:lvl3pPr marL="767784" indent="0" algn="ctr">
              <a:buNone/>
              <a:defRPr sz="1500"/>
            </a:lvl3pPr>
            <a:lvl4pPr marL="1151676" indent="0" algn="ctr">
              <a:buNone/>
              <a:defRPr sz="1300"/>
            </a:lvl4pPr>
            <a:lvl5pPr marL="1535556" indent="0" algn="ctr">
              <a:buNone/>
              <a:defRPr sz="1300"/>
            </a:lvl5pPr>
            <a:lvl6pPr marL="1919446" indent="0" algn="ctr">
              <a:buNone/>
              <a:defRPr sz="1300"/>
            </a:lvl6pPr>
            <a:lvl7pPr marL="2303320" indent="0" algn="ctr">
              <a:buNone/>
              <a:defRPr sz="1300"/>
            </a:lvl7pPr>
            <a:lvl8pPr marL="2687212" indent="0" algn="ctr">
              <a:buNone/>
              <a:defRPr sz="1300"/>
            </a:lvl8pPr>
            <a:lvl9pPr marL="3071109"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369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4691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1"/>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16"/>
            <a:ext cx="7886700" cy="1500187"/>
          </a:xfrm>
        </p:spPr>
        <p:txBody>
          <a:bodyPr/>
          <a:lstStyle>
            <a:lvl1pPr marL="0" indent="0">
              <a:buNone/>
              <a:defRPr sz="2000">
                <a:solidFill>
                  <a:schemeClr val="tx1">
                    <a:tint val="75000"/>
                  </a:schemeClr>
                </a:solidFill>
              </a:defRPr>
            </a:lvl1pPr>
            <a:lvl2pPr marL="383892" indent="0">
              <a:buNone/>
              <a:defRPr sz="1700">
                <a:solidFill>
                  <a:schemeClr val="tx1">
                    <a:tint val="75000"/>
                  </a:schemeClr>
                </a:solidFill>
              </a:defRPr>
            </a:lvl2pPr>
            <a:lvl3pPr marL="767784" indent="0">
              <a:buNone/>
              <a:defRPr sz="1500">
                <a:solidFill>
                  <a:schemeClr val="tx1">
                    <a:tint val="75000"/>
                  </a:schemeClr>
                </a:solidFill>
              </a:defRPr>
            </a:lvl3pPr>
            <a:lvl4pPr marL="1151676" indent="0">
              <a:buNone/>
              <a:defRPr sz="1300">
                <a:solidFill>
                  <a:schemeClr val="tx1">
                    <a:tint val="75000"/>
                  </a:schemeClr>
                </a:solidFill>
              </a:defRPr>
            </a:lvl4pPr>
            <a:lvl5pPr marL="1535556" indent="0">
              <a:buNone/>
              <a:defRPr sz="1300">
                <a:solidFill>
                  <a:schemeClr val="tx1">
                    <a:tint val="75000"/>
                  </a:schemeClr>
                </a:solidFill>
              </a:defRPr>
            </a:lvl5pPr>
            <a:lvl6pPr marL="1919446" indent="0">
              <a:buNone/>
              <a:defRPr sz="1300">
                <a:solidFill>
                  <a:schemeClr val="tx1">
                    <a:tint val="75000"/>
                  </a:schemeClr>
                </a:solidFill>
              </a:defRPr>
            </a:lvl6pPr>
            <a:lvl7pPr marL="2303320" indent="0">
              <a:buNone/>
              <a:defRPr sz="1300">
                <a:solidFill>
                  <a:schemeClr val="tx1">
                    <a:tint val="75000"/>
                  </a:schemeClr>
                </a:solidFill>
              </a:defRPr>
            </a:lvl7pPr>
            <a:lvl8pPr marL="2687212" indent="0">
              <a:buNone/>
              <a:defRPr sz="1300">
                <a:solidFill>
                  <a:schemeClr val="tx1">
                    <a:tint val="75000"/>
                  </a:schemeClr>
                </a:solidFill>
              </a:defRPr>
            </a:lvl8pPr>
            <a:lvl9pPr marL="3071109"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0343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892" indent="0">
              <a:buNone/>
              <a:defRPr sz="1700" b="1"/>
            </a:lvl2pPr>
            <a:lvl3pPr marL="767784" indent="0">
              <a:buNone/>
              <a:defRPr sz="1500" b="1"/>
            </a:lvl3pPr>
            <a:lvl4pPr marL="1151676" indent="0">
              <a:buNone/>
              <a:defRPr sz="1300" b="1"/>
            </a:lvl4pPr>
            <a:lvl5pPr marL="1535556" indent="0">
              <a:buNone/>
              <a:defRPr sz="1300" b="1"/>
            </a:lvl5pPr>
            <a:lvl6pPr marL="1919446" indent="0">
              <a:buNone/>
              <a:defRPr sz="1300" b="1"/>
            </a:lvl6pPr>
            <a:lvl7pPr marL="2303320" indent="0">
              <a:buNone/>
              <a:defRPr sz="1300" b="1"/>
            </a:lvl7pPr>
            <a:lvl8pPr marL="2687212" indent="0">
              <a:buNone/>
              <a:defRPr sz="1300" b="1"/>
            </a:lvl8pPr>
            <a:lvl9pPr marL="3071109"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892" indent="0">
              <a:buNone/>
              <a:defRPr sz="1700" b="1"/>
            </a:lvl2pPr>
            <a:lvl3pPr marL="767784" indent="0">
              <a:buNone/>
              <a:defRPr sz="1500" b="1"/>
            </a:lvl3pPr>
            <a:lvl4pPr marL="1151676" indent="0">
              <a:buNone/>
              <a:defRPr sz="1300" b="1"/>
            </a:lvl4pPr>
            <a:lvl5pPr marL="1535556" indent="0">
              <a:buNone/>
              <a:defRPr sz="1300" b="1"/>
            </a:lvl5pPr>
            <a:lvl6pPr marL="1919446" indent="0">
              <a:buNone/>
              <a:defRPr sz="1300" b="1"/>
            </a:lvl6pPr>
            <a:lvl7pPr marL="2303320" indent="0">
              <a:buNone/>
              <a:defRPr sz="1300" b="1"/>
            </a:lvl7pPr>
            <a:lvl8pPr marL="2687212" indent="0">
              <a:buNone/>
              <a:defRPr sz="1300" b="1"/>
            </a:lvl8pPr>
            <a:lvl9pPr marL="3071109"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324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614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338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78"/>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92" indent="0">
              <a:buNone/>
              <a:defRPr sz="1200"/>
            </a:lvl2pPr>
            <a:lvl3pPr marL="767784" indent="0">
              <a:buNone/>
              <a:defRPr sz="1000"/>
            </a:lvl3pPr>
            <a:lvl4pPr marL="1151676" indent="0">
              <a:buNone/>
              <a:defRPr sz="800"/>
            </a:lvl4pPr>
            <a:lvl5pPr marL="1535556" indent="0">
              <a:buNone/>
              <a:defRPr sz="800"/>
            </a:lvl5pPr>
            <a:lvl6pPr marL="1919446" indent="0">
              <a:buNone/>
              <a:defRPr sz="800"/>
            </a:lvl6pPr>
            <a:lvl7pPr marL="2303320" indent="0">
              <a:buNone/>
              <a:defRPr sz="800"/>
            </a:lvl7pPr>
            <a:lvl8pPr marL="2687212" indent="0">
              <a:buNone/>
              <a:defRPr sz="800"/>
            </a:lvl8pPr>
            <a:lvl9pPr marL="3071109"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828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78"/>
            <a:ext cx="4629150" cy="4873625"/>
          </a:xfrm>
        </p:spPr>
        <p:txBody>
          <a:bodyPr/>
          <a:lstStyle>
            <a:lvl1pPr marL="0" indent="0">
              <a:buNone/>
              <a:defRPr sz="2700"/>
            </a:lvl1pPr>
            <a:lvl2pPr marL="383892" indent="0">
              <a:buNone/>
              <a:defRPr sz="2400"/>
            </a:lvl2pPr>
            <a:lvl3pPr marL="767784" indent="0">
              <a:buNone/>
              <a:defRPr sz="2000"/>
            </a:lvl3pPr>
            <a:lvl4pPr marL="1151676" indent="0">
              <a:buNone/>
              <a:defRPr sz="1700"/>
            </a:lvl4pPr>
            <a:lvl5pPr marL="1535556" indent="0">
              <a:buNone/>
              <a:defRPr sz="1700"/>
            </a:lvl5pPr>
            <a:lvl6pPr marL="1919446" indent="0">
              <a:buNone/>
              <a:defRPr sz="1700"/>
            </a:lvl6pPr>
            <a:lvl7pPr marL="2303320" indent="0">
              <a:buNone/>
              <a:defRPr sz="1700"/>
            </a:lvl7pPr>
            <a:lvl8pPr marL="2687212" indent="0">
              <a:buNone/>
              <a:defRPr sz="1700"/>
            </a:lvl8pPr>
            <a:lvl9pPr marL="3071109"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92" indent="0">
              <a:buNone/>
              <a:defRPr sz="1200"/>
            </a:lvl2pPr>
            <a:lvl3pPr marL="767784" indent="0">
              <a:buNone/>
              <a:defRPr sz="1000"/>
            </a:lvl3pPr>
            <a:lvl4pPr marL="1151676" indent="0">
              <a:buNone/>
              <a:defRPr sz="800"/>
            </a:lvl4pPr>
            <a:lvl5pPr marL="1535556" indent="0">
              <a:buNone/>
              <a:defRPr sz="800"/>
            </a:lvl5pPr>
            <a:lvl6pPr marL="1919446" indent="0">
              <a:buNone/>
              <a:defRPr sz="800"/>
            </a:lvl6pPr>
            <a:lvl7pPr marL="2303320" indent="0">
              <a:buNone/>
              <a:defRPr sz="800"/>
            </a:lvl7pPr>
            <a:lvl8pPr marL="2687212" indent="0">
              <a:buNone/>
              <a:defRPr sz="800"/>
            </a:lvl8pPr>
            <a:lvl9pPr marL="3071109"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18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700" indent="0" algn="ctr">
              <a:buNone/>
              <a:defRPr>
                <a:solidFill>
                  <a:schemeClr val="tx1">
                    <a:tint val="75000"/>
                  </a:schemeClr>
                </a:solidFill>
              </a:defRPr>
            </a:lvl2pPr>
            <a:lvl3pPr marL="511400" indent="0" algn="ctr">
              <a:buNone/>
              <a:defRPr>
                <a:solidFill>
                  <a:schemeClr val="tx1">
                    <a:tint val="75000"/>
                  </a:schemeClr>
                </a:solidFill>
              </a:defRPr>
            </a:lvl3pPr>
            <a:lvl4pPr marL="767100" indent="0" algn="ctr">
              <a:buNone/>
              <a:defRPr>
                <a:solidFill>
                  <a:schemeClr val="tx1">
                    <a:tint val="75000"/>
                  </a:schemeClr>
                </a:solidFill>
              </a:defRPr>
            </a:lvl4pPr>
            <a:lvl5pPr marL="1022800" indent="0" algn="ctr">
              <a:buNone/>
              <a:defRPr>
                <a:solidFill>
                  <a:schemeClr val="tx1">
                    <a:tint val="75000"/>
                  </a:schemeClr>
                </a:solidFill>
              </a:defRPr>
            </a:lvl5pPr>
            <a:lvl6pPr marL="1278500" indent="0" algn="ctr">
              <a:buNone/>
              <a:defRPr>
                <a:solidFill>
                  <a:schemeClr val="tx1">
                    <a:tint val="75000"/>
                  </a:schemeClr>
                </a:solidFill>
              </a:defRPr>
            </a:lvl6pPr>
            <a:lvl7pPr marL="1534176" indent="0" algn="ctr">
              <a:buNone/>
              <a:defRPr>
                <a:solidFill>
                  <a:schemeClr val="tx1">
                    <a:tint val="75000"/>
                  </a:schemeClr>
                </a:solidFill>
              </a:defRPr>
            </a:lvl7pPr>
            <a:lvl8pPr marL="1789899" indent="0" algn="ctr">
              <a:buNone/>
              <a:defRPr>
                <a:solidFill>
                  <a:schemeClr val="tx1">
                    <a:tint val="75000"/>
                  </a:schemeClr>
                </a:solidFill>
              </a:defRPr>
            </a:lvl8pPr>
            <a:lvl9pPr marL="20455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625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69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329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925" indent="0" algn="ctr">
              <a:buNone/>
              <a:defRPr sz="1700"/>
            </a:lvl2pPr>
            <a:lvl3pPr marL="767850" indent="0" algn="ctr">
              <a:buNone/>
              <a:defRPr sz="1500"/>
            </a:lvl3pPr>
            <a:lvl4pPr marL="1151775" indent="0" algn="ctr">
              <a:buNone/>
              <a:defRPr sz="1300"/>
            </a:lvl4pPr>
            <a:lvl5pPr marL="1535691" indent="0" algn="ctr">
              <a:buNone/>
              <a:defRPr sz="1300"/>
            </a:lvl5pPr>
            <a:lvl6pPr marL="1919614" indent="0" algn="ctr">
              <a:buNone/>
              <a:defRPr sz="1300"/>
            </a:lvl6pPr>
            <a:lvl7pPr marL="2303526" indent="0" algn="ctr">
              <a:buNone/>
              <a:defRPr sz="1300"/>
            </a:lvl7pPr>
            <a:lvl8pPr marL="2687450" indent="0" algn="ctr">
              <a:buNone/>
              <a:defRPr sz="1300"/>
            </a:lvl8pPr>
            <a:lvl9pPr marL="3071378"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6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434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0"/>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05"/>
            <a:ext cx="7886700" cy="1500187"/>
          </a:xfrm>
        </p:spPr>
        <p:txBody>
          <a:bodyPr/>
          <a:lstStyle>
            <a:lvl1pPr marL="0" indent="0">
              <a:buNone/>
              <a:defRPr sz="2000">
                <a:solidFill>
                  <a:schemeClr val="tx1">
                    <a:tint val="75000"/>
                  </a:schemeClr>
                </a:solidFill>
              </a:defRPr>
            </a:lvl1pPr>
            <a:lvl2pPr marL="383925" indent="0">
              <a:buNone/>
              <a:defRPr sz="1700">
                <a:solidFill>
                  <a:schemeClr val="tx1">
                    <a:tint val="75000"/>
                  </a:schemeClr>
                </a:solidFill>
              </a:defRPr>
            </a:lvl2pPr>
            <a:lvl3pPr marL="767850" indent="0">
              <a:buNone/>
              <a:defRPr sz="1500">
                <a:solidFill>
                  <a:schemeClr val="tx1">
                    <a:tint val="75000"/>
                  </a:schemeClr>
                </a:solidFill>
              </a:defRPr>
            </a:lvl3pPr>
            <a:lvl4pPr marL="1151775" indent="0">
              <a:buNone/>
              <a:defRPr sz="1300">
                <a:solidFill>
                  <a:schemeClr val="tx1">
                    <a:tint val="75000"/>
                  </a:schemeClr>
                </a:solidFill>
              </a:defRPr>
            </a:lvl4pPr>
            <a:lvl5pPr marL="1535691" indent="0">
              <a:buNone/>
              <a:defRPr sz="1300">
                <a:solidFill>
                  <a:schemeClr val="tx1">
                    <a:tint val="75000"/>
                  </a:schemeClr>
                </a:solidFill>
              </a:defRPr>
            </a:lvl5pPr>
            <a:lvl6pPr marL="1919614" indent="0">
              <a:buNone/>
              <a:defRPr sz="1300">
                <a:solidFill>
                  <a:schemeClr val="tx1">
                    <a:tint val="75000"/>
                  </a:schemeClr>
                </a:solidFill>
              </a:defRPr>
            </a:lvl6pPr>
            <a:lvl7pPr marL="2303526" indent="0">
              <a:buNone/>
              <a:defRPr sz="1300">
                <a:solidFill>
                  <a:schemeClr val="tx1">
                    <a:tint val="75000"/>
                  </a:schemeClr>
                </a:solidFill>
              </a:defRPr>
            </a:lvl7pPr>
            <a:lvl8pPr marL="2687450" indent="0">
              <a:buNone/>
              <a:defRPr sz="1300">
                <a:solidFill>
                  <a:schemeClr val="tx1">
                    <a:tint val="75000"/>
                  </a:schemeClr>
                </a:solidFill>
              </a:defRPr>
            </a:lvl8pPr>
            <a:lvl9pPr marL="3071378"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22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45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925" indent="0">
              <a:buNone/>
              <a:defRPr sz="1700" b="1"/>
            </a:lvl2pPr>
            <a:lvl3pPr marL="767850" indent="0">
              <a:buNone/>
              <a:defRPr sz="1500" b="1"/>
            </a:lvl3pPr>
            <a:lvl4pPr marL="1151775" indent="0">
              <a:buNone/>
              <a:defRPr sz="1300" b="1"/>
            </a:lvl4pPr>
            <a:lvl5pPr marL="1535691" indent="0">
              <a:buNone/>
              <a:defRPr sz="1300" b="1"/>
            </a:lvl5pPr>
            <a:lvl6pPr marL="1919614" indent="0">
              <a:buNone/>
              <a:defRPr sz="1300" b="1"/>
            </a:lvl6pPr>
            <a:lvl7pPr marL="2303526" indent="0">
              <a:buNone/>
              <a:defRPr sz="1300" b="1"/>
            </a:lvl7pPr>
            <a:lvl8pPr marL="2687450" indent="0">
              <a:buNone/>
              <a:defRPr sz="1300" b="1"/>
            </a:lvl8pPr>
            <a:lvl9pPr marL="3071378"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925" indent="0">
              <a:buNone/>
              <a:defRPr sz="1700" b="1"/>
            </a:lvl2pPr>
            <a:lvl3pPr marL="767850" indent="0">
              <a:buNone/>
              <a:defRPr sz="1500" b="1"/>
            </a:lvl3pPr>
            <a:lvl4pPr marL="1151775" indent="0">
              <a:buNone/>
              <a:defRPr sz="1300" b="1"/>
            </a:lvl4pPr>
            <a:lvl5pPr marL="1535691" indent="0">
              <a:buNone/>
              <a:defRPr sz="1300" b="1"/>
            </a:lvl5pPr>
            <a:lvl6pPr marL="1919614" indent="0">
              <a:buNone/>
              <a:defRPr sz="1300" b="1"/>
            </a:lvl6pPr>
            <a:lvl7pPr marL="2303526" indent="0">
              <a:buNone/>
              <a:defRPr sz="1300" b="1"/>
            </a:lvl7pPr>
            <a:lvl8pPr marL="2687450" indent="0">
              <a:buNone/>
              <a:defRPr sz="1300" b="1"/>
            </a:lvl8pPr>
            <a:lvl9pPr marL="3071378"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2459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6888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4270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67"/>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925" indent="0">
              <a:buNone/>
              <a:defRPr sz="1200"/>
            </a:lvl2pPr>
            <a:lvl3pPr marL="767850" indent="0">
              <a:buNone/>
              <a:defRPr sz="1000"/>
            </a:lvl3pPr>
            <a:lvl4pPr marL="1151775" indent="0">
              <a:buNone/>
              <a:defRPr sz="800"/>
            </a:lvl4pPr>
            <a:lvl5pPr marL="1535691" indent="0">
              <a:buNone/>
              <a:defRPr sz="800"/>
            </a:lvl5pPr>
            <a:lvl6pPr marL="1919614" indent="0">
              <a:buNone/>
              <a:defRPr sz="800"/>
            </a:lvl6pPr>
            <a:lvl7pPr marL="2303526" indent="0">
              <a:buNone/>
              <a:defRPr sz="800"/>
            </a:lvl7pPr>
            <a:lvl8pPr marL="2687450" indent="0">
              <a:buNone/>
              <a:defRPr sz="800"/>
            </a:lvl8pPr>
            <a:lvl9pPr marL="307137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253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707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67"/>
            <a:ext cx="4629150" cy="4873625"/>
          </a:xfrm>
        </p:spPr>
        <p:txBody>
          <a:bodyPr/>
          <a:lstStyle>
            <a:lvl1pPr marL="0" indent="0">
              <a:buNone/>
              <a:defRPr sz="2700"/>
            </a:lvl1pPr>
            <a:lvl2pPr marL="383925" indent="0">
              <a:buNone/>
              <a:defRPr sz="2400"/>
            </a:lvl2pPr>
            <a:lvl3pPr marL="767850" indent="0">
              <a:buNone/>
              <a:defRPr sz="2000"/>
            </a:lvl3pPr>
            <a:lvl4pPr marL="1151775" indent="0">
              <a:buNone/>
              <a:defRPr sz="1700"/>
            </a:lvl4pPr>
            <a:lvl5pPr marL="1535691" indent="0">
              <a:buNone/>
              <a:defRPr sz="1700"/>
            </a:lvl5pPr>
            <a:lvl6pPr marL="1919614" indent="0">
              <a:buNone/>
              <a:defRPr sz="1700"/>
            </a:lvl6pPr>
            <a:lvl7pPr marL="2303526" indent="0">
              <a:buNone/>
              <a:defRPr sz="1700"/>
            </a:lvl7pPr>
            <a:lvl8pPr marL="2687450" indent="0">
              <a:buNone/>
              <a:defRPr sz="1700"/>
            </a:lvl8pPr>
            <a:lvl9pPr marL="3071378"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925" indent="0">
              <a:buNone/>
              <a:defRPr sz="1200"/>
            </a:lvl2pPr>
            <a:lvl3pPr marL="767850" indent="0">
              <a:buNone/>
              <a:defRPr sz="1000"/>
            </a:lvl3pPr>
            <a:lvl4pPr marL="1151775" indent="0">
              <a:buNone/>
              <a:defRPr sz="800"/>
            </a:lvl4pPr>
            <a:lvl5pPr marL="1535691" indent="0">
              <a:buNone/>
              <a:defRPr sz="800"/>
            </a:lvl5pPr>
            <a:lvl6pPr marL="1919614" indent="0">
              <a:buNone/>
              <a:defRPr sz="800"/>
            </a:lvl6pPr>
            <a:lvl7pPr marL="2303526" indent="0">
              <a:buNone/>
              <a:defRPr sz="800"/>
            </a:lvl7pPr>
            <a:lvl8pPr marL="2687450" indent="0">
              <a:buNone/>
              <a:defRPr sz="800"/>
            </a:lvl8pPr>
            <a:lvl9pPr marL="307137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17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3396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1"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6574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74" indent="0" algn="ctr">
              <a:buNone/>
              <a:defRPr>
                <a:solidFill>
                  <a:schemeClr val="tx1">
                    <a:tint val="75000"/>
                  </a:schemeClr>
                </a:solidFill>
              </a:defRPr>
            </a:lvl2pPr>
            <a:lvl3pPr marL="511948" indent="0" algn="ctr">
              <a:buNone/>
              <a:defRPr>
                <a:solidFill>
                  <a:schemeClr val="tx1">
                    <a:tint val="75000"/>
                  </a:schemeClr>
                </a:solidFill>
              </a:defRPr>
            </a:lvl3pPr>
            <a:lvl4pPr marL="767922" indent="0" algn="ctr">
              <a:buNone/>
              <a:defRPr>
                <a:solidFill>
                  <a:schemeClr val="tx1">
                    <a:tint val="75000"/>
                  </a:schemeClr>
                </a:solidFill>
              </a:defRPr>
            </a:lvl4pPr>
            <a:lvl5pPr marL="1023896" indent="0" algn="ctr">
              <a:buNone/>
              <a:defRPr>
                <a:solidFill>
                  <a:schemeClr val="tx1">
                    <a:tint val="75000"/>
                  </a:schemeClr>
                </a:solidFill>
              </a:defRPr>
            </a:lvl5pPr>
            <a:lvl6pPr marL="1279870" indent="0" algn="ctr">
              <a:buNone/>
              <a:defRPr>
                <a:solidFill>
                  <a:schemeClr val="tx1">
                    <a:tint val="75000"/>
                  </a:schemeClr>
                </a:solidFill>
              </a:defRPr>
            </a:lvl6pPr>
            <a:lvl7pPr marL="1535838" indent="0" algn="ctr">
              <a:buNone/>
              <a:defRPr>
                <a:solidFill>
                  <a:schemeClr val="tx1">
                    <a:tint val="75000"/>
                  </a:schemeClr>
                </a:solidFill>
              </a:defRPr>
            </a:lvl7pPr>
            <a:lvl8pPr marL="1791817" indent="0" algn="ctr">
              <a:buNone/>
              <a:defRPr>
                <a:solidFill>
                  <a:schemeClr val="tx1">
                    <a:tint val="75000"/>
                  </a:schemeClr>
                </a:solidFill>
              </a:defRPr>
            </a:lvl8pPr>
            <a:lvl9pPr marL="204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56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4586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74" indent="0">
              <a:buNone/>
              <a:defRPr sz="1000">
                <a:solidFill>
                  <a:schemeClr val="tx1">
                    <a:tint val="75000"/>
                  </a:schemeClr>
                </a:solidFill>
              </a:defRPr>
            </a:lvl2pPr>
            <a:lvl3pPr marL="511948" indent="0">
              <a:buNone/>
              <a:defRPr sz="900">
                <a:solidFill>
                  <a:schemeClr val="tx1">
                    <a:tint val="75000"/>
                  </a:schemeClr>
                </a:solidFill>
              </a:defRPr>
            </a:lvl3pPr>
            <a:lvl4pPr marL="767922" indent="0">
              <a:buNone/>
              <a:defRPr sz="800">
                <a:solidFill>
                  <a:schemeClr val="tx1">
                    <a:tint val="75000"/>
                  </a:schemeClr>
                </a:solidFill>
              </a:defRPr>
            </a:lvl4pPr>
            <a:lvl5pPr marL="1023896" indent="0">
              <a:buNone/>
              <a:defRPr sz="800">
                <a:solidFill>
                  <a:schemeClr val="tx1">
                    <a:tint val="75000"/>
                  </a:schemeClr>
                </a:solidFill>
              </a:defRPr>
            </a:lvl5pPr>
            <a:lvl6pPr marL="1279870" indent="0">
              <a:buNone/>
              <a:defRPr sz="800">
                <a:solidFill>
                  <a:schemeClr val="tx1">
                    <a:tint val="75000"/>
                  </a:schemeClr>
                </a:solidFill>
              </a:defRPr>
            </a:lvl6pPr>
            <a:lvl7pPr marL="1535838" indent="0">
              <a:buNone/>
              <a:defRPr sz="800">
                <a:solidFill>
                  <a:schemeClr val="tx1">
                    <a:tint val="75000"/>
                  </a:schemeClr>
                </a:solidFill>
              </a:defRPr>
            </a:lvl7pPr>
            <a:lvl8pPr marL="1791817" indent="0">
              <a:buNone/>
              <a:defRPr sz="800">
                <a:solidFill>
                  <a:schemeClr val="tx1">
                    <a:tint val="75000"/>
                  </a:schemeClr>
                </a:solidFill>
              </a:defRPr>
            </a:lvl8pPr>
            <a:lvl9pPr marL="2047783"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42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3346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74" indent="0">
              <a:buNone/>
              <a:defRPr sz="1100" b="1"/>
            </a:lvl2pPr>
            <a:lvl3pPr marL="511948" indent="0">
              <a:buNone/>
              <a:defRPr sz="1000" b="1"/>
            </a:lvl3pPr>
            <a:lvl4pPr marL="767922" indent="0">
              <a:buNone/>
              <a:defRPr sz="900" b="1"/>
            </a:lvl4pPr>
            <a:lvl5pPr marL="1023896" indent="0">
              <a:buNone/>
              <a:defRPr sz="900" b="1"/>
            </a:lvl5pPr>
            <a:lvl6pPr marL="1279870" indent="0">
              <a:buNone/>
              <a:defRPr sz="900" b="1"/>
            </a:lvl6pPr>
            <a:lvl7pPr marL="1535838" indent="0">
              <a:buNone/>
              <a:defRPr sz="900" b="1"/>
            </a:lvl7pPr>
            <a:lvl8pPr marL="1791817" indent="0">
              <a:buNone/>
              <a:defRPr sz="900" b="1"/>
            </a:lvl8pPr>
            <a:lvl9pPr marL="2047783"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74" indent="0">
              <a:buNone/>
              <a:defRPr sz="1100" b="1"/>
            </a:lvl2pPr>
            <a:lvl3pPr marL="511948" indent="0">
              <a:buNone/>
              <a:defRPr sz="1000" b="1"/>
            </a:lvl3pPr>
            <a:lvl4pPr marL="767922" indent="0">
              <a:buNone/>
              <a:defRPr sz="900" b="1"/>
            </a:lvl4pPr>
            <a:lvl5pPr marL="1023896" indent="0">
              <a:buNone/>
              <a:defRPr sz="900" b="1"/>
            </a:lvl5pPr>
            <a:lvl6pPr marL="1279870" indent="0">
              <a:buNone/>
              <a:defRPr sz="900" b="1"/>
            </a:lvl6pPr>
            <a:lvl7pPr marL="1535838" indent="0">
              <a:buNone/>
              <a:defRPr sz="900" b="1"/>
            </a:lvl7pPr>
            <a:lvl8pPr marL="1791817" indent="0">
              <a:buNone/>
              <a:defRPr sz="900" b="1"/>
            </a:lvl8pPr>
            <a:lvl9pPr marL="2047783"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874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1851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80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700" indent="0">
              <a:buNone/>
              <a:defRPr sz="1000">
                <a:solidFill>
                  <a:schemeClr val="tx1">
                    <a:tint val="75000"/>
                  </a:schemeClr>
                </a:solidFill>
              </a:defRPr>
            </a:lvl2pPr>
            <a:lvl3pPr marL="511400" indent="0">
              <a:buNone/>
              <a:defRPr sz="900">
                <a:solidFill>
                  <a:schemeClr val="tx1">
                    <a:tint val="75000"/>
                  </a:schemeClr>
                </a:solidFill>
              </a:defRPr>
            </a:lvl3pPr>
            <a:lvl4pPr marL="767100" indent="0">
              <a:buNone/>
              <a:defRPr sz="800">
                <a:solidFill>
                  <a:schemeClr val="tx1">
                    <a:tint val="75000"/>
                  </a:schemeClr>
                </a:solidFill>
              </a:defRPr>
            </a:lvl4pPr>
            <a:lvl5pPr marL="1022800" indent="0">
              <a:buNone/>
              <a:defRPr sz="800">
                <a:solidFill>
                  <a:schemeClr val="tx1">
                    <a:tint val="75000"/>
                  </a:schemeClr>
                </a:solidFill>
              </a:defRPr>
            </a:lvl5pPr>
            <a:lvl6pPr marL="1278500" indent="0">
              <a:buNone/>
              <a:defRPr sz="800">
                <a:solidFill>
                  <a:schemeClr val="tx1">
                    <a:tint val="75000"/>
                  </a:schemeClr>
                </a:solidFill>
              </a:defRPr>
            </a:lvl6pPr>
            <a:lvl7pPr marL="1534176" indent="0">
              <a:buNone/>
              <a:defRPr sz="800">
                <a:solidFill>
                  <a:schemeClr val="tx1">
                    <a:tint val="75000"/>
                  </a:schemeClr>
                </a:solidFill>
              </a:defRPr>
            </a:lvl7pPr>
            <a:lvl8pPr marL="1789899" indent="0">
              <a:buNone/>
              <a:defRPr sz="800">
                <a:solidFill>
                  <a:schemeClr val="tx1">
                    <a:tint val="75000"/>
                  </a:schemeClr>
                </a:solidFill>
              </a:defRPr>
            </a:lvl8pPr>
            <a:lvl9pPr marL="2045546"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306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51" y="182063"/>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63"/>
            <a:ext cx="1504157" cy="3127375"/>
          </a:xfrm>
        </p:spPr>
        <p:txBody>
          <a:bodyPr/>
          <a:lstStyle>
            <a:lvl1pPr marL="0" indent="0">
              <a:buNone/>
              <a:defRPr sz="800"/>
            </a:lvl1pPr>
            <a:lvl2pPr marL="255974" indent="0">
              <a:buNone/>
              <a:defRPr sz="700"/>
            </a:lvl2pPr>
            <a:lvl3pPr marL="511948" indent="0">
              <a:buNone/>
              <a:defRPr sz="600"/>
            </a:lvl3pPr>
            <a:lvl4pPr marL="767922" indent="0">
              <a:buNone/>
              <a:defRPr sz="500"/>
            </a:lvl4pPr>
            <a:lvl5pPr marL="1023896" indent="0">
              <a:buNone/>
              <a:defRPr sz="500"/>
            </a:lvl5pPr>
            <a:lvl6pPr marL="1279870" indent="0">
              <a:buNone/>
              <a:defRPr sz="500"/>
            </a:lvl6pPr>
            <a:lvl7pPr marL="1535838" indent="0">
              <a:buNone/>
              <a:defRPr sz="500"/>
            </a:lvl7pPr>
            <a:lvl8pPr marL="1791817" indent="0">
              <a:buNone/>
              <a:defRPr sz="500"/>
            </a:lvl8pPr>
            <a:lvl9pPr marL="204778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2408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29"/>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74" indent="0">
              <a:buNone/>
              <a:defRPr sz="1600"/>
            </a:lvl2pPr>
            <a:lvl3pPr marL="511948" indent="0">
              <a:buNone/>
              <a:defRPr sz="1300"/>
            </a:lvl3pPr>
            <a:lvl4pPr marL="767922" indent="0">
              <a:buNone/>
              <a:defRPr sz="1100"/>
            </a:lvl4pPr>
            <a:lvl5pPr marL="1023896" indent="0">
              <a:buNone/>
              <a:defRPr sz="1100"/>
            </a:lvl5pPr>
            <a:lvl6pPr marL="1279870" indent="0">
              <a:buNone/>
              <a:defRPr sz="1100"/>
            </a:lvl6pPr>
            <a:lvl7pPr marL="1535838" indent="0">
              <a:buNone/>
              <a:defRPr sz="1100"/>
            </a:lvl7pPr>
            <a:lvl8pPr marL="1791817" indent="0">
              <a:buNone/>
              <a:defRPr sz="1100"/>
            </a:lvl8pPr>
            <a:lvl9pPr marL="2047783"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74" indent="0">
              <a:buNone/>
              <a:defRPr sz="700"/>
            </a:lvl2pPr>
            <a:lvl3pPr marL="511948" indent="0">
              <a:buNone/>
              <a:defRPr sz="600"/>
            </a:lvl3pPr>
            <a:lvl4pPr marL="767922" indent="0">
              <a:buNone/>
              <a:defRPr sz="500"/>
            </a:lvl4pPr>
            <a:lvl5pPr marL="1023896" indent="0">
              <a:buNone/>
              <a:defRPr sz="500"/>
            </a:lvl5pPr>
            <a:lvl6pPr marL="1279870" indent="0">
              <a:buNone/>
              <a:defRPr sz="500"/>
            </a:lvl6pPr>
            <a:lvl7pPr marL="1535838" indent="0">
              <a:buNone/>
              <a:defRPr sz="500"/>
            </a:lvl7pPr>
            <a:lvl8pPr marL="1791817" indent="0">
              <a:buNone/>
              <a:defRPr sz="500"/>
            </a:lvl8pPr>
            <a:lvl9pPr marL="204778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483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868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1"/>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21"/>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628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02" indent="0" algn="ctr">
              <a:buNone/>
              <a:defRPr>
                <a:solidFill>
                  <a:schemeClr val="tx1">
                    <a:tint val="75000"/>
                  </a:schemeClr>
                </a:solidFill>
              </a:defRPr>
            </a:lvl2pPr>
            <a:lvl3pPr marL="512004" indent="0" algn="ctr">
              <a:buNone/>
              <a:defRPr>
                <a:solidFill>
                  <a:schemeClr val="tx1">
                    <a:tint val="75000"/>
                  </a:schemeClr>
                </a:solidFill>
              </a:defRPr>
            </a:lvl3pPr>
            <a:lvl4pPr marL="768006" indent="0" algn="ctr">
              <a:buNone/>
              <a:defRPr>
                <a:solidFill>
                  <a:schemeClr val="tx1">
                    <a:tint val="75000"/>
                  </a:schemeClr>
                </a:solidFill>
              </a:defRPr>
            </a:lvl4pPr>
            <a:lvl5pPr marL="1024008" indent="0" algn="ctr">
              <a:buNone/>
              <a:defRPr>
                <a:solidFill>
                  <a:schemeClr val="tx1">
                    <a:tint val="75000"/>
                  </a:schemeClr>
                </a:solidFill>
              </a:defRPr>
            </a:lvl5pPr>
            <a:lvl6pPr marL="1280010" indent="0" algn="ctr">
              <a:buNone/>
              <a:defRPr>
                <a:solidFill>
                  <a:schemeClr val="tx1">
                    <a:tint val="75000"/>
                  </a:schemeClr>
                </a:solidFill>
              </a:defRPr>
            </a:lvl6pPr>
            <a:lvl7pPr marL="1536009" indent="0" algn="ctr">
              <a:buNone/>
              <a:defRPr>
                <a:solidFill>
                  <a:schemeClr val="tx1">
                    <a:tint val="75000"/>
                  </a:schemeClr>
                </a:solidFill>
              </a:defRPr>
            </a:lvl7pPr>
            <a:lvl8pPr marL="1792013" indent="0" algn="ctr">
              <a:buNone/>
              <a:defRPr>
                <a:solidFill>
                  <a:schemeClr val="tx1">
                    <a:tint val="75000"/>
                  </a:schemeClr>
                </a:solidFill>
              </a:defRPr>
            </a:lvl8pPr>
            <a:lvl9pPr marL="20480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92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5138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6002" indent="0">
              <a:buNone/>
              <a:defRPr sz="1000">
                <a:solidFill>
                  <a:schemeClr val="tx1">
                    <a:tint val="75000"/>
                  </a:schemeClr>
                </a:solidFill>
              </a:defRPr>
            </a:lvl2pPr>
            <a:lvl3pPr marL="512004" indent="0">
              <a:buNone/>
              <a:defRPr sz="900">
                <a:solidFill>
                  <a:schemeClr val="tx1">
                    <a:tint val="75000"/>
                  </a:schemeClr>
                </a:solidFill>
              </a:defRPr>
            </a:lvl3pPr>
            <a:lvl4pPr marL="768006" indent="0">
              <a:buNone/>
              <a:defRPr sz="800">
                <a:solidFill>
                  <a:schemeClr val="tx1">
                    <a:tint val="75000"/>
                  </a:schemeClr>
                </a:solidFill>
              </a:defRPr>
            </a:lvl4pPr>
            <a:lvl5pPr marL="1024008" indent="0">
              <a:buNone/>
              <a:defRPr sz="800">
                <a:solidFill>
                  <a:schemeClr val="tx1">
                    <a:tint val="75000"/>
                  </a:schemeClr>
                </a:solidFill>
              </a:defRPr>
            </a:lvl5pPr>
            <a:lvl6pPr marL="1280010" indent="0">
              <a:buNone/>
              <a:defRPr sz="800">
                <a:solidFill>
                  <a:schemeClr val="tx1">
                    <a:tint val="75000"/>
                  </a:schemeClr>
                </a:solidFill>
              </a:defRPr>
            </a:lvl6pPr>
            <a:lvl7pPr marL="1536009" indent="0">
              <a:buNone/>
              <a:defRPr sz="800">
                <a:solidFill>
                  <a:schemeClr val="tx1">
                    <a:tint val="75000"/>
                  </a:schemeClr>
                </a:solidFill>
              </a:defRPr>
            </a:lvl7pPr>
            <a:lvl8pPr marL="1792013" indent="0">
              <a:buNone/>
              <a:defRPr sz="800">
                <a:solidFill>
                  <a:schemeClr val="tx1">
                    <a:tint val="75000"/>
                  </a:schemeClr>
                </a:solidFill>
              </a:defRPr>
            </a:lvl8pPr>
            <a:lvl9pPr marL="2048012"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973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0934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02" indent="0">
              <a:buNone/>
              <a:defRPr sz="1100" b="1"/>
            </a:lvl2pPr>
            <a:lvl3pPr marL="512004" indent="0">
              <a:buNone/>
              <a:defRPr sz="1000" b="1"/>
            </a:lvl3pPr>
            <a:lvl4pPr marL="768006" indent="0">
              <a:buNone/>
              <a:defRPr sz="900" b="1"/>
            </a:lvl4pPr>
            <a:lvl5pPr marL="1024008" indent="0">
              <a:buNone/>
              <a:defRPr sz="900" b="1"/>
            </a:lvl5pPr>
            <a:lvl6pPr marL="1280010" indent="0">
              <a:buNone/>
              <a:defRPr sz="900" b="1"/>
            </a:lvl6pPr>
            <a:lvl7pPr marL="1536009" indent="0">
              <a:buNone/>
              <a:defRPr sz="900" b="1"/>
            </a:lvl7pPr>
            <a:lvl8pPr marL="1792013" indent="0">
              <a:buNone/>
              <a:defRPr sz="900" b="1"/>
            </a:lvl8pPr>
            <a:lvl9pPr marL="2048012"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02" indent="0">
              <a:buNone/>
              <a:defRPr sz="1100" b="1"/>
            </a:lvl2pPr>
            <a:lvl3pPr marL="512004" indent="0">
              <a:buNone/>
              <a:defRPr sz="1000" b="1"/>
            </a:lvl3pPr>
            <a:lvl4pPr marL="768006" indent="0">
              <a:buNone/>
              <a:defRPr sz="900" b="1"/>
            </a:lvl4pPr>
            <a:lvl5pPr marL="1024008" indent="0">
              <a:buNone/>
              <a:defRPr sz="900" b="1"/>
            </a:lvl5pPr>
            <a:lvl6pPr marL="1280010" indent="0">
              <a:buNone/>
              <a:defRPr sz="900" b="1"/>
            </a:lvl6pPr>
            <a:lvl7pPr marL="1536009" indent="0">
              <a:buNone/>
              <a:defRPr sz="900" b="1"/>
            </a:lvl7pPr>
            <a:lvl8pPr marL="1792013" indent="0">
              <a:buNone/>
              <a:defRPr sz="900" b="1"/>
            </a:lvl8pPr>
            <a:lvl9pPr marL="2048012"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364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6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163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450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40" y="182049"/>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49"/>
            <a:ext cx="1504157" cy="3127375"/>
          </a:xfrm>
        </p:spPr>
        <p:txBody>
          <a:bodyPr/>
          <a:lstStyle>
            <a:lvl1pPr marL="0" indent="0">
              <a:buNone/>
              <a:defRPr sz="800"/>
            </a:lvl1pPr>
            <a:lvl2pPr marL="256002" indent="0">
              <a:buNone/>
              <a:defRPr sz="700"/>
            </a:lvl2pPr>
            <a:lvl3pPr marL="512004" indent="0">
              <a:buNone/>
              <a:defRPr sz="600"/>
            </a:lvl3pPr>
            <a:lvl4pPr marL="768006" indent="0">
              <a:buNone/>
              <a:defRPr sz="500"/>
            </a:lvl4pPr>
            <a:lvl5pPr marL="1024008" indent="0">
              <a:buNone/>
              <a:defRPr sz="500"/>
            </a:lvl5pPr>
            <a:lvl6pPr marL="1280010" indent="0">
              <a:buNone/>
              <a:defRPr sz="500"/>
            </a:lvl6pPr>
            <a:lvl7pPr marL="1536009" indent="0">
              <a:buNone/>
              <a:defRPr sz="500"/>
            </a:lvl7pPr>
            <a:lvl8pPr marL="1792013" indent="0">
              <a:buNone/>
              <a:defRPr sz="500"/>
            </a:lvl8pPr>
            <a:lvl9pPr marL="204801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7573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15"/>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02" indent="0">
              <a:buNone/>
              <a:defRPr sz="1600"/>
            </a:lvl2pPr>
            <a:lvl3pPr marL="512004" indent="0">
              <a:buNone/>
              <a:defRPr sz="1300"/>
            </a:lvl3pPr>
            <a:lvl4pPr marL="768006" indent="0">
              <a:buNone/>
              <a:defRPr sz="1100"/>
            </a:lvl4pPr>
            <a:lvl5pPr marL="1024008" indent="0">
              <a:buNone/>
              <a:defRPr sz="1100"/>
            </a:lvl5pPr>
            <a:lvl6pPr marL="1280010" indent="0">
              <a:buNone/>
              <a:defRPr sz="1100"/>
            </a:lvl6pPr>
            <a:lvl7pPr marL="1536009" indent="0">
              <a:buNone/>
              <a:defRPr sz="1100"/>
            </a:lvl7pPr>
            <a:lvl8pPr marL="1792013" indent="0">
              <a:buNone/>
              <a:defRPr sz="1100"/>
            </a:lvl8pPr>
            <a:lvl9pPr marL="2048012" indent="0">
              <a:buNone/>
              <a:defRPr sz="1100"/>
            </a:lvl9pPr>
          </a:lstStyle>
          <a:p>
            <a:endParaRPr lang="en-US"/>
          </a:p>
        </p:txBody>
      </p:sp>
      <p:sp>
        <p:nvSpPr>
          <p:cNvPr id="4" name="Text Placeholder 3"/>
          <p:cNvSpPr>
            <a:spLocks noGrp="1"/>
          </p:cNvSpPr>
          <p:nvPr>
            <p:ph type="body" sz="half" idx="2"/>
          </p:nvPr>
        </p:nvSpPr>
        <p:spPr>
          <a:xfrm>
            <a:off x="896144" y="3578240"/>
            <a:ext cx="2743200" cy="536575"/>
          </a:xfrm>
        </p:spPr>
        <p:txBody>
          <a:bodyPr/>
          <a:lstStyle>
            <a:lvl1pPr marL="0" indent="0">
              <a:buNone/>
              <a:defRPr sz="800"/>
            </a:lvl1pPr>
            <a:lvl2pPr marL="256002" indent="0">
              <a:buNone/>
              <a:defRPr sz="700"/>
            </a:lvl2pPr>
            <a:lvl3pPr marL="512004" indent="0">
              <a:buNone/>
              <a:defRPr sz="600"/>
            </a:lvl3pPr>
            <a:lvl4pPr marL="768006" indent="0">
              <a:buNone/>
              <a:defRPr sz="500"/>
            </a:lvl4pPr>
            <a:lvl5pPr marL="1024008" indent="0">
              <a:buNone/>
              <a:defRPr sz="500"/>
            </a:lvl5pPr>
            <a:lvl6pPr marL="1280010" indent="0">
              <a:buNone/>
              <a:defRPr sz="500"/>
            </a:lvl6pPr>
            <a:lvl7pPr marL="1536009" indent="0">
              <a:buNone/>
              <a:defRPr sz="500"/>
            </a:lvl7pPr>
            <a:lvl8pPr marL="1792013" indent="0">
              <a:buNone/>
              <a:defRPr sz="500"/>
            </a:lvl8pPr>
            <a:lvl9pPr marL="204801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980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154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07"/>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07"/>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622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32" indent="0" algn="ctr">
              <a:buNone/>
              <a:defRPr>
                <a:solidFill>
                  <a:schemeClr val="tx1">
                    <a:tint val="75000"/>
                  </a:schemeClr>
                </a:solidFill>
              </a:defRPr>
            </a:lvl2pPr>
            <a:lvl3pPr marL="512064" indent="0" algn="ctr">
              <a:buNone/>
              <a:defRPr>
                <a:solidFill>
                  <a:schemeClr val="tx1">
                    <a:tint val="75000"/>
                  </a:schemeClr>
                </a:solidFill>
              </a:defRPr>
            </a:lvl3pPr>
            <a:lvl4pPr marL="768096" indent="0" algn="ctr">
              <a:buNone/>
              <a:defRPr>
                <a:solidFill>
                  <a:schemeClr val="tx1">
                    <a:tint val="75000"/>
                  </a:schemeClr>
                </a:solidFill>
              </a:defRPr>
            </a:lvl4pPr>
            <a:lvl5pPr marL="1024128" indent="0" algn="ctr">
              <a:buNone/>
              <a:defRPr>
                <a:solidFill>
                  <a:schemeClr val="tx1">
                    <a:tint val="75000"/>
                  </a:schemeClr>
                </a:solidFill>
              </a:defRPr>
            </a:lvl5pPr>
            <a:lvl6pPr marL="1280160" indent="0" algn="ctr">
              <a:buNone/>
              <a:defRPr>
                <a:solidFill>
                  <a:schemeClr val="tx1">
                    <a:tint val="75000"/>
                  </a:schemeClr>
                </a:solidFill>
              </a:defRPr>
            </a:lvl6pPr>
            <a:lvl7pPr marL="1536192" indent="0" algn="ctr">
              <a:buNone/>
              <a:defRPr>
                <a:solidFill>
                  <a:schemeClr val="tx1">
                    <a:tint val="75000"/>
                  </a:schemeClr>
                </a:solidFill>
              </a:defRPr>
            </a:lvl7pPr>
            <a:lvl8pPr marL="1792224" indent="0" algn="ctr">
              <a:buNone/>
              <a:defRPr>
                <a:solidFill>
                  <a:schemeClr val="tx1">
                    <a:tint val="75000"/>
                  </a:schemeClr>
                </a:solidFill>
              </a:defRPr>
            </a:lvl8pPr>
            <a:lvl9pPr marL="20482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433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017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100">
                <a:solidFill>
                  <a:schemeClr val="tx1">
                    <a:tint val="75000"/>
                  </a:schemeClr>
                </a:solidFill>
              </a:defRPr>
            </a:lvl1pPr>
            <a:lvl2pPr marL="256032" indent="0">
              <a:buNone/>
              <a:defRPr sz="1000">
                <a:solidFill>
                  <a:schemeClr val="tx1">
                    <a:tint val="75000"/>
                  </a:schemeClr>
                </a:solidFill>
              </a:defRPr>
            </a:lvl2pPr>
            <a:lvl3pPr marL="512064" indent="0">
              <a:buNone/>
              <a:defRPr sz="900">
                <a:solidFill>
                  <a:schemeClr val="tx1">
                    <a:tint val="75000"/>
                  </a:schemeClr>
                </a:solidFill>
              </a:defRPr>
            </a:lvl3pPr>
            <a:lvl4pPr marL="768096" indent="0">
              <a:buNone/>
              <a:defRPr sz="800">
                <a:solidFill>
                  <a:schemeClr val="tx1">
                    <a:tint val="75000"/>
                  </a:schemeClr>
                </a:solidFill>
              </a:defRPr>
            </a:lvl4pPr>
            <a:lvl5pPr marL="1024128" indent="0">
              <a:buNone/>
              <a:defRPr sz="800">
                <a:solidFill>
                  <a:schemeClr val="tx1">
                    <a:tint val="75000"/>
                  </a:schemeClr>
                </a:solidFill>
              </a:defRPr>
            </a:lvl5pPr>
            <a:lvl6pPr marL="1280160" indent="0">
              <a:buNone/>
              <a:defRPr sz="800">
                <a:solidFill>
                  <a:schemeClr val="tx1">
                    <a:tint val="75000"/>
                  </a:schemeClr>
                </a:solidFill>
              </a:defRPr>
            </a:lvl6pPr>
            <a:lvl7pPr marL="1536192" indent="0">
              <a:buNone/>
              <a:defRPr sz="800">
                <a:solidFill>
                  <a:schemeClr val="tx1">
                    <a:tint val="75000"/>
                  </a:schemeClr>
                </a:solidFill>
              </a:defRPr>
            </a:lvl7pPr>
            <a:lvl8pPr marL="1792224" indent="0">
              <a:buNone/>
              <a:defRPr sz="800">
                <a:solidFill>
                  <a:schemeClr val="tx1">
                    <a:tint val="75000"/>
                  </a:schemeClr>
                </a:solidFill>
              </a:defRPr>
            </a:lvl8pPr>
            <a:lvl9pPr marL="2048256"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3742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1747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40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700" indent="0">
              <a:buNone/>
              <a:defRPr sz="1100" b="1"/>
            </a:lvl2pPr>
            <a:lvl3pPr marL="511400" indent="0">
              <a:buNone/>
              <a:defRPr sz="1000" b="1"/>
            </a:lvl3pPr>
            <a:lvl4pPr marL="767100" indent="0">
              <a:buNone/>
              <a:defRPr sz="900" b="1"/>
            </a:lvl4pPr>
            <a:lvl5pPr marL="1022800" indent="0">
              <a:buNone/>
              <a:defRPr sz="900" b="1"/>
            </a:lvl5pPr>
            <a:lvl6pPr marL="1278500" indent="0">
              <a:buNone/>
              <a:defRPr sz="900" b="1"/>
            </a:lvl6pPr>
            <a:lvl7pPr marL="1534176" indent="0">
              <a:buNone/>
              <a:defRPr sz="900" b="1"/>
            </a:lvl7pPr>
            <a:lvl8pPr marL="1789899" indent="0">
              <a:buNone/>
              <a:defRPr sz="900" b="1"/>
            </a:lvl8pPr>
            <a:lvl9pPr marL="2045546"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700" indent="0">
              <a:buNone/>
              <a:defRPr sz="1100" b="1"/>
            </a:lvl2pPr>
            <a:lvl3pPr marL="511400" indent="0">
              <a:buNone/>
              <a:defRPr sz="1000" b="1"/>
            </a:lvl3pPr>
            <a:lvl4pPr marL="767100" indent="0">
              <a:buNone/>
              <a:defRPr sz="900" b="1"/>
            </a:lvl4pPr>
            <a:lvl5pPr marL="1022800" indent="0">
              <a:buNone/>
              <a:defRPr sz="900" b="1"/>
            </a:lvl5pPr>
            <a:lvl6pPr marL="1278500" indent="0">
              <a:buNone/>
              <a:defRPr sz="900" b="1"/>
            </a:lvl6pPr>
            <a:lvl7pPr marL="1534176" indent="0">
              <a:buNone/>
              <a:defRPr sz="900" b="1"/>
            </a:lvl7pPr>
            <a:lvl8pPr marL="1789899" indent="0">
              <a:buNone/>
              <a:defRPr sz="900" b="1"/>
            </a:lvl8pPr>
            <a:lvl9pPr marL="2045546"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016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0221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761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1483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32" indent="0">
              <a:buNone/>
              <a:defRPr sz="1600"/>
            </a:lvl2pPr>
            <a:lvl3pPr marL="512064" indent="0">
              <a:buNone/>
              <a:defRPr sz="1300"/>
            </a:lvl3pPr>
            <a:lvl4pPr marL="768096" indent="0">
              <a:buNone/>
              <a:defRPr sz="1100"/>
            </a:lvl4pPr>
            <a:lvl5pPr marL="1024128" indent="0">
              <a:buNone/>
              <a:defRPr sz="1100"/>
            </a:lvl5pPr>
            <a:lvl6pPr marL="1280160" indent="0">
              <a:buNone/>
              <a:defRPr sz="1100"/>
            </a:lvl6pPr>
            <a:lvl7pPr marL="1536192" indent="0">
              <a:buNone/>
              <a:defRPr sz="1100"/>
            </a:lvl7pPr>
            <a:lvl8pPr marL="1792224" indent="0">
              <a:buNone/>
              <a:defRPr sz="1100"/>
            </a:lvl8pPr>
            <a:lvl9pPr marL="2048256" indent="0">
              <a:buNone/>
              <a:defRPr sz="11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3021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5033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8064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963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757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263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52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859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814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0418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4811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232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181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93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2960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617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2144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4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103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9079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6432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2561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363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961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82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0477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0AD9-102D-45E8-8957-3492107B981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F6106-F7B3-46B8-9DFC-9F3E2B3FD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453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51" y="182200"/>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900"/>
            <a:ext cx="1504157" cy="3127375"/>
          </a:xfrm>
        </p:spPr>
        <p:txBody>
          <a:bodyPr/>
          <a:lstStyle>
            <a:lvl1pPr marL="0" indent="0">
              <a:buNone/>
              <a:defRPr sz="800"/>
            </a:lvl1pPr>
            <a:lvl2pPr marL="255700" indent="0">
              <a:buNone/>
              <a:defRPr sz="700"/>
            </a:lvl2pPr>
            <a:lvl3pPr marL="511400" indent="0">
              <a:buNone/>
              <a:defRPr sz="600"/>
            </a:lvl3pPr>
            <a:lvl4pPr marL="767100" indent="0">
              <a:buNone/>
              <a:defRPr sz="500"/>
            </a:lvl4pPr>
            <a:lvl5pPr marL="1022800" indent="0">
              <a:buNone/>
              <a:defRPr sz="500"/>
            </a:lvl5pPr>
            <a:lvl6pPr marL="1278500" indent="0">
              <a:buNone/>
              <a:defRPr sz="500"/>
            </a:lvl6pPr>
            <a:lvl7pPr marL="1534176" indent="0">
              <a:buNone/>
              <a:defRPr sz="500"/>
            </a:lvl7pPr>
            <a:lvl8pPr marL="1789899" indent="0">
              <a:buNone/>
              <a:defRPr sz="500"/>
            </a:lvl8pPr>
            <a:lvl9pPr marL="204554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17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FB3A8-D5C5-420D-8257-68B3861BE9A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520799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66"/>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700" indent="0">
              <a:buNone/>
              <a:defRPr sz="1600"/>
            </a:lvl2pPr>
            <a:lvl3pPr marL="511400" indent="0">
              <a:buNone/>
              <a:defRPr sz="1300"/>
            </a:lvl3pPr>
            <a:lvl4pPr marL="767100" indent="0">
              <a:buNone/>
              <a:defRPr sz="1100"/>
            </a:lvl4pPr>
            <a:lvl5pPr marL="1022800" indent="0">
              <a:buNone/>
              <a:defRPr sz="1100"/>
            </a:lvl5pPr>
            <a:lvl6pPr marL="1278500" indent="0">
              <a:buNone/>
              <a:defRPr sz="1100"/>
            </a:lvl6pPr>
            <a:lvl7pPr marL="1534176" indent="0">
              <a:buNone/>
              <a:defRPr sz="1100"/>
            </a:lvl7pPr>
            <a:lvl8pPr marL="1789899" indent="0">
              <a:buNone/>
              <a:defRPr sz="1100"/>
            </a:lvl8pPr>
            <a:lvl9pPr marL="2045546"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700" indent="0">
              <a:buNone/>
              <a:defRPr sz="700"/>
            </a:lvl2pPr>
            <a:lvl3pPr marL="511400" indent="0">
              <a:buNone/>
              <a:defRPr sz="600"/>
            </a:lvl3pPr>
            <a:lvl4pPr marL="767100" indent="0">
              <a:buNone/>
              <a:defRPr sz="500"/>
            </a:lvl4pPr>
            <a:lvl5pPr marL="1022800" indent="0">
              <a:buNone/>
              <a:defRPr sz="500"/>
            </a:lvl5pPr>
            <a:lvl6pPr marL="1278500" indent="0">
              <a:buNone/>
              <a:defRPr sz="500"/>
            </a:lvl6pPr>
            <a:lvl7pPr marL="1534176" indent="0">
              <a:buNone/>
              <a:defRPr sz="500"/>
            </a:lvl7pPr>
            <a:lvl8pPr marL="1789899" indent="0">
              <a:buNone/>
              <a:defRPr sz="500"/>
            </a:lvl8pPr>
            <a:lvl9pPr marL="204554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096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7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67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732" indent="0" algn="ctr">
              <a:buNone/>
              <a:defRPr>
                <a:solidFill>
                  <a:schemeClr val="tx1">
                    <a:tint val="75000"/>
                  </a:schemeClr>
                </a:solidFill>
              </a:defRPr>
            </a:lvl2pPr>
            <a:lvl3pPr marL="511464" indent="0" algn="ctr">
              <a:buNone/>
              <a:defRPr>
                <a:solidFill>
                  <a:schemeClr val="tx1">
                    <a:tint val="75000"/>
                  </a:schemeClr>
                </a:solidFill>
              </a:defRPr>
            </a:lvl3pPr>
            <a:lvl4pPr marL="767196" indent="0" algn="ctr">
              <a:buNone/>
              <a:defRPr>
                <a:solidFill>
                  <a:schemeClr val="tx1">
                    <a:tint val="75000"/>
                  </a:schemeClr>
                </a:solidFill>
              </a:defRPr>
            </a:lvl4pPr>
            <a:lvl5pPr marL="1022928" indent="0" algn="ctr">
              <a:buNone/>
              <a:defRPr>
                <a:solidFill>
                  <a:schemeClr val="tx1">
                    <a:tint val="75000"/>
                  </a:schemeClr>
                </a:solidFill>
              </a:defRPr>
            </a:lvl5pPr>
            <a:lvl6pPr marL="1278660" indent="0" algn="ctr">
              <a:buNone/>
              <a:defRPr>
                <a:solidFill>
                  <a:schemeClr val="tx1">
                    <a:tint val="75000"/>
                  </a:schemeClr>
                </a:solidFill>
              </a:defRPr>
            </a:lvl6pPr>
            <a:lvl7pPr marL="1534368" indent="0" algn="ctr">
              <a:buNone/>
              <a:defRPr>
                <a:solidFill>
                  <a:schemeClr val="tx1">
                    <a:tint val="75000"/>
                  </a:schemeClr>
                </a:solidFill>
              </a:defRPr>
            </a:lvl7pPr>
            <a:lvl8pPr marL="1790123" indent="0" algn="ctr">
              <a:buNone/>
              <a:defRPr>
                <a:solidFill>
                  <a:schemeClr val="tx1">
                    <a:tint val="75000"/>
                  </a:schemeClr>
                </a:solidFill>
              </a:defRPr>
            </a:lvl8pPr>
            <a:lvl9pPr marL="20458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46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4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732" indent="0">
              <a:buNone/>
              <a:defRPr sz="1000">
                <a:solidFill>
                  <a:schemeClr val="tx1">
                    <a:tint val="75000"/>
                  </a:schemeClr>
                </a:solidFill>
              </a:defRPr>
            </a:lvl2pPr>
            <a:lvl3pPr marL="511464" indent="0">
              <a:buNone/>
              <a:defRPr sz="900">
                <a:solidFill>
                  <a:schemeClr val="tx1">
                    <a:tint val="75000"/>
                  </a:schemeClr>
                </a:solidFill>
              </a:defRPr>
            </a:lvl3pPr>
            <a:lvl4pPr marL="767196" indent="0">
              <a:buNone/>
              <a:defRPr sz="800">
                <a:solidFill>
                  <a:schemeClr val="tx1">
                    <a:tint val="75000"/>
                  </a:schemeClr>
                </a:solidFill>
              </a:defRPr>
            </a:lvl4pPr>
            <a:lvl5pPr marL="1022928" indent="0">
              <a:buNone/>
              <a:defRPr sz="800">
                <a:solidFill>
                  <a:schemeClr val="tx1">
                    <a:tint val="75000"/>
                  </a:schemeClr>
                </a:solidFill>
              </a:defRPr>
            </a:lvl5pPr>
            <a:lvl6pPr marL="1278660" indent="0">
              <a:buNone/>
              <a:defRPr sz="800">
                <a:solidFill>
                  <a:schemeClr val="tx1">
                    <a:tint val="75000"/>
                  </a:schemeClr>
                </a:solidFill>
              </a:defRPr>
            </a:lvl6pPr>
            <a:lvl7pPr marL="1534368" indent="0">
              <a:buNone/>
              <a:defRPr sz="800">
                <a:solidFill>
                  <a:schemeClr val="tx1">
                    <a:tint val="75000"/>
                  </a:schemeClr>
                </a:solidFill>
              </a:defRPr>
            </a:lvl7pPr>
            <a:lvl8pPr marL="1790123" indent="0">
              <a:buNone/>
              <a:defRPr sz="800">
                <a:solidFill>
                  <a:schemeClr val="tx1">
                    <a:tint val="75000"/>
                  </a:schemeClr>
                </a:solidFill>
              </a:defRPr>
            </a:lvl8pPr>
            <a:lvl9pPr marL="2045807"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78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79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732" indent="0">
              <a:buNone/>
              <a:defRPr sz="1100" b="1"/>
            </a:lvl2pPr>
            <a:lvl3pPr marL="511464" indent="0">
              <a:buNone/>
              <a:defRPr sz="1000" b="1"/>
            </a:lvl3pPr>
            <a:lvl4pPr marL="767196" indent="0">
              <a:buNone/>
              <a:defRPr sz="900" b="1"/>
            </a:lvl4pPr>
            <a:lvl5pPr marL="1022928" indent="0">
              <a:buNone/>
              <a:defRPr sz="900" b="1"/>
            </a:lvl5pPr>
            <a:lvl6pPr marL="1278660" indent="0">
              <a:buNone/>
              <a:defRPr sz="900" b="1"/>
            </a:lvl6pPr>
            <a:lvl7pPr marL="1534368" indent="0">
              <a:buNone/>
              <a:defRPr sz="900" b="1"/>
            </a:lvl7pPr>
            <a:lvl8pPr marL="1790123" indent="0">
              <a:buNone/>
              <a:defRPr sz="900" b="1"/>
            </a:lvl8pPr>
            <a:lvl9pPr marL="2045807"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732" indent="0">
              <a:buNone/>
              <a:defRPr sz="1100" b="1"/>
            </a:lvl2pPr>
            <a:lvl3pPr marL="511464" indent="0">
              <a:buNone/>
              <a:defRPr sz="1000" b="1"/>
            </a:lvl3pPr>
            <a:lvl4pPr marL="767196" indent="0">
              <a:buNone/>
              <a:defRPr sz="900" b="1"/>
            </a:lvl4pPr>
            <a:lvl5pPr marL="1022928" indent="0">
              <a:buNone/>
              <a:defRPr sz="900" b="1"/>
            </a:lvl5pPr>
            <a:lvl6pPr marL="1278660" indent="0">
              <a:buNone/>
              <a:defRPr sz="900" b="1"/>
            </a:lvl6pPr>
            <a:lvl7pPr marL="1534368" indent="0">
              <a:buNone/>
              <a:defRPr sz="900" b="1"/>
            </a:lvl7pPr>
            <a:lvl8pPr marL="1790123" indent="0">
              <a:buNone/>
              <a:defRPr sz="900" b="1"/>
            </a:lvl8pPr>
            <a:lvl9pPr marL="2045807"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7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092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7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421" indent="0">
              <a:buNone/>
              <a:defRPr sz="1800">
                <a:solidFill>
                  <a:schemeClr val="tx1">
                    <a:tint val="75000"/>
                  </a:schemeClr>
                </a:solidFill>
              </a:defRPr>
            </a:lvl2pPr>
            <a:lvl3pPr marL="912972" indent="0">
              <a:buNone/>
              <a:defRPr sz="1600">
                <a:solidFill>
                  <a:schemeClr val="tx1">
                    <a:tint val="75000"/>
                  </a:schemeClr>
                </a:solidFill>
              </a:defRPr>
            </a:lvl3pPr>
            <a:lvl4pPr marL="1369356" indent="0">
              <a:buNone/>
              <a:defRPr sz="1400">
                <a:solidFill>
                  <a:schemeClr val="tx1">
                    <a:tint val="75000"/>
                  </a:schemeClr>
                </a:solidFill>
              </a:defRPr>
            </a:lvl4pPr>
            <a:lvl5pPr marL="1825942" indent="0">
              <a:buNone/>
              <a:defRPr sz="1400">
                <a:solidFill>
                  <a:schemeClr val="tx1">
                    <a:tint val="75000"/>
                  </a:schemeClr>
                </a:solidFill>
              </a:defRPr>
            </a:lvl5pPr>
            <a:lvl6pPr marL="2282294" indent="0">
              <a:buNone/>
              <a:defRPr sz="1400">
                <a:solidFill>
                  <a:schemeClr val="tx1">
                    <a:tint val="75000"/>
                  </a:schemeClr>
                </a:solidFill>
              </a:defRPr>
            </a:lvl6pPr>
            <a:lvl7pPr marL="2738712" indent="0">
              <a:buNone/>
              <a:defRPr sz="1400">
                <a:solidFill>
                  <a:schemeClr val="tx1">
                    <a:tint val="75000"/>
                  </a:schemeClr>
                </a:solidFill>
              </a:defRPr>
            </a:lvl7pPr>
            <a:lvl8pPr marL="3195163" indent="0">
              <a:buNone/>
              <a:defRPr sz="1400">
                <a:solidFill>
                  <a:schemeClr val="tx1">
                    <a:tint val="75000"/>
                  </a:schemeClr>
                </a:solidFill>
              </a:defRPr>
            </a:lvl8pPr>
            <a:lvl9pPr marL="365167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FB3A8-D5C5-420D-8257-68B3861BE9A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207297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51" y="18218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884"/>
            <a:ext cx="1504157" cy="3127375"/>
          </a:xfrm>
        </p:spPr>
        <p:txBody>
          <a:bodyPr/>
          <a:lstStyle>
            <a:lvl1pPr marL="0" indent="0">
              <a:buNone/>
              <a:defRPr sz="800"/>
            </a:lvl1pPr>
            <a:lvl2pPr marL="255732" indent="0">
              <a:buNone/>
              <a:defRPr sz="700"/>
            </a:lvl2pPr>
            <a:lvl3pPr marL="511464" indent="0">
              <a:buNone/>
              <a:defRPr sz="600"/>
            </a:lvl3pPr>
            <a:lvl4pPr marL="767196" indent="0">
              <a:buNone/>
              <a:defRPr sz="500"/>
            </a:lvl4pPr>
            <a:lvl5pPr marL="1022928" indent="0">
              <a:buNone/>
              <a:defRPr sz="500"/>
            </a:lvl5pPr>
            <a:lvl6pPr marL="1278660" indent="0">
              <a:buNone/>
              <a:defRPr sz="500"/>
            </a:lvl6pPr>
            <a:lvl7pPr marL="1534368" indent="0">
              <a:buNone/>
              <a:defRPr sz="500"/>
            </a:lvl7pPr>
            <a:lvl8pPr marL="1790123" indent="0">
              <a:buNone/>
              <a:defRPr sz="500"/>
            </a:lvl8pPr>
            <a:lvl9pPr marL="2045807"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45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50"/>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732" indent="0">
              <a:buNone/>
              <a:defRPr sz="1600"/>
            </a:lvl2pPr>
            <a:lvl3pPr marL="511464" indent="0">
              <a:buNone/>
              <a:defRPr sz="1300"/>
            </a:lvl3pPr>
            <a:lvl4pPr marL="767196" indent="0">
              <a:buNone/>
              <a:defRPr sz="1100"/>
            </a:lvl4pPr>
            <a:lvl5pPr marL="1022928" indent="0">
              <a:buNone/>
              <a:defRPr sz="1100"/>
            </a:lvl5pPr>
            <a:lvl6pPr marL="1278660" indent="0">
              <a:buNone/>
              <a:defRPr sz="1100"/>
            </a:lvl6pPr>
            <a:lvl7pPr marL="1534368" indent="0">
              <a:buNone/>
              <a:defRPr sz="1100"/>
            </a:lvl7pPr>
            <a:lvl8pPr marL="1790123" indent="0">
              <a:buNone/>
              <a:defRPr sz="1100"/>
            </a:lvl8pPr>
            <a:lvl9pPr marL="2045807"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732" indent="0">
              <a:buNone/>
              <a:defRPr sz="700"/>
            </a:lvl2pPr>
            <a:lvl3pPr marL="511464" indent="0">
              <a:buNone/>
              <a:defRPr sz="600"/>
            </a:lvl3pPr>
            <a:lvl4pPr marL="767196" indent="0">
              <a:buNone/>
              <a:defRPr sz="500"/>
            </a:lvl4pPr>
            <a:lvl5pPr marL="1022928" indent="0">
              <a:buNone/>
              <a:defRPr sz="500"/>
            </a:lvl5pPr>
            <a:lvl6pPr marL="1278660" indent="0">
              <a:buNone/>
              <a:defRPr sz="500"/>
            </a:lvl6pPr>
            <a:lvl7pPr marL="1534368" indent="0">
              <a:buNone/>
              <a:defRPr sz="500"/>
            </a:lvl7pPr>
            <a:lvl8pPr marL="1790123" indent="0">
              <a:buNone/>
              <a:defRPr sz="500"/>
            </a:lvl8pPr>
            <a:lvl9pPr marL="2045807"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4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403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777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776" indent="0" algn="ctr">
              <a:buNone/>
              <a:defRPr>
                <a:solidFill>
                  <a:schemeClr val="tx1">
                    <a:tint val="75000"/>
                  </a:schemeClr>
                </a:solidFill>
              </a:defRPr>
            </a:lvl2pPr>
            <a:lvl3pPr marL="511552" indent="0" algn="ctr">
              <a:buNone/>
              <a:defRPr>
                <a:solidFill>
                  <a:schemeClr val="tx1">
                    <a:tint val="75000"/>
                  </a:schemeClr>
                </a:solidFill>
              </a:defRPr>
            </a:lvl3pPr>
            <a:lvl4pPr marL="767328" indent="0" algn="ctr">
              <a:buNone/>
              <a:defRPr>
                <a:solidFill>
                  <a:schemeClr val="tx1">
                    <a:tint val="75000"/>
                  </a:schemeClr>
                </a:solidFill>
              </a:defRPr>
            </a:lvl4pPr>
            <a:lvl5pPr marL="1023104" indent="0" algn="ctr">
              <a:buNone/>
              <a:defRPr>
                <a:solidFill>
                  <a:schemeClr val="tx1">
                    <a:tint val="75000"/>
                  </a:schemeClr>
                </a:solidFill>
              </a:defRPr>
            </a:lvl5pPr>
            <a:lvl6pPr marL="1278880" indent="0" algn="ctr">
              <a:buNone/>
              <a:defRPr>
                <a:solidFill>
                  <a:schemeClr val="tx1">
                    <a:tint val="75000"/>
                  </a:schemeClr>
                </a:solidFill>
              </a:defRPr>
            </a:lvl6pPr>
            <a:lvl7pPr marL="1534632" indent="0" algn="ctr">
              <a:buNone/>
              <a:defRPr>
                <a:solidFill>
                  <a:schemeClr val="tx1">
                    <a:tint val="75000"/>
                  </a:schemeClr>
                </a:solidFill>
              </a:defRPr>
            </a:lvl7pPr>
            <a:lvl8pPr marL="1790431" indent="0" algn="ctr">
              <a:buNone/>
              <a:defRPr>
                <a:solidFill>
                  <a:schemeClr val="tx1">
                    <a:tint val="75000"/>
                  </a:schemeClr>
                </a:solidFill>
              </a:defRPr>
            </a:lvl8pPr>
            <a:lvl9pPr marL="20461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5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20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776" indent="0">
              <a:buNone/>
              <a:defRPr sz="1000">
                <a:solidFill>
                  <a:schemeClr val="tx1">
                    <a:tint val="75000"/>
                  </a:schemeClr>
                </a:solidFill>
              </a:defRPr>
            </a:lvl2pPr>
            <a:lvl3pPr marL="511552" indent="0">
              <a:buNone/>
              <a:defRPr sz="900">
                <a:solidFill>
                  <a:schemeClr val="tx1">
                    <a:tint val="75000"/>
                  </a:schemeClr>
                </a:solidFill>
              </a:defRPr>
            </a:lvl3pPr>
            <a:lvl4pPr marL="767328" indent="0">
              <a:buNone/>
              <a:defRPr sz="800">
                <a:solidFill>
                  <a:schemeClr val="tx1">
                    <a:tint val="75000"/>
                  </a:schemeClr>
                </a:solidFill>
              </a:defRPr>
            </a:lvl4pPr>
            <a:lvl5pPr marL="1023104" indent="0">
              <a:buNone/>
              <a:defRPr sz="800">
                <a:solidFill>
                  <a:schemeClr val="tx1">
                    <a:tint val="75000"/>
                  </a:schemeClr>
                </a:solidFill>
              </a:defRPr>
            </a:lvl5pPr>
            <a:lvl6pPr marL="1278880" indent="0">
              <a:buNone/>
              <a:defRPr sz="800">
                <a:solidFill>
                  <a:schemeClr val="tx1">
                    <a:tint val="75000"/>
                  </a:schemeClr>
                </a:solidFill>
              </a:defRPr>
            </a:lvl6pPr>
            <a:lvl7pPr marL="1534632" indent="0">
              <a:buNone/>
              <a:defRPr sz="800">
                <a:solidFill>
                  <a:schemeClr val="tx1">
                    <a:tint val="75000"/>
                  </a:schemeClr>
                </a:solidFill>
              </a:defRPr>
            </a:lvl7pPr>
            <a:lvl8pPr marL="1790431" indent="0">
              <a:buNone/>
              <a:defRPr sz="800">
                <a:solidFill>
                  <a:schemeClr val="tx1">
                    <a:tint val="75000"/>
                  </a:schemeClr>
                </a:solidFill>
              </a:defRPr>
            </a:lvl8pPr>
            <a:lvl9pPr marL="2046167"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550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791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776" indent="0">
              <a:buNone/>
              <a:defRPr sz="1100" b="1"/>
            </a:lvl2pPr>
            <a:lvl3pPr marL="511552" indent="0">
              <a:buNone/>
              <a:defRPr sz="1000" b="1"/>
            </a:lvl3pPr>
            <a:lvl4pPr marL="767328" indent="0">
              <a:buNone/>
              <a:defRPr sz="900" b="1"/>
            </a:lvl4pPr>
            <a:lvl5pPr marL="1023104" indent="0">
              <a:buNone/>
              <a:defRPr sz="900" b="1"/>
            </a:lvl5pPr>
            <a:lvl6pPr marL="1278880" indent="0">
              <a:buNone/>
              <a:defRPr sz="900" b="1"/>
            </a:lvl6pPr>
            <a:lvl7pPr marL="1534632" indent="0">
              <a:buNone/>
              <a:defRPr sz="900" b="1"/>
            </a:lvl7pPr>
            <a:lvl8pPr marL="1790431" indent="0">
              <a:buNone/>
              <a:defRPr sz="900" b="1"/>
            </a:lvl8pPr>
            <a:lvl9pPr marL="2046167"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776" indent="0">
              <a:buNone/>
              <a:defRPr sz="1100" b="1"/>
            </a:lvl2pPr>
            <a:lvl3pPr marL="511552" indent="0">
              <a:buNone/>
              <a:defRPr sz="1000" b="1"/>
            </a:lvl3pPr>
            <a:lvl4pPr marL="767328" indent="0">
              <a:buNone/>
              <a:defRPr sz="900" b="1"/>
            </a:lvl4pPr>
            <a:lvl5pPr marL="1023104" indent="0">
              <a:buNone/>
              <a:defRPr sz="900" b="1"/>
            </a:lvl5pPr>
            <a:lvl6pPr marL="1278880" indent="0">
              <a:buNone/>
              <a:defRPr sz="900" b="1"/>
            </a:lvl6pPr>
            <a:lvl7pPr marL="1534632" indent="0">
              <a:buNone/>
              <a:defRPr sz="900" b="1"/>
            </a:lvl7pPr>
            <a:lvl8pPr marL="1790431" indent="0">
              <a:buNone/>
              <a:defRPr sz="900" b="1"/>
            </a:lvl8pPr>
            <a:lvl9pPr marL="2046167"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563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86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2FB3A8-D5C5-420D-8257-68B3861BE9A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4098805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71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51" y="182162"/>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862"/>
            <a:ext cx="1504157" cy="3127375"/>
          </a:xfrm>
        </p:spPr>
        <p:txBody>
          <a:bodyPr/>
          <a:lstStyle>
            <a:lvl1pPr marL="0" indent="0">
              <a:buNone/>
              <a:defRPr sz="800"/>
            </a:lvl1pPr>
            <a:lvl2pPr marL="255776" indent="0">
              <a:buNone/>
              <a:defRPr sz="700"/>
            </a:lvl2pPr>
            <a:lvl3pPr marL="511552" indent="0">
              <a:buNone/>
              <a:defRPr sz="600"/>
            </a:lvl3pPr>
            <a:lvl4pPr marL="767328" indent="0">
              <a:buNone/>
              <a:defRPr sz="500"/>
            </a:lvl4pPr>
            <a:lvl5pPr marL="1023104" indent="0">
              <a:buNone/>
              <a:defRPr sz="500"/>
            </a:lvl5pPr>
            <a:lvl6pPr marL="1278880" indent="0">
              <a:buNone/>
              <a:defRPr sz="500"/>
            </a:lvl6pPr>
            <a:lvl7pPr marL="1534632" indent="0">
              <a:buNone/>
              <a:defRPr sz="500"/>
            </a:lvl7pPr>
            <a:lvl8pPr marL="1790431" indent="0">
              <a:buNone/>
              <a:defRPr sz="500"/>
            </a:lvl8pPr>
            <a:lvl9pPr marL="2046167"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448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28"/>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776" indent="0">
              <a:buNone/>
              <a:defRPr sz="1600"/>
            </a:lvl2pPr>
            <a:lvl3pPr marL="511552" indent="0">
              <a:buNone/>
              <a:defRPr sz="1300"/>
            </a:lvl3pPr>
            <a:lvl4pPr marL="767328" indent="0">
              <a:buNone/>
              <a:defRPr sz="1100"/>
            </a:lvl4pPr>
            <a:lvl5pPr marL="1023104" indent="0">
              <a:buNone/>
              <a:defRPr sz="1100"/>
            </a:lvl5pPr>
            <a:lvl6pPr marL="1278880" indent="0">
              <a:buNone/>
              <a:defRPr sz="1100"/>
            </a:lvl6pPr>
            <a:lvl7pPr marL="1534632" indent="0">
              <a:buNone/>
              <a:defRPr sz="1100"/>
            </a:lvl7pPr>
            <a:lvl8pPr marL="1790431" indent="0">
              <a:buNone/>
              <a:defRPr sz="1100"/>
            </a:lvl8pPr>
            <a:lvl9pPr marL="2046167"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776" indent="0">
              <a:buNone/>
              <a:defRPr sz="700"/>
            </a:lvl2pPr>
            <a:lvl3pPr marL="511552" indent="0">
              <a:buNone/>
              <a:defRPr sz="600"/>
            </a:lvl3pPr>
            <a:lvl4pPr marL="767328" indent="0">
              <a:buNone/>
              <a:defRPr sz="500"/>
            </a:lvl4pPr>
            <a:lvl5pPr marL="1023104" indent="0">
              <a:buNone/>
              <a:defRPr sz="500"/>
            </a:lvl5pPr>
            <a:lvl6pPr marL="1278880" indent="0">
              <a:buNone/>
              <a:defRPr sz="500"/>
            </a:lvl6pPr>
            <a:lvl7pPr marL="1534632" indent="0">
              <a:buNone/>
              <a:defRPr sz="500"/>
            </a:lvl7pPr>
            <a:lvl8pPr marL="1790431" indent="0">
              <a:buNone/>
              <a:defRPr sz="500"/>
            </a:lvl8pPr>
            <a:lvl9pPr marL="2046167"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687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104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080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838" indent="0" algn="ctr">
              <a:buNone/>
              <a:defRPr>
                <a:solidFill>
                  <a:schemeClr val="tx1">
                    <a:tint val="75000"/>
                  </a:schemeClr>
                </a:solidFill>
              </a:defRPr>
            </a:lvl2pPr>
            <a:lvl3pPr marL="511676" indent="0" algn="ctr">
              <a:buNone/>
              <a:defRPr>
                <a:solidFill>
                  <a:schemeClr val="tx1">
                    <a:tint val="75000"/>
                  </a:schemeClr>
                </a:solidFill>
              </a:defRPr>
            </a:lvl3pPr>
            <a:lvl4pPr marL="767514" indent="0" algn="ctr">
              <a:buNone/>
              <a:defRPr>
                <a:solidFill>
                  <a:schemeClr val="tx1">
                    <a:tint val="75000"/>
                  </a:schemeClr>
                </a:solidFill>
              </a:defRPr>
            </a:lvl4pPr>
            <a:lvl5pPr marL="1023352" indent="0" algn="ctr">
              <a:buNone/>
              <a:defRPr>
                <a:solidFill>
                  <a:schemeClr val="tx1">
                    <a:tint val="75000"/>
                  </a:schemeClr>
                </a:solidFill>
              </a:defRPr>
            </a:lvl5pPr>
            <a:lvl6pPr marL="1279190" indent="0" algn="ctr">
              <a:buNone/>
              <a:defRPr>
                <a:solidFill>
                  <a:schemeClr val="tx1">
                    <a:tint val="75000"/>
                  </a:schemeClr>
                </a:solidFill>
              </a:defRPr>
            </a:lvl6pPr>
            <a:lvl7pPr marL="1535005" indent="0" algn="ctr">
              <a:buNone/>
              <a:defRPr>
                <a:solidFill>
                  <a:schemeClr val="tx1">
                    <a:tint val="75000"/>
                  </a:schemeClr>
                </a:solidFill>
              </a:defRPr>
            </a:lvl7pPr>
            <a:lvl8pPr marL="1790865" indent="0" algn="ctr">
              <a:buNone/>
              <a:defRPr>
                <a:solidFill>
                  <a:schemeClr val="tx1">
                    <a:tint val="75000"/>
                  </a:schemeClr>
                </a:solidFill>
              </a:defRPr>
            </a:lvl8pPr>
            <a:lvl9pPr marL="20466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134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160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838" indent="0">
              <a:buNone/>
              <a:defRPr sz="1000">
                <a:solidFill>
                  <a:schemeClr val="tx1">
                    <a:tint val="75000"/>
                  </a:schemeClr>
                </a:solidFill>
              </a:defRPr>
            </a:lvl2pPr>
            <a:lvl3pPr marL="511676" indent="0">
              <a:buNone/>
              <a:defRPr sz="900">
                <a:solidFill>
                  <a:schemeClr val="tx1">
                    <a:tint val="75000"/>
                  </a:schemeClr>
                </a:solidFill>
              </a:defRPr>
            </a:lvl3pPr>
            <a:lvl4pPr marL="767514" indent="0">
              <a:buNone/>
              <a:defRPr sz="800">
                <a:solidFill>
                  <a:schemeClr val="tx1">
                    <a:tint val="75000"/>
                  </a:schemeClr>
                </a:solidFill>
              </a:defRPr>
            </a:lvl4pPr>
            <a:lvl5pPr marL="1023352" indent="0">
              <a:buNone/>
              <a:defRPr sz="800">
                <a:solidFill>
                  <a:schemeClr val="tx1">
                    <a:tint val="75000"/>
                  </a:schemeClr>
                </a:solidFill>
              </a:defRPr>
            </a:lvl5pPr>
            <a:lvl6pPr marL="1279190" indent="0">
              <a:buNone/>
              <a:defRPr sz="800">
                <a:solidFill>
                  <a:schemeClr val="tx1">
                    <a:tint val="75000"/>
                  </a:schemeClr>
                </a:solidFill>
              </a:defRPr>
            </a:lvl6pPr>
            <a:lvl7pPr marL="1535005" indent="0">
              <a:buNone/>
              <a:defRPr sz="800">
                <a:solidFill>
                  <a:schemeClr val="tx1">
                    <a:tint val="75000"/>
                  </a:schemeClr>
                </a:solidFill>
              </a:defRPr>
            </a:lvl7pPr>
            <a:lvl8pPr marL="1790865" indent="0">
              <a:buNone/>
              <a:defRPr sz="800">
                <a:solidFill>
                  <a:schemeClr val="tx1">
                    <a:tint val="75000"/>
                  </a:schemeClr>
                </a:solidFill>
              </a:defRPr>
            </a:lvl8pPr>
            <a:lvl9pPr marL="2046673"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817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928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838" indent="0">
              <a:buNone/>
              <a:defRPr sz="1100" b="1"/>
            </a:lvl2pPr>
            <a:lvl3pPr marL="511676" indent="0">
              <a:buNone/>
              <a:defRPr sz="1000" b="1"/>
            </a:lvl3pPr>
            <a:lvl4pPr marL="767514" indent="0">
              <a:buNone/>
              <a:defRPr sz="900" b="1"/>
            </a:lvl4pPr>
            <a:lvl5pPr marL="1023352" indent="0">
              <a:buNone/>
              <a:defRPr sz="900" b="1"/>
            </a:lvl5pPr>
            <a:lvl6pPr marL="1279190" indent="0">
              <a:buNone/>
              <a:defRPr sz="900" b="1"/>
            </a:lvl6pPr>
            <a:lvl7pPr marL="1535005" indent="0">
              <a:buNone/>
              <a:defRPr sz="900" b="1"/>
            </a:lvl7pPr>
            <a:lvl8pPr marL="1790865" indent="0">
              <a:buNone/>
              <a:defRPr sz="900" b="1"/>
            </a:lvl8pPr>
            <a:lvl9pPr marL="2046673"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838" indent="0">
              <a:buNone/>
              <a:defRPr sz="1100" b="1"/>
            </a:lvl2pPr>
            <a:lvl3pPr marL="511676" indent="0">
              <a:buNone/>
              <a:defRPr sz="1000" b="1"/>
            </a:lvl3pPr>
            <a:lvl4pPr marL="767514" indent="0">
              <a:buNone/>
              <a:defRPr sz="900" b="1"/>
            </a:lvl4pPr>
            <a:lvl5pPr marL="1023352" indent="0">
              <a:buNone/>
              <a:defRPr sz="900" b="1"/>
            </a:lvl5pPr>
            <a:lvl6pPr marL="1279190" indent="0">
              <a:buNone/>
              <a:defRPr sz="900" b="1"/>
            </a:lvl6pPr>
            <a:lvl7pPr marL="1535005" indent="0">
              <a:buNone/>
              <a:defRPr sz="900" b="1"/>
            </a:lvl7pPr>
            <a:lvl8pPr marL="1790865" indent="0">
              <a:buNone/>
              <a:defRPr sz="900" b="1"/>
            </a:lvl8pPr>
            <a:lvl9pPr marL="2046673"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35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421" indent="0">
              <a:buNone/>
              <a:defRPr sz="2000" b="1"/>
            </a:lvl2pPr>
            <a:lvl3pPr marL="912972" indent="0">
              <a:buNone/>
              <a:defRPr sz="1800" b="1"/>
            </a:lvl3pPr>
            <a:lvl4pPr marL="1369356" indent="0">
              <a:buNone/>
              <a:defRPr sz="1600" b="1"/>
            </a:lvl4pPr>
            <a:lvl5pPr marL="1825942" indent="0">
              <a:buNone/>
              <a:defRPr sz="1600" b="1"/>
            </a:lvl5pPr>
            <a:lvl6pPr marL="2282294" indent="0">
              <a:buNone/>
              <a:defRPr sz="1600" b="1"/>
            </a:lvl6pPr>
            <a:lvl7pPr marL="2738712" indent="0">
              <a:buNone/>
              <a:defRPr sz="1600" b="1"/>
            </a:lvl7pPr>
            <a:lvl8pPr marL="3195163" indent="0">
              <a:buNone/>
              <a:defRPr sz="1600" b="1"/>
            </a:lvl8pPr>
            <a:lvl9pPr marL="36516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4"/>
            <a:ext cx="4041775" cy="639762"/>
          </a:xfrm>
        </p:spPr>
        <p:txBody>
          <a:bodyPr anchor="b"/>
          <a:lstStyle>
            <a:lvl1pPr marL="0" indent="0">
              <a:buNone/>
              <a:defRPr sz="2400" b="1"/>
            </a:lvl1pPr>
            <a:lvl2pPr marL="456421" indent="0">
              <a:buNone/>
              <a:defRPr sz="2000" b="1"/>
            </a:lvl2pPr>
            <a:lvl3pPr marL="912972" indent="0">
              <a:buNone/>
              <a:defRPr sz="1800" b="1"/>
            </a:lvl3pPr>
            <a:lvl4pPr marL="1369356" indent="0">
              <a:buNone/>
              <a:defRPr sz="1600" b="1"/>
            </a:lvl4pPr>
            <a:lvl5pPr marL="1825942" indent="0">
              <a:buNone/>
              <a:defRPr sz="1600" b="1"/>
            </a:lvl5pPr>
            <a:lvl6pPr marL="2282294" indent="0">
              <a:buNone/>
              <a:defRPr sz="1600" b="1"/>
            </a:lvl6pPr>
            <a:lvl7pPr marL="2738712" indent="0">
              <a:buNone/>
              <a:defRPr sz="1600" b="1"/>
            </a:lvl7pPr>
            <a:lvl8pPr marL="3195163" indent="0">
              <a:buNone/>
              <a:defRPr sz="1600" b="1"/>
            </a:lvl8pPr>
            <a:lvl9pPr marL="36516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2FB3A8-D5C5-420D-8257-68B3861BE9A3}"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08114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5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10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51" y="182131"/>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831"/>
            <a:ext cx="1504157" cy="3127375"/>
          </a:xfrm>
        </p:spPr>
        <p:txBody>
          <a:bodyPr/>
          <a:lstStyle>
            <a:lvl1pPr marL="0" indent="0">
              <a:buNone/>
              <a:defRPr sz="800"/>
            </a:lvl1pPr>
            <a:lvl2pPr marL="255838" indent="0">
              <a:buNone/>
              <a:defRPr sz="700"/>
            </a:lvl2pPr>
            <a:lvl3pPr marL="511676" indent="0">
              <a:buNone/>
              <a:defRPr sz="600"/>
            </a:lvl3pPr>
            <a:lvl4pPr marL="767514" indent="0">
              <a:buNone/>
              <a:defRPr sz="500"/>
            </a:lvl4pPr>
            <a:lvl5pPr marL="1023352" indent="0">
              <a:buNone/>
              <a:defRPr sz="500"/>
            </a:lvl5pPr>
            <a:lvl6pPr marL="1279190" indent="0">
              <a:buNone/>
              <a:defRPr sz="500"/>
            </a:lvl6pPr>
            <a:lvl7pPr marL="1535005" indent="0">
              <a:buNone/>
              <a:defRPr sz="500"/>
            </a:lvl7pPr>
            <a:lvl8pPr marL="1790865" indent="0">
              <a:buNone/>
              <a:defRPr sz="500"/>
            </a:lvl8pPr>
            <a:lvl9pPr marL="204667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842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97"/>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838" indent="0">
              <a:buNone/>
              <a:defRPr sz="1600"/>
            </a:lvl2pPr>
            <a:lvl3pPr marL="511676" indent="0">
              <a:buNone/>
              <a:defRPr sz="1300"/>
            </a:lvl3pPr>
            <a:lvl4pPr marL="767514" indent="0">
              <a:buNone/>
              <a:defRPr sz="1100"/>
            </a:lvl4pPr>
            <a:lvl5pPr marL="1023352" indent="0">
              <a:buNone/>
              <a:defRPr sz="1100"/>
            </a:lvl5pPr>
            <a:lvl6pPr marL="1279190" indent="0">
              <a:buNone/>
              <a:defRPr sz="1100"/>
            </a:lvl6pPr>
            <a:lvl7pPr marL="1535005" indent="0">
              <a:buNone/>
              <a:defRPr sz="1100"/>
            </a:lvl7pPr>
            <a:lvl8pPr marL="1790865" indent="0">
              <a:buNone/>
              <a:defRPr sz="1100"/>
            </a:lvl8pPr>
            <a:lvl9pPr marL="2046673"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838" indent="0">
              <a:buNone/>
              <a:defRPr sz="700"/>
            </a:lvl2pPr>
            <a:lvl3pPr marL="511676" indent="0">
              <a:buNone/>
              <a:defRPr sz="600"/>
            </a:lvl3pPr>
            <a:lvl4pPr marL="767514" indent="0">
              <a:buNone/>
              <a:defRPr sz="500"/>
            </a:lvl4pPr>
            <a:lvl5pPr marL="1023352" indent="0">
              <a:buNone/>
              <a:defRPr sz="500"/>
            </a:lvl5pPr>
            <a:lvl6pPr marL="1279190" indent="0">
              <a:buNone/>
              <a:defRPr sz="500"/>
            </a:lvl6pPr>
            <a:lvl7pPr marL="1535005" indent="0">
              <a:buNone/>
              <a:defRPr sz="500"/>
            </a:lvl7pPr>
            <a:lvl8pPr marL="1790865" indent="0">
              <a:buNone/>
              <a:defRPr sz="500"/>
            </a:lvl8pPr>
            <a:lvl9pPr marL="204667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769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21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90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11650-9299-4972-A41C-B869A9D090BB}"/>
              </a:ext>
            </a:extLst>
          </p:cNvPr>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xmlns="" id="{722B738E-7BE1-43D1-8ED5-226B4AB9A7FD}"/>
              </a:ext>
            </a:extLst>
          </p:cNvPr>
          <p:cNvSpPr>
            <a:spLocks noGrp="1"/>
          </p:cNvSpPr>
          <p:nvPr>
            <p:ph type="subTitle" idx="1"/>
          </p:nvPr>
        </p:nvSpPr>
        <p:spPr>
          <a:xfrm>
            <a:off x="1143000" y="3602038"/>
            <a:ext cx="6858000" cy="1655762"/>
          </a:xfrm>
        </p:spPr>
        <p:txBody>
          <a:bodyPr/>
          <a:lstStyle>
            <a:lvl1pPr marL="0" indent="0" algn="ctr">
              <a:buNone/>
              <a:defRPr sz="2000"/>
            </a:lvl1pPr>
            <a:lvl2pPr marL="383772" indent="0" algn="ctr">
              <a:buNone/>
              <a:defRPr sz="1700"/>
            </a:lvl2pPr>
            <a:lvl3pPr marL="767544" indent="0" algn="ctr">
              <a:buNone/>
              <a:defRPr sz="1500"/>
            </a:lvl3pPr>
            <a:lvl4pPr marL="1151316" indent="0" algn="ctr">
              <a:buNone/>
              <a:defRPr sz="1300"/>
            </a:lvl4pPr>
            <a:lvl5pPr marL="1535066" indent="0" algn="ctr">
              <a:buNone/>
              <a:defRPr sz="1300"/>
            </a:lvl5pPr>
            <a:lvl6pPr marL="1918836" indent="0" algn="ctr">
              <a:buNone/>
              <a:defRPr sz="1300"/>
            </a:lvl6pPr>
            <a:lvl7pPr marL="2302574" indent="0" algn="ctr">
              <a:buNone/>
              <a:defRPr sz="1300"/>
            </a:lvl7pPr>
            <a:lvl8pPr marL="2686346" indent="0" algn="ctr">
              <a:buNone/>
              <a:defRPr sz="1300"/>
            </a:lvl8pPr>
            <a:lvl9pPr marL="307012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xmlns=""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8258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8194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90243-4F96-46A0-AAE9-DEF75CFD30A8}"/>
              </a:ext>
            </a:extLst>
          </p:cNvPr>
          <p:cNvSpPr>
            <a:spLocks noGrp="1"/>
          </p:cNvSpPr>
          <p:nvPr>
            <p:ph type="title"/>
          </p:nvPr>
        </p:nvSpPr>
        <p:spPr>
          <a:xfrm>
            <a:off x="623888" y="1709831"/>
            <a:ext cx="7886700" cy="2852737"/>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xmlns="" id="{DC42E6CA-5EF9-4DFE-97DF-BFD6AB30E9E9}"/>
              </a:ext>
            </a:extLst>
          </p:cNvPr>
          <p:cNvSpPr>
            <a:spLocks noGrp="1"/>
          </p:cNvSpPr>
          <p:nvPr>
            <p:ph type="body" idx="1"/>
          </p:nvPr>
        </p:nvSpPr>
        <p:spPr>
          <a:xfrm>
            <a:off x="623888" y="4589556"/>
            <a:ext cx="7886700" cy="1500187"/>
          </a:xfrm>
        </p:spPr>
        <p:txBody>
          <a:bodyPr/>
          <a:lstStyle>
            <a:lvl1pPr marL="0" indent="0">
              <a:buNone/>
              <a:defRPr sz="2000">
                <a:solidFill>
                  <a:schemeClr val="tx1">
                    <a:tint val="75000"/>
                  </a:schemeClr>
                </a:solidFill>
              </a:defRPr>
            </a:lvl1pPr>
            <a:lvl2pPr marL="383772" indent="0">
              <a:buNone/>
              <a:defRPr sz="1700">
                <a:solidFill>
                  <a:schemeClr val="tx1">
                    <a:tint val="75000"/>
                  </a:schemeClr>
                </a:solidFill>
              </a:defRPr>
            </a:lvl2pPr>
            <a:lvl3pPr marL="767544" indent="0">
              <a:buNone/>
              <a:defRPr sz="1500">
                <a:solidFill>
                  <a:schemeClr val="tx1">
                    <a:tint val="75000"/>
                  </a:schemeClr>
                </a:solidFill>
              </a:defRPr>
            </a:lvl3pPr>
            <a:lvl4pPr marL="1151316" indent="0">
              <a:buNone/>
              <a:defRPr sz="1300">
                <a:solidFill>
                  <a:schemeClr val="tx1">
                    <a:tint val="75000"/>
                  </a:schemeClr>
                </a:solidFill>
              </a:defRPr>
            </a:lvl4pPr>
            <a:lvl5pPr marL="1535066" indent="0">
              <a:buNone/>
              <a:defRPr sz="1300">
                <a:solidFill>
                  <a:schemeClr val="tx1">
                    <a:tint val="75000"/>
                  </a:schemeClr>
                </a:solidFill>
              </a:defRPr>
            </a:lvl5pPr>
            <a:lvl6pPr marL="1918836" indent="0">
              <a:buNone/>
              <a:defRPr sz="1300">
                <a:solidFill>
                  <a:schemeClr val="tx1">
                    <a:tint val="75000"/>
                  </a:schemeClr>
                </a:solidFill>
              </a:defRPr>
            </a:lvl6pPr>
            <a:lvl7pPr marL="2302574" indent="0">
              <a:buNone/>
              <a:defRPr sz="1300">
                <a:solidFill>
                  <a:schemeClr val="tx1">
                    <a:tint val="75000"/>
                  </a:schemeClr>
                </a:solidFill>
              </a:defRPr>
            </a:lvl7pPr>
            <a:lvl8pPr marL="2686346" indent="0">
              <a:buNone/>
              <a:defRPr sz="1300">
                <a:solidFill>
                  <a:schemeClr val="tx1">
                    <a:tint val="75000"/>
                  </a:schemeClr>
                </a:solidFill>
              </a:defRPr>
            </a:lvl8pPr>
            <a:lvl9pPr marL="307012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6940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225EEC-C21A-4C28-807A-EA8D2CF7924C}"/>
              </a:ext>
            </a:extLst>
          </p:cNvPr>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AB7CAE8-9AC6-4163-8629-3421F7B030A1}"/>
              </a:ext>
            </a:extLst>
          </p:cNvPr>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743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2FB3A8-D5C5-420D-8257-68B3861BE9A3}"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225671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FFB88-84A6-465C-BC84-47605FFBAF44}"/>
              </a:ext>
            </a:extLst>
          </p:cNvPr>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BFC822-2E7F-4DAE-91AA-4A4C5F57098E}"/>
              </a:ext>
            </a:extLst>
          </p:cNvPr>
          <p:cNvSpPr>
            <a:spLocks noGrp="1"/>
          </p:cNvSpPr>
          <p:nvPr>
            <p:ph type="body" idx="1"/>
          </p:nvPr>
        </p:nvSpPr>
        <p:spPr>
          <a:xfrm>
            <a:off x="629855" y="1681163"/>
            <a:ext cx="3868341" cy="823912"/>
          </a:xfrm>
        </p:spPr>
        <p:txBody>
          <a:bodyPr anchor="b"/>
          <a:lstStyle>
            <a:lvl1pPr marL="0" indent="0">
              <a:buNone/>
              <a:defRPr sz="2000" b="1"/>
            </a:lvl1pPr>
            <a:lvl2pPr marL="383772" indent="0">
              <a:buNone/>
              <a:defRPr sz="1700" b="1"/>
            </a:lvl2pPr>
            <a:lvl3pPr marL="767544" indent="0">
              <a:buNone/>
              <a:defRPr sz="1500" b="1"/>
            </a:lvl3pPr>
            <a:lvl4pPr marL="1151316" indent="0">
              <a:buNone/>
              <a:defRPr sz="1300" b="1"/>
            </a:lvl4pPr>
            <a:lvl5pPr marL="1535066" indent="0">
              <a:buNone/>
              <a:defRPr sz="1300" b="1"/>
            </a:lvl5pPr>
            <a:lvl6pPr marL="1918836" indent="0">
              <a:buNone/>
              <a:defRPr sz="1300" b="1"/>
            </a:lvl6pPr>
            <a:lvl7pPr marL="2302574" indent="0">
              <a:buNone/>
              <a:defRPr sz="1300" b="1"/>
            </a:lvl7pPr>
            <a:lvl8pPr marL="2686346" indent="0">
              <a:buNone/>
              <a:defRPr sz="1300" b="1"/>
            </a:lvl8pPr>
            <a:lvl9pPr marL="307012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xmlns="" id="{890F972B-EC8C-4F82-B5FC-279C09BEA114}"/>
              </a:ext>
            </a:extLst>
          </p:cNvPr>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92D087-F9D6-426C-A49C-3B6B759897A1}"/>
              </a:ext>
            </a:extLst>
          </p:cNvPr>
          <p:cNvSpPr>
            <a:spLocks noGrp="1"/>
          </p:cNvSpPr>
          <p:nvPr>
            <p:ph type="body" sz="quarter" idx="3"/>
          </p:nvPr>
        </p:nvSpPr>
        <p:spPr>
          <a:xfrm>
            <a:off x="4629157" y="1681163"/>
            <a:ext cx="3887391" cy="823912"/>
          </a:xfrm>
        </p:spPr>
        <p:txBody>
          <a:bodyPr anchor="b"/>
          <a:lstStyle>
            <a:lvl1pPr marL="0" indent="0">
              <a:buNone/>
              <a:defRPr sz="2000" b="1"/>
            </a:lvl1pPr>
            <a:lvl2pPr marL="383772" indent="0">
              <a:buNone/>
              <a:defRPr sz="1700" b="1"/>
            </a:lvl2pPr>
            <a:lvl3pPr marL="767544" indent="0">
              <a:buNone/>
              <a:defRPr sz="1500" b="1"/>
            </a:lvl3pPr>
            <a:lvl4pPr marL="1151316" indent="0">
              <a:buNone/>
              <a:defRPr sz="1300" b="1"/>
            </a:lvl4pPr>
            <a:lvl5pPr marL="1535066" indent="0">
              <a:buNone/>
              <a:defRPr sz="1300" b="1"/>
            </a:lvl5pPr>
            <a:lvl6pPr marL="1918836" indent="0">
              <a:buNone/>
              <a:defRPr sz="1300" b="1"/>
            </a:lvl6pPr>
            <a:lvl7pPr marL="2302574" indent="0">
              <a:buNone/>
              <a:defRPr sz="1300" b="1"/>
            </a:lvl7pPr>
            <a:lvl8pPr marL="2686346" indent="0">
              <a:buNone/>
              <a:defRPr sz="1300" b="1"/>
            </a:lvl8pPr>
            <a:lvl9pPr marL="307012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xmlns="" id="{201F2EF6-8655-4414-B9B9-C5D8F122DD0C}"/>
              </a:ext>
            </a:extLst>
          </p:cNvPr>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4055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4338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9195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A8060-8911-4344-9221-06A3D0729887}"/>
              </a:ext>
            </a:extLst>
          </p:cNvPr>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xmlns="" id="{24694ED0-48FD-407E-A19C-C3C67B956901}"/>
              </a:ext>
            </a:extLst>
          </p:cNvPr>
          <p:cNvSpPr>
            <a:spLocks noGrp="1"/>
          </p:cNvSpPr>
          <p:nvPr>
            <p:ph idx="1"/>
          </p:nvPr>
        </p:nvSpPr>
        <p:spPr>
          <a:xfrm>
            <a:off x="3887391" y="987518"/>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A4B3FB-BF6A-4267-950A-392D22DDA22A}"/>
              </a:ext>
            </a:extLst>
          </p:cNvPr>
          <p:cNvSpPr>
            <a:spLocks noGrp="1"/>
          </p:cNvSpPr>
          <p:nvPr>
            <p:ph type="body" sz="half" idx="2"/>
          </p:nvPr>
        </p:nvSpPr>
        <p:spPr>
          <a:xfrm>
            <a:off x="629842" y="2057400"/>
            <a:ext cx="2949178" cy="3811588"/>
          </a:xfrm>
        </p:spPr>
        <p:txBody>
          <a:bodyPr/>
          <a:lstStyle>
            <a:lvl1pPr marL="0" indent="0">
              <a:buNone/>
              <a:defRPr sz="1300"/>
            </a:lvl1pPr>
            <a:lvl2pPr marL="383772" indent="0">
              <a:buNone/>
              <a:defRPr sz="1200"/>
            </a:lvl2pPr>
            <a:lvl3pPr marL="767544" indent="0">
              <a:buNone/>
              <a:defRPr sz="1000"/>
            </a:lvl3pPr>
            <a:lvl4pPr marL="1151316" indent="0">
              <a:buNone/>
              <a:defRPr sz="800"/>
            </a:lvl4pPr>
            <a:lvl5pPr marL="1535066" indent="0">
              <a:buNone/>
              <a:defRPr sz="800"/>
            </a:lvl5pPr>
            <a:lvl6pPr marL="1918836" indent="0">
              <a:buNone/>
              <a:defRPr sz="800"/>
            </a:lvl6pPr>
            <a:lvl7pPr marL="2302574" indent="0">
              <a:buNone/>
              <a:defRPr sz="800"/>
            </a:lvl7pPr>
            <a:lvl8pPr marL="2686346" indent="0">
              <a:buNone/>
              <a:defRPr sz="800"/>
            </a:lvl8pPr>
            <a:lvl9pPr marL="3070129"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420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D03BE-0500-4E4F-9047-84BC11914EBF}"/>
              </a:ext>
            </a:extLst>
          </p:cNvPr>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xmlns="" id="{720922FF-8D46-43DF-832F-B6D545496991}"/>
              </a:ext>
            </a:extLst>
          </p:cNvPr>
          <p:cNvSpPr>
            <a:spLocks noGrp="1"/>
          </p:cNvSpPr>
          <p:nvPr>
            <p:ph type="pic" idx="1"/>
          </p:nvPr>
        </p:nvSpPr>
        <p:spPr>
          <a:xfrm>
            <a:off x="3887391" y="987518"/>
            <a:ext cx="4629150" cy="4873625"/>
          </a:xfrm>
        </p:spPr>
        <p:txBody>
          <a:bodyPr/>
          <a:lstStyle>
            <a:lvl1pPr marL="0" indent="0">
              <a:buNone/>
              <a:defRPr sz="2700"/>
            </a:lvl1pPr>
            <a:lvl2pPr marL="383772" indent="0">
              <a:buNone/>
              <a:defRPr sz="2400"/>
            </a:lvl2pPr>
            <a:lvl3pPr marL="767544" indent="0">
              <a:buNone/>
              <a:defRPr sz="2000"/>
            </a:lvl3pPr>
            <a:lvl4pPr marL="1151316" indent="0">
              <a:buNone/>
              <a:defRPr sz="1700"/>
            </a:lvl4pPr>
            <a:lvl5pPr marL="1535066" indent="0">
              <a:buNone/>
              <a:defRPr sz="1700"/>
            </a:lvl5pPr>
            <a:lvl6pPr marL="1918836" indent="0">
              <a:buNone/>
              <a:defRPr sz="1700"/>
            </a:lvl6pPr>
            <a:lvl7pPr marL="2302574" indent="0">
              <a:buNone/>
              <a:defRPr sz="1700"/>
            </a:lvl7pPr>
            <a:lvl8pPr marL="2686346" indent="0">
              <a:buNone/>
              <a:defRPr sz="1700"/>
            </a:lvl8pPr>
            <a:lvl9pPr marL="3070129" indent="0">
              <a:buNone/>
              <a:defRPr sz="1700"/>
            </a:lvl9pPr>
          </a:lstStyle>
          <a:p>
            <a:endParaRPr lang="en-US"/>
          </a:p>
        </p:txBody>
      </p:sp>
      <p:sp>
        <p:nvSpPr>
          <p:cNvPr id="4" name="Text Placeholder 3">
            <a:extLst>
              <a:ext uri="{FF2B5EF4-FFF2-40B4-BE49-F238E27FC236}">
                <a16:creationId xmlns:a16="http://schemas.microsoft.com/office/drawing/2014/main" xmlns="" id="{649F2B18-464B-4B64-BA02-27AF25320883}"/>
              </a:ext>
            </a:extLst>
          </p:cNvPr>
          <p:cNvSpPr>
            <a:spLocks noGrp="1"/>
          </p:cNvSpPr>
          <p:nvPr>
            <p:ph type="body" sz="half" idx="2"/>
          </p:nvPr>
        </p:nvSpPr>
        <p:spPr>
          <a:xfrm>
            <a:off x="629842" y="2057400"/>
            <a:ext cx="2949178" cy="3811588"/>
          </a:xfrm>
        </p:spPr>
        <p:txBody>
          <a:bodyPr/>
          <a:lstStyle>
            <a:lvl1pPr marL="0" indent="0">
              <a:buNone/>
              <a:defRPr sz="1300"/>
            </a:lvl1pPr>
            <a:lvl2pPr marL="383772" indent="0">
              <a:buNone/>
              <a:defRPr sz="1200"/>
            </a:lvl2pPr>
            <a:lvl3pPr marL="767544" indent="0">
              <a:buNone/>
              <a:defRPr sz="1000"/>
            </a:lvl3pPr>
            <a:lvl4pPr marL="1151316" indent="0">
              <a:buNone/>
              <a:defRPr sz="800"/>
            </a:lvl4pPr>
            <a:lvl5pPr marL="1535066" indent="0">
              <a:buNone/>
              <a:defRPr sz="800"/>
            </a:lvl5pPr>
            <a:lvl6pPr marL="1918836" indent="0">
              <a:buNone/>
              <a:defRPr sz="800"/>
            </a:lvl6pPr>
            <a:lvl7pPr marL="2302574" indent="0">
              <a:buNone/>
              <a:defRPr sz="800"/>
            </a:lvl7pPr>
            <a:lvl8pPr marL="2686346" indent="0">
              <a:buNone/>
              <a:defRPr sz="800"/>
            </a:lvl8pPr>
            <a:lvl9pPr marL="3070129"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8245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5385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0BBD2A-6396-4434-92CC-9D8B406AB2E8}"/>
              </a:ext>
            </a:extLst>
          </p:cNvPr>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6F5BC5-1283-4DFB-9E14-D89740987551}"/>
              </a:ext>
            </a:extLst>
          </p:cNvPr>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187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790" indent="0" algn="ctr">
              <a:buNone/>
              <a:defRPr sz="1700"/>
            </a:lvl2pPr>
            <a:lvl3pPr marL="767580" indent="0" algn="ctr">
              <a:buNone/>
              <a:defRPr sz="1500"/>
            </a:lvl3pPr>
            <a:lvl4pPr marL="1151370" indent="0" algn="ctr">
              <a:buNone/>
              <a:defRPr sz="1300"/>
            </a:lvl4pPr>
            <a:lvl5pPr marL="1535140" indent="0" algn="ctr">
              <a:buNone/>
              <a:defRPr sz="1300"/>
            </a:lvl5pPr>
            <a:lvl6pPr marL="1918927" indent="0" algn="ctr">
              <a:buNone/>
              <a:defRPr sz="1300"/>
            </a:lvl6pPr>
            <a:lvl7pPr marL="2302686" indent="0" algn="ctr">
              <a:buNone/>
              <a:defRPr sz="1300"/>
            </a:lvl7pPr>
            <a:lvl8pPr marL="2686476" indent="0" algn="ctr">
              <a:buNone/>
              <a:defRPr sz="1300"/>
            </a:lvl8pPr>
            <a:lvl9pPr marL="3070276"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96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289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5"/>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50"/>
            <a:ext cx="7886700" cy="1500187"/>
          </a:xfrm>
        </p:spPr>
        <p:txBody>
          <a:bodyPr/>
          <a:lstStyle>
            <a:lvl1pPr marL="0" indent="0">
              <a:buNone/>
              <a:defRPr sz="2000">
                <a:solidFill>
                  <a:schemeClr val="tx1">
                    <a:tint val="75000"/>
                  </a:schemeClr>
                </a:solidFill>
              </a:defRPr>
            </a:lvl1pPr>
            <a:lvl2pPr marL="383790" indent="0">
              <a:buNone/>
              <a:defRPr sz="1700">
                <a:solidFill>
                  <a:schemeClr val="tx1">
                    <a:tint val="75000"/>
                  </a:schemeClr>
                </a:solidFill>
              </a:defRPr>
            </a:lvl2pPr>
            <a:lvl3pPr marL="767580" indent="0">
              <a:buNone/>
              <a:defRPr sz="1500">
                <a:solidFill>
                  <a:schemeClr val="tx1">
                    <a:tint val="75000"/>
                  </a:schemeClr>
                </a:solidFill>
              </a:defRPr>
            </a:lvl3pPr>
            <a:lvl4pPr marL="1151370" indent="0">
              <a:buNone/>
              <a:defRPr sz="1300">
                <a:solidFill>
                  <a:schemeClr val="tx1">
                    <a:tint val="75000"/>
                  </a:schemeClr>
                </a:solidFill>
              </a:defRPr>
            </a:lvl4pPr>
            <a:lvl5pPr marL="1535140" indent="0">
              <a:buNone/>
              <a:defRPr sz="1300">
                <a:solidFill>
                  <a:schemeClr val="tx1">
                    <a:tint val="75000"/>
                  </a:schemeClr>
                </a:solidFill>
              </a:defRPr>
            </a:lvl5pPr>
            <a:lvl6pPr marL="1918927" indent="0">
              <a:buNone/>
              <a:defRPr sz="1300">
                <a:solidFill>
                  <a:schemeClr val="tx1">
                    <a:tint val="75000"/>
                  </a:schemeClr>
                </a:solidFill>
              </a:defRPr>
            </a:lvl6pPr>
            <a:lvl7pPr marL="2302686" indent="0">
              <a:buNone/>
              <a:defRPr sz="1300">
                <a:solidFill>
                  <a:schemeClr val="tx1">
                    <a:tint val="75000"/>
                  </a:schemeClr>
                </a:solidFill>
              </a:defRPr>
            </a:lvl7pPr>
            <a:lvl8pPr marL="2686476" indent="0">
              <a:buNone/>
              <a:defRPr sz="1300">
                <a:solidFill>
                  <a:schemeClr val="tx1">
                    <a:tint val="75000"/>
                  </a:schemeClr>
                </a:solidFill>
              </a:defRPr>
            </a:lvl8pPr>
            <a:lvl9pPr marL="3070276"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0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FB3A8-D5C5-420D-8257-68B3861BE9A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2610087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06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790" indent="0">
              <a:buNone/>
              <a:defRPr sz="1700" b="1"/>
            </a:lvl2pPr>
            <a:lvl3pPr marL="767580" indent="0">
              <a:buNone/>
              <a:defRPr sz="1500" b="1"/>
            </a:lvl3pPr>
            <a:lvl4pPr marL="1151370" indent="0">
              <a:buNone/>
              <a:defRPr sz="1300" b="1"/>
            </a:lvl4pPr>
            <a:lvl5pPr marL="1535140" indent="0">
              <a:buNone/>
              <a:defRPr sz="1300" b="1"/>
            </a:lvl5pPr>
            <a:lvl6pPr marL="1918927" indent="0">
              <a:buNone/>
              <a:defRPr sz="1300" b="1"/>
            </a:lvl6pPr>
            <a:lvl7pPr marL="2302686" indent="0">
              <a:buNone/>
              <a:defRPr sz="1300" b="1"/>
            </a:lvl7pPr>
            <a:lvl8pPr marL="2686476" indent="0">
              <a:buNone/>
              <a:defRPr sz="1300" b="1"/>
            </a:lvl8pPr>
            <a:lvl9pPr marL="3070276"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790" indent="0">
              <a:buNone/>
              <a:defRPr sz="1700" b="1"/>
            </a:lvl2pPr>
            <a:lvl3pPr marL="767580" indent="0">
              <a:buNone/>
              <a:defRPr sz="1500" b="1"/>
            </a:lvl3pPr>
            <a:lvl4pPr marL="1151370" indent="0">
              <a:buNone/>
              <a:defRPr sz="1300" b="1"/>
            </a:lvl4pPr>
            <a:lvl5pPr marL="1535140" indent="0">
              <a:buNone/>
              <a:defRPr sz="1300" b="1"/>
            </a:lvl5pPr>
            <a:lvl6pPr marL="1918927" indent="0">
              <a:buNone/>
              <a:defRPr sz="1300" b="1"/>
            </a:lvl6pPr>
            <a:lvl7pPr marL="2302686" indent="0">
              <a:buNone/>
              <a:defRPr sz="1300" b="1"/>
            </a:lvl7pPr>
            <a:lvl8pPr marL="2686476" indent="0">
              <a:buNone/>
              <a:defRPr sz="1300" b="1"/>
            </a:lvl8pPr>
            <a:lvl9pPr marL="3070276"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018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72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05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512"/>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790" indent="0">
              <a:buNone/>
              <a:defRPr sz="1200"/>
            </a:lvl2pPr>
            <a:lvl3pPr marL="767580" indent="0">
              <a:buNone/>
              <a:defRPr sz="1000"/>
            </a:lvl3pPr>
            <a:lvl4pPr marL="1151370" indent="0">
              <a:buNone/>
              <a:defRPr sz="800"/>
            </a:lvl4pPr>
            <a:lvl5pPr marL="1535140" indent="0">
              <a:buNone/>
              <a:defRPr sz="800"/>
            </a:lvl5pPr>
            <a:lvl6pPr marL="1918927" indent="0">
              <a:buNone/>
              <a:defRPr sz="800"/>
            </a:lvl6pPr>
            <a:lvl7pPr marL="2302686" indent="0">
              <a:buNone/>
              <a:defRPr sz="800"/>
            </a:lvl7pPr>
            <a:lvl8pPr marL="2686476" indent="0">
              <a:buNone/>
              <a:defRPr sz="800"/>
            </a:lvl8pPr>
            <a:lvl9pPr marL="3070276"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6108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512"/>
            <a:ext cx="4629150" cy="4873625"/>
          </a:xfrm>
        </p:spPr>
        <p:txBody>
          <a:bodyPr/>
          <a:lstStyle>
            <a:lvl1pPr marL="0" indent="0">
              <a:buNone/>
              <a:defRPr sz="2700"/>
            </a:lvl1pPr>
            <a:lvl2pPr marL="383790" indent="0">
              <a:buNone/>
              <a:defRPr sz="2400"/>
            </a:lvl2pPr>
            <a:lvl3pPr marL="767580" indent="0">
              <a:buNone/>
              <a:defRPr sz="2000"/>
            </a:lvl3pPr>
            <a:lvl4pPr marL="1151370" indent="0">
              <a:buNone/>
              <a:defRPr sz="1700"/>
            </a:lvl4pPr>
            <a:lvl5pPr marL="1535140" indent="0">
              <a:buNone/>
              <a:defRPr sz="1700"/>
            </a:lvl5pPr>
            <a:lvl6pPr marL="1918927" indent="0">
              <a:buNone/>
              <a:defRPr sz="1700"/>
            </a:lvl6pPr>
            <a:lvl7pPr marL="2302686" indent="0">
              <a:buNone/>
              <a:defRPr sz="1700"/>
            </a:lvl7pPr>
            <a:lvl8pPr marL="2686476" indent="0">
              <a:buNone/>
              <a:defRPr sz="1700"/>
            </a:lvl8pPr>
            <a:lvl9pPr marL="3070276"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790" indent="0">
              <a:buNone/>
              <a:defRPr sz="1200"/>
            </a:lvl2pPr>
            <a:lvl3pPr marL="767580" indent="0">
              <a:buNone/>
              <a:defRPr sz="1000"/>
            </a:lvl3pPr>
            <a:lvl4pPr marL="1151370" indent="0">
              <a:buNone/>
              <a:defRPr sz="800"/>
            </a:lvl4pPr>
            <a:lvl5pPr marL="1535140" indent="0">
              <a:buNone/>
              <a:defRPr sz="800"/>
            </a:lvl5pPr>
            <a:lvl6pPr marL="1918927" indent="0">
              <a:buNone/>
              <a:defRPr sz="800"/>
            </a:lvl6pPr>
            <a:lvl7pPr marL="2302686" indent="0">
              <a:buNone/>
              <a:defRPr sz="800"/>
            </a:lvl7pPr>
            <a:lvl8pPr marL="2686476" indent="0">
              <a:buNone/>
              <a:defRPr sz="800"/>
            </a:lvl8pPr>
            <a:lvl9pPr marL="3070276"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68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20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581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811" indent="0" algn="ctr">
              <a:buNone/>
              <a:defRPr sz="1700"/>
            </a:lvl2pPr>
            <a:lvl3pPr marL="767622" indent="0" algn="ctr">
              <a:buNone/>
              <a:defRPr sz="1500"/>
            </a:lvl3pPr>
            <a:lvl4pPr marL="1151433" indent="0" algn="ctr">
              <a:buNone/>
              <a:defRPr sz="1300"/>
            </a:lvl4pPr>
            <a:lvl5pPr marL="1535225" indent="0" algn="ctr">
              <a:buNone/>
              <a:defRPr sz="1300"/>
            </a:lvl5pPr>
            <a:lvl6pPr marL="1919034" indent="0" algn="ctr">
              <a:buNone/>
              <a:defRPr sz="1300"/>
            </a:lvl6pPr>
            <a:lvl7pPr marL="2302816" indent="0" algn="ctr">
              <a:buNone/>
              <a:defRPr sz="1300"/>
            </a:lvl7pPr>
            <a:lvl8pPr marL="2686627" indent="0" algn="ctr">
              <a:buNone/>
              <a:defRPr sz="1300"/>
            </a:lvl8pPr>
            <a:lvl9pPr marL="3070448"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4755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3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421" indent="0">
              <a:buNone/>
              <a:defRPr sz="1200"/>
            </a:lvl2pPr>
            <a:lvl3pPr marL="912972" indent="0">
              <a:buNone/>
              <a:defRPr sz="1000"/>
            </a:lvl3pPr>
            <a:lvl4pPr marL="1369356" indent="0">
              <a:buNone/>
              <a:defRPr sz="900"/>
            </a:lvl4pPr>
            <a:lvl5pPr marL="1825942" indent="0">
              <a:buNone/>
              <a:defRPr sz="900"/>
            </a:lvl5pPr>
            <a:lvl6pPr marL="2282294" indent="0">
              <a:buNone/>
              <a:defRPr sz="900"/>
            </a:lvl6pPr>
            <a:lvl7pPr marL="2738712" indent="0">
              <a:buNone/>
              <a:defRPr sz="900"/>
            </a:lvl7pPr>
            <a:lvl8pPr marL="3195163" indent="0">
              <a:buNone/>
              <a:defRPr sz="900"/>
            </a:lvl8pPr>
            <a:lvl9pPr marL="36516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FB3A8-D5C5-420D-8257-68B3861BE9A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157783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8"/>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43"/>
            <a:ext cx="7886700" cy="1500187"/>
          </a:xfrm>
        </p:spPr>
        <p:txBody>
          <a:bodyPr/>
          <a:lstStyle>
            <a:lvl1pPr marL="0" indent="0">
              <a:buNone/>
              <a:defRPr sz="2000">
                <a:solidFill>
                  <a:schemeClr val="tx1">
                    <a:tint val="75000"/>
                  </a:schemeClr>
                </a:solidFill>
              </a:defRPr>
            </a:lvl1pPr>
            <a:lvl2pPr marL="383811" indent="0">
              <a:buNone/>
              <a:defRPr sz="1700">
                <a:solidFill>
                  <a:schemeClr val="tx1">
                    <a:tint val="75000"/>
                  </a:schemeClr>
                </a:solidFill>
              </a:defRPr>
            </a:lvl2pPr>
            <a:lvl3pPr marL="767622" indent="0">
              <a:buNone/>
              <a:defRPr sz="1500">
                <a:solidFill>
                  <a:schemeClr val="tx1">
                    <a:tint val="75000"/>
                  </a:schemeClr>
                </a:solidFill>
              </a:defRPr>
            </a:lvl3pPr>
            <a:lvl4pPr marL="1151433" indent="0">
              <a:buNone/>
              <a:defRPr sz="1300">
                <a:solidFill>
                  <a:schemeClr val="tx1">
                    <a:tint val="75000"/>
                  </a:schemeClr>
                </a:solidFill>
              </a:defRPr>
            </a:lvl4pPr>
            <a:lvl5pPr marL="1535225" indent="0">
              <a:buNone/>
              <a:defRPr sz="1300">
                <a:solidFill>
                  <a:schemeClr val="tx1">
                    <a:tint val="75000"/>
                  </a:schemeClr>
                </a:solidFill>
              </a:defRPr>
            </a:lvl5pPr>
            <a:lvl6pPr marL="1919034" indent="0">
              <a:buNone/>
              <a:defRPr sz="1300">
                <a:solidFill>
                  <a:schemeClr val="tx1">
                    <a:tint val="75000"/>
                  </a:schemeClr>
                </a:solidFill>
              </a:defRPr>
            </a:lvl6pPr>
            <a:lvl7pPr marL="2302816" indent="0">
              <a:buNone/>
              <a:defRPr sz="1300">
                <a:solidFill>
                  <a:schemeClr val="tx1">
                    <a:tint val="75000"/>
                  </a:schemeClr>
                </a:solidFill>
              </a:defRPr>
            </a:lvl7pPr>
            <a:lvl8pPr marL="2686627" indent="0">
              <a:buNone/>
              <a:defRPr sz="1300">
                <a:solidFill>
                  <a:schemeClr val="tx1">
                    <a:tint val="75000"/>
                  </a:schemeClr>
                </a:solidFill>
              </a:defRPr>
            </a:lvl8pPr>
            <a:lvl9pPr marL="3070448"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20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930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811" indent="0">
              <a:buNone/>
              <a:defRPr sz="1700" b="1"/>
            </a:lvl2pPr>
            <a:lvl3pPr marL="767622" indent="0">
              <a:buNone/>
              <a:defRPr sz="1500" b="1"/>
            </a:lvl3pPr>
            <a:lvl4pPr marL="1151433" indent="0">
              <a:buNone/>
              <a:defRPr sz="1300" b="1"/>
            </a:lvl4pPr>
            <a:lvl5pPr marL="1535225" indent="0">
              <a:buNone/>
              <a:defRPr sz="1300" b="1"/>
            </a:lvl5pPr>
            <a:lvl6pPr marL="1919034" indent="0">
              <a:buNone/>
              <a:defRPr sz="1300" b="1"/>
            </a:lvl6pPr>
            <a:lvl7pPr marL="2302816" indent="0">
              <a:buNone/>
              <a:defRPr sz="1300" b="1"/>
            </a:lvl7pPr>
            <a:lvl8pPr marL="2686627" indent="0">
              <a:buNone/>
              <a:defRPr sz="1300" b="1"/>
            </a:lvl8pPr>
            <a:lvl9pPr marL="3070448"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811" indent="0">
              <a:buNone/>
              <a:defRPr sz="1700" b="1"/>
            </a:lvl2pPr>
            <a:lvl3pPr marL="767622" indent="0">
              <a:buNone/>
              <a:defRPr sz="1500" b="1"/>
            </a:lvl3pPr>
            <a:lvl4pPr marL="1151433" indent="0">
              <a:buNone/>
              <a:defRPr sz="1300" b="1"/>
            </a:lvl4pPr>
            <a:lvl5pPr marL="1535225" indent="0">
              <a:buNone/>
              <a:defRPr sz="1300" b="1"/>
            </a:lvl5pPr>
            <a:lvl6pPr marL="1919034" indent="0">
              <a:buNone/>
              <a:defRPr sz="1300" b="1"/>
            </a:lvl6pPr>
            <a:lvl7pPr marL="2302816" indent="0">
              <a:buNone/>
              <a:defRPr sz="1300" b="1"/>
            </a:lvl7pPr>
            <a:lvl8pPr marL="2686627" indent="0">
              <a:buNone/>
              <a:defRPr sz="1300" b="1"/>
            </a:lvl8pPr>
            <a:lvl9pPr marL="3070448"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731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97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377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505"/>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11" indent="0">
              <a:buNone/>
              <a:defRPr sz="1200"/>
            </a:lvl2pPr>
            <a:lvl3pPr marL="767622" indent="0">
              <a:buNone/>
              <a:defRPr sz="1000"/>
            </a:lvl3pPr>
            <a:lvl4pPr marL="1151433" indent="0">
              <a:buNone/>
              <a:defRPr sz="800"/>
            </a:lvl4pPr>
            <a:lvl5pPr marL="1535225" indent="0">
              <a:buNone/>
              <a:defRPr sz="800"/>
            </a:lvl5pPr>
            <a:lvl6pPr marL="1919034" indent="0">
              <a:buNone/>
              <a:defRPr sz="800"/>
            </a:lvl6pPr>
            <a:lvl7pPr marL="2302816" indent="0">
              <a:buNone/>
              <a:defRPr sz="800"/>
            </a:lvl7pPr>
            <a:lvl8pPr marL="2686627" indent="0">
              <a:buNone/>
              <a:defRPr sz="800"/>
            </a:lvl8pPr>
            <a:lvl9pPr marL="307044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057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505"/>
            <a:ext cx="4629150" cy="4873625"/>
          </a:xfrm>
        </p:spPr>
        <p:txBody>
          <a:bodyPr/>
          <a:lstStyle>
            <a:lvl1pPr marL="0" indent="0">
              <a:buNone/>
              <a:defRPr sz="2700"/>
            </a:lvl1pPr>
            <a:lvl2pPr marL="383811" indent="0">
              <a:buNone/>
              <a:defRPr sz="2400"/>
            </a:lvl2pPr>
            <a:lvl3pPr marL="767622" indent="0">
              <a:buNone/>
              <a:defRPr sz="2000"/>
            </a:lvl3pPr>
            <a:lvl4pPr marL="1151433" indent="0">
              <a:buNone/>
              <a:defRPr sz="1700"/>
            </a:lvl4pPr>
            <a:lvl5pPr marL="1535225" indent="0">
              <a:buNone/>
              <a:defRPr sz="1700"/>
            </a:lvl5pPr>
            <a:lvl6pPr marL="1919034" indent="0">
              <a:buNone/>
              <a:defRPr sz="1700"/>
            </a:lvl6pPr>
            <a:lvl7pPr marL="2302816" indent="0">
              <a:buNone/>
              <a:defRPr sz="1700"/>
            </a:lvl7pPr>
            <a:lvl8pPr marL="2686627" indent="0">
              <a:buNone/>
              <a:defRPr sz="1700"/>
            </a:lvl8pPr>
            <a:lvl9pPr marL="3070448"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11" indent="0">
              <a:buNone/>
              <a:defRPr sz="1200"/>
            </a:lvl2pPr>
            <a:lvl3pPr marL="767622" indent="0">
              <a:buNone/>
              <a:defRPr sz="1000"/>
            </a:lvl3pPr>
            <a:lvl4pPr marL="1151433" indent="0">
              <a:buNone/>
              <a:defRPr sz="800"/>
            </a:lvl4pPr>
            <a:lvl5pPr marL="1535225" indent="0">
              <a:buNone/>
              <a:defRPr sz="800"/>
            </a:lvl5pPr>
            <a:lvl6pPr marL="1919034" indent="0">
              <a:buNone/>
              <a:defRPr sz="800"/>
            </a:lvl6pPr>
            <a:lvl7pPr marL="2302816" indent="0">
              <a:buNone/>
              <a:defRPr sz="800"/>
            </a:lvl7pPr>
            <a:lvl8pPr marL="2686627" indent="0">
              <a:buNone/>
              <a:defRPr sz="800"/>
            </a:lvl8pPr>
            <a:lvl9pPr marL="307044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619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5364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302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3835" indent="0" algn="ctr">
              <a:buNone/>
              <a:defRPr sz="1700"/>
            </a:lvl2pPr>
            <a:lvl3pPr marL="767670" indent="0" algn="ctr">
              <a:buNone/>
              <a:defRPr sz="1500"/>
            </a:lvl3pPr>
            <a:lvl4pPr marL="1151505" indent="0" algn="ctr">
              <a:buNone/>
              <a:defRPr sz="1300"/>
            </a:lvl4pPr>
            <a:lvl5pPr marL="1535323" indent="0" algn="ctr">
              <a:buNone/>
              <a:defRPr sz="1300"/>
            </a:lvl5pPr>
            <a:lvl6pPr marL="1919156" indent="0" algn="ctr">
              <a:buNone/>
              <a:defRPr sz="1300"/>
            </a:lvl6pPr>
            <a:lvl7pPr marL="2302966" indent="0" algn="ctr">
              <a:buNone/>
              <a:defRPr sz="1300"/>
            </a:lvl7pPr>
            <a:lvl8pPr marL="2686800" indent="0" algn="ctr">
              <a:buNone/>
              <a:defRPr sz="1300"/>
            </a:lvl8pPr>
            <a:lvl9pPr marL="3070644"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4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21" indent="0">
              <a:buNone/>
              <a:defRPr sz="2800"/>
            </a:lvl2pPr>
            <a:lvl3pPr marL="912972" indent="0">
              <a:buNone/>
              <a:defRPr sz="2400"/>
            </a:lvl3pPr>
            <a:lvl4pPr marL="1369356" indent="0">
              <a:buNone/>
              <a:defRPr sz="2000"/>
            </a:lvl4pPr>
            <a:lvl5pPr marL="1825942" indent="0">
              <a:buNone/>
              <a:defRPr sz="2000"/>
            </a:lvl5pPr>
            <a:lvl6pPr marL="2282294" indent="0">
              <a:buNone/>
              <a:defRPr sz="2000"/>
            </a:lvl6pPr>
            <a:lvl7pPr marL="2738712" indent="0">
              <a:buNone/>
              <a:defRPr sz="2000"/>
            </a:lvl7pPr>
            <a:lvl8pPr marL="3195163" indent="0">
              <a:buNone/>
              <a:defRPr sz="2000"/>
            </a:lvl8pPr>
            <a:lvl9pPr marL="365167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21" indent="0">
              <a:buNone/>
              <a:defRPr sz="1200"/>
            </a:lvl2pPr>
            <a:lvl3pPr marL="912972" indent="0">
              <a:buNone/>
              <a:defRPr sz="1000"/>
            </a:lvl3pPr>
            <a:lvl4pPr marL="1369356" indent="0">
              <a:buNone/>
              <a:defRPr sz="900"/>
            </a:lvl4pPr>
            <a:lvl5pPr marL="1825942" indent="0">
              <a:buNone/>
              <a:defRPr sz="900"/>
            </a:lvl5pPr>
            <a:lvl6pPr marL="2282294" indent="0">
              <a:buNone/>
              <a:defRPr sz="900"/>
            </a:lvl6pPr>
            <a:lvl7pPr marL="2738712" indent="0">
              <a:buNone/>
              <a:defRPr sz="900"/>
            </a:lvl7pPr>
            <a:lvl8pPr marL="3195163" indent="0">
              <a:buNone/>
              <a:defRPr sz="900"/>
            </a:lvl8pPr>
            <a:lvl9pPr marL="36516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FB3A8-D5C5-420D-8257-68B3861BE9A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DBD9-38CD-4D87-A94C-B65F052B7010}" type="slidenum">
              <a:rPr lang="en-US" smtClean="0"/>
              <a:t>‹#›</a:t>
            </a:fld>
            <a:endParaRPr lang="en-US"/>
          </a:p>
        </p:txBody>
      </p:sp>
    </p:spTree>
    <p:extLst>
      <p:ext uri="{BB962C8B-B14F-4D97-AF65-F5344CB8AC3E}">
        <p14:creationId xmlns:p14="http://schemas.microsoft.com/office/powerpoint/2010/main" val="3910470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374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0"/>
            <a:ext cx="7886700" cy="2852737"/>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23888" y="4589535"/>
            <a:ext cx="7886700" cy="1500187"/>
          </a:xfrm>
        </p:spPr>
        <p:txBody>
          <a:bodyPr/>
          <a:lstStyle>
            <a:lvl1pPr marL="0" indent="0">
              <a:buNone/>
              <a:defRPr sz="2000">
                <a:solidFill>
                  <a:schemeClr val="tx1">
                    <a:tint val="75000"/>
                  </a:schemeClr>
                </a:solidFill>
              </a:defRPr>
            </a:lvl1pPr>
            <a:lvl2pPr marL="383835" indent="0">
              <a:buNone/>
              <a:defRPr sz="1700">
                <a:solidFill>
                  <a:schemeClr val="tx1">
                    <a:tint val="75000"/>
                  </a:schemeClr>
                </a:solidFill>
              </a:defRPr>
            </a:lvl2pPr>
            <a:lvl3pPr marL="767670" indent="0">
              <a:buNone/>
              <a:defRPr sz="1500">
                <a:solidFill>
                  <a:schemeClr val="tx1">
                    <a:tint val="75000"/>
                  </a:schemeClr>
                </a:solidFill>
              </a:defRPr>
            </a:lvl3pPr>
            <a:lvl4pPr marL="1151505" indent="0">
              <a:buNone/>
              <a:defRPr sz="1300">
                <a:solidFill>
                  <a:schemeClr val="tx1">
                    <a:tint val="75000"/>
                  </a:schemeClr>
                </a:solidFill>
              </a:defRPr>
            </a:lvl4pPr>
            <a:lvl5pPr marL="1535323" indent="0">
              <a:buNone/>
              <a:defRPr sz="1300">
                <a:solidFill>
                  <a:schemeClr val="tx1">
                    <a:tint val="75000"/>
                  </a:schemeClr>
                </a:solidFill>
              </a:defRPr>
            </a:lvl5pPr>
            <a:lvl6pPr marL="1919156" indent="0">
              <a:buNone/>
              <a:defRPr sz="1300">
                <a:solidFill>
                  <a:schemeClr val="tx1">
                    <a:tint val="75000"/>
                  </a:schemeClr>
                </a:solidFill>
              </a:defRPr>
            </a:lvl6pPr>
            <a:lvl7pPr marL="2302966" indent="0">
              <a:buNone/>
              <a:defRPr sz="1300">
                <a:solidFill>
                  <a:schemeClr val="tx1">
                    <a:tint val="75000"/>
                  </a:schemeClr>
                </a:solidFill>
              </a:defRPr>
            </a:lvl7pPr>
            <a:lvl8pPr marL="2686800" indent="0">
              <a:buNone/>
              <a:defRPr sz="1300">
                <a:solidFill>
                  <a:schemeClr val="tx1">
                    <a:tint val="75000"/>
                  </a:schemeClr>
                </a:solidFill>
              </a:defRPr>
            </a:lvl8pPr>
            <a:lvl9pPr marL="3070644"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012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414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p:cNvSpPr>
            <a:spLocks noGrp="1"/>
          </p:cNvSpPr>
          <p:nvPr>
            <p:ph type="body" idx="1"/>
          </p:nvPr>
        </p:nvSpPr>
        <p:spPr>
          <a:xfrm>
            <a:off x="629855" y="1681163"/>
            <a:ext cx="3868341" cy="823912"/>
          </a:xfrm>
        </p:spPr>
        <p:txBody>
          <a:bodyPr anchor="b"/>
          <a:lstStyle>
            <a:lvl1pPr marL="0" indent="0">
              <a:buNone/>
              <a:defRPr sz="2000" b="1"/>
            </a:lvl1pPr>
            <a:lvl2pPr marL="383835" indent="0">
              <a:buNone/>
              <a:defRPr sz="1700" b="1"/>
            </a:lvl2pPr>
            <a:lvl3pPr marL="767670" indent="0">
              <a:buNone/>
              <a:defRPr sz="1500" b="1"/>
            </a:lvl3pPr>
            <a:lvl4pPr marL="1151505" indent="0">
              <a:buNone/>
              <a:defRPr sz="1300" b="1"/>
            </a:lvl4pPr>
            <a:lvl5pPr marL="1535323" indent="0">
              <a:buNone/>
              <a:defRPr sz="1300" b="1"/>
            </a:lvl5pPr>
            <a:lvl6pPr marL="1919156" indent="0">
              <a:buNone/>
              <a:defRPr sz="1300" b="1"/>
            </a:lvl6pPr>
            <a:lvl7pPr marL="2302966" indent="0">
              <a:buNone/>
              <a:defRPr sz="1300" b="1"/>
            </a:lvl7pPr>
            <a:lvl8pPr marL="2686800" indent="0">
              <a:buNone/>
              <a:defRPr sz="1300" b="1"/>
            </a:lvl8pPr>
            <a:lvl9pPr marL="3070644" indent="0">
              <a:buNone/>
              <a:defRPr sz="1300" b="1"/>
            </a:lvl9pPr>
          </a:lstStyle>
          <a:p>
            <a:pPr lvl="0"/>
            <a:r>
              <a:rPr lang="en-US"/>
              <a:t>Edit Master text styles</a:t>
            </a:r>
          </a:p>
        </p:txBody>
      </p:sp>
      <p:sp>
        <p:nvSpPr>
          <p:cNvPr id="4" name="Content Placeholder 3"/>
          <p:cNvSpPr>
            <a:spLocks noGrp="1"/>
          </p:cNvSpPr>
          <p:nvPr>
            <p:ph sz="half" idx="2"/>
          </p:nvPr>
        </p:nvSpPr>
        <p:spPr>
          <a:xfrm>
            <a:off x="629855"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000" b="1"/>
            </a:lvl1pPr>
            <a:lvl2pPr marL="383835" indent="0">
              <a:buNone/>
              <a:defRPr sz="1700" b="1"/>
            </a:lvl2pPr>
            <a:lvl3pPr marL="767670" indent="0">
              <a:buNone/>
              <a:defRPr sz="1500" b="1"/>
            </a:lvl3pPr>
            <a:lvl4pPr marL="1151505" indent="0">
              <a:buNone/>
              <a:defRPr sz="1300" b="1"/>
            </a:lvl4pPr>
            <a:lvl5pPr marL="1535323" indent="0">
              <a:buNone/>
              <a:defRPr sz="1300" b="1"/>
            </a:lvl5pPr>
            <a:lvl6pPr marL="1919156" indent="0">
              <a:buNone/>
              <a:defRPr sz="1300" b="1"/>
            </a:lvl6pPr>
            <a:lvl7pPr marL="2302966" indent="0">
              <a:buNone/>
              <a:defRPr sz="1300" b="1"/>
            </a:lvl7pPr>
            <a:lvl8pPr marL="2686800" indent="0">
              <a:buNone/>
              <a:defRPr sz="1300" b="1"/>
            </a:lvl8pPr>
            <a:lvl9pPr marL="3070644" indent="0">
              <a:buNone/>
              <a:defRPr sz="13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3628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77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29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97"/>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35" indent="0">
              <a:buNone/>
              <a:defRPr sz="1200"/>
            </a:lvl2pPr>
            <a:lvl3pPr marL="767670" indent="0">
              <a:buNone/>
              <a:defRPr sz="1000"/>
            </a:lvl3pPr>
            <a:lvl4pPr marL="1151505" indent="0">
              <a:buNone/>
              <a:defRPr sz="800"/>
            </a:lvl4pPr>
            <a:lvl5pPr marL="1535323" indent="0">
              <a:buNone/>
              <a:defRPr sz="800"/>
            </a:lvl5pPr>
            <a:lvl6pPr marL="1919156" indent="0">
              <a:buNone/>
              <a:defRPr sz="800"/>
            </a:lvl6pPr>
            <a:lvl7pPr marL="2302966" indent="0">
              <a:buNone/>
              <a:defRPr sz="800"/>
            </a:lvl7pPr>
            <a:lvl8pPr marL="2686800" indent="0">
              <a:buNone/>
              <a:defRPr sz="800"/>
            </a:lvl8pPr>
            <a:lvl9pPr marL="307064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296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97"/>
            <a:ext cx="4629150" cy="4873625"/>
          </a:xfrm>
        </p:spPr>
        <p:txBody>
          <a:bodyPr/>
          <a:lstStyle>
            <a:lvl1pPr marL="0" indent="0">
              <a:buNone/>
              <a:defRPr sz="2700"/>
            </a:lvl1pPr>
            <a:lvl2pPr marL="383835" indent="0">
              <a:buNone/>
              <a:defRPr sz="2400"/>
            </a:lvl2pPr>
            <a:lvl3pPr marL="767670" indent="0">
              <a:buNone/>
              <a:defRPr sz="2000"/>
            </a:lvl3pPr>
            <a:lvl4pPr marL="1151505" indent="0">
              <a:buNone/>
              <a:defRPr sz="1700"/>
            </a:lvl4pPr>
            <a:lvl5pPr marL="1535323" indent="0">
              <a:buNone/>
              <a:defRPr sz="1700"/>
            </a:lvl5pPr>
            <a:lvl6pPr marL="1919156" indent="0">
              <a:buNone/>
              <a:defRPr sz="1700"/>
            </a:lvl6pPr>
            <a:lvl7pPr marL="2302966" indent="0">
              <a:buNone/>
              <a:defRPr sz="1700"/>
            </a:lvl7pPr>
            <a:lvl8pPr marL="2686800" indent="0">
              <a:buNone/>
              <a:defRPr sz="1700"/>
            </a:lvl8pPr>
            <a:lvl9pPr marL="3070644" indent="0">
              <a:buNone/>
              <a:defRPr sz="17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00"/>
            </a:lvl1pPr>
            <a:lvl2pPr marL="383835" indent="0">
              <a:buNone/>
              <a:defRPr sz="1200"/>
            </a:lvl2pPr>
            <a:lvl3pPr marL="767670" indent="0">
              <a:buNone/>
              <a:defRPr sz="1000"/>
            </a:lvl3pPr>
            <a:lvl4pPr marL="1151505" indent="0">
              <a:buNone/>
              <a:defRPr sz="800"/>
            </a:lvl4pPr>
            <a:lvl5pPr marL="1535323" indent="0">
              <a:buNone/>
              <a:defRPr sz="800"/>
            </a:lvl5pPr>
            <a:lvl6pPr marL="1919156" indent="0">
              <a:buNone/>
              <a:defRPr sz="800"/>
            </a:lvl6pPr>
            <a:lvl7pPr marL="2302966" indent="0">
              <a:buNone/>
              <a:defRPr sz="800"/>
            </a:lvl7pPr>
            <a:lvl8pPr marL="2686800" indent="0">
              <a:buNone/>
              <a:defRPr sz="800"/>
            </a:lvl8pPr>
            <a:lvl9pPr marL="307064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5618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328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60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20" rIns="9143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26"/>
            <a:ext cx="8229600" cy="4525963"/>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54"/>
            <a:ext cx="21336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fld id="{312FB3A8-D5C5-420D-8257-68B3861BE9A3}" type="datetimeFigureOut">
              <a:rPr lang="en-US" smtClean="0"/>
              <a:t>3/25/2026</a:t>
            </a:fld>
            <a:endParaRPr lang="en-US"/>
          </a:p>
        </p:txBody>
      </p:sp>
      <p:sp>
        <p:nvSpPr>
          <p:cNvPr id="5" name="Footer Placeholder 4"/>
          <p:cNvSpPr>
            <a:spLocks noGrp="1"/>
          </p:cNvSpPr>
          <p:nvPr>
            <p:ph type="ftr" sz="quarter" idx="3"/>
          </p:nvPr>
        </p:nvSpPr>
        <p:spPr>
          <a:xfrm>
            <a:off x="3124200" y="6356554"/>
            <a:ext cx="28956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54"/>
            <a:ext cx="21336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fld id="{0238DBD9-38CD-4D87-A94C-B65F052B7010}" type="slidenum">
              <a:rPr lang="en-US" smtClean="0"/>
              <a:t>‹#›</a:t>
            </a:fld>
            <a:endParaRPr lang="en-US"/>
          </a:p>
        </p:txBody>
      </p:sp>
    </p:spTree>
    <p:extLst>
      <p:ext uri="{BB962C8B-B14F-4D97-AF65-F5344CB8AC3E}">
        <p14:creationId xmlns:p14="http://schemas.microsoft.com/office/powerpoint/2010/main" val="154085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972" rtl="0" eaLnBrk="1" latinLnBrk="0" hangingPunct="1">
        <a:spcBef>
          <a:spcPct val="0"/>
        </a:spcBef>
        <a:buNone/>
        <a:defRPr sz="4400" kern="1200">
          <a:solidFill>
            <a:schemeClr val="tx1"/>
          </a:solidFill>
          <a:latin typeface="+mj-lt"/>
          <a:ea typeface="+mj-ea"/>
          <a:cs typeface="+mj-cs"/>
        </a:defRPr>
      </a:lvl1pPr>
    </p:titleStyle>
    <p:bodyStyle>
      <a:lvl1pPr marL="342329" indent="-342329" algn="l" defTabSz="91297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726" indent="-285275" algn="l" defTabSz="91297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164" indent="-228192" algn="l" defTabSz="91297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548"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036"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520"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904"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88"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876" indent="-228192" algn="l" defTabSz="912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72" rtl="0" eaLnBrk="1" latinLnBrk="0" hangingPunct="1">
        <a:defRPr sz="1800" kern="1200">
          <a:solidFill>
            <a:schemeClr val="tx1"/>
          </a:solidFill>
          <a:latin typeface="+mn-lt"/>
          <a:ea typeface="+mn-ea"/>
          <a:cs typeface="+mn-cs"/>
        </a:defRPr>
      </a:lvl1pPr>
      <a:lvl2pPr marL="456421" algn="l" defTabSz="912972" rtl="0" eaLnBrk="1" latinLnBrk="0" hangingPunct="1">
        <a:defRPr sz="1800" kern="1200">
          <a:solidFill>
            <a:schemeClr val="tx1"/>
          </a:solidFill>
          <a:latin typeface="+mn-lt"/>
          <a:ea typeface="+mn-ea"/>
          <a:cs typeface="+mn-cs"/>
        </a:defRPr>
      </a:lvl2pPr>
      <a:lvl3pPr marL="912972" algn="l" defTabSz="912972" rtl="0" eaLnBrk="1" latinLnBrk="0" hangingPunct="1">
        <a:defRPr sz="1800" kern="1200">
          <a:solidFill>
            <a:schemeClr val="tx1"/>
          </a:solidFill>
          <a:latin typeface="+mn-lt"/>
          <a:ea typeface="+mn-ea"/>
          <a:cs typeface="+mn-cs"/>
        </a:defRPr>
      </a:lvl3pPr>
      <a:lvl4pPr marL="1369356" algn="l" defTabSz="912972" rtl="0" eaLnBrk="1" latinLnBrk="0" hangingPunct="1">
        <a:defRPr sz="1800" kern="1200">
          <a:solidFill>
            <a:schemeClr val="tx1"/>
          </a:solidFill>
          <a:latin typeface="+mn-lt"/>
          <a:ea typeface="+mn-ea"/>
          <a:cs typeface="+mn-cs"/>
        </a:defRPr>
      </a:lvl4pPr>
      <a:lvl5pPr marL="1825942" algn="l" defTabSz="912972" rtl="0" eaLnBrk="1" latinLnBrk="0" hangingPunct="1">
        <a:defRPr sz="1800" kern="1200">
          <a:solidFill>
            <a:schemeClr val="tx1"/>
          </a:solidFill>
          <a:latin typeface="+mn-lt"/>
          <a:ea typeface="+mn-ea"/>
          <a:cs typeface="+mn-cs"/>
        </a:defRPr>
      </a:lvl5pPr>
      <a:lvl6pPr marL="2282294" algn="l" defTabSz="912972" rtl="0" eaLnBrk="1" latinLnBrk="0" hangingPunct="1">
        <a:defRPr sz="1800" kern="1200">
          <a:solidFill>
            <a:schemeClr val="tx1"/>
          </a:solidFill>
          <a:latin typeface="+mn-lt"/>
          <a:ea typeface="+mn-ea"/>
          <a:cs typeface="+mn-cs"/>
        </a:defRPr>
      </a:lvl6pPr>
      <a:lvl7pPr marL="2738712" algn="l" defTabSz="912972" rtl="0" eaLnBrk="1" latinLnBrk="0" hangingPunct="1">
        <a:defRPr sz="1800" kern="1200">
          <a:solidFill>
            <a:schemeClr val="tx1"/>
          </a:solidFill>
          <a:latin typeface="+mn-lt"/>
          <a:ea typeface="+mn-ea"/>
          <a:cs typeface="+mn-cs"/>
        </a:defRPr>
      </a:lvl7pPr>
      <a:lvl8pPr marL="3195163" algn="l" defTabSz="912972" rtl="0" eaLnBrk="1" latinLnBrk="0" hangingPunct="1">
        <a:defRPr sz="1800" kern="1200">
          <a:solidFill>
            <a:schemeClr val="tx1"/>
          </a:solidFill>
          <a:latin typeface="+mn-lt"/>
          <a:ea typeface="+mn-ea"/>
          <a:cs typeface="+mn-cs"/>
        </a:defRPr>
      </a:lvl8pPr>
      <a:lvl9pPr marL="3651677" algn="l" defTabSz="91297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13"/>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16"/>
            <a:fld id="{9A217F71-3C0C-4A8B-9EB8-468D9DF93E3D}" type="datetimeFigureOut">
              <a:rPr lang="en-US" smtClean="0">
                <a:solidFill>
                  <a:prstClr val="black">
                    <a:tint val="75000"/>
                  </a:prstClr>
                </a:solidFill>
              </a:rPr>
              <a:pPr defTabSz="511816"/>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13"/>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16"/>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13"/>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16"/>
            <a:fld id="{0AAB7887-A174-49A6-A52C-1DDCFB9EFD59}" type="slidenum">
              <a:rPr lang="en-US" smtClean="0">
                <a:solidFill>
                  <a:prstClr val="black">
                    <a:tint val="75000"/>
                  </a:prstClr>
                </a:solidFill>
              </a:rPr>
              <a:pPr defTabSz="511816"/>
              <a:t>‹#›</a:t>
            </a:fld>
            <a:endParaRPr lang="en-US">
              <a:solidFill>
                <a:prstClr val="black">
                  <a:tint val="75000"/>
                </a:prstClr>
              </a:solidFill>
            </a:endParaRPr>
          </a:p>
        </p:txBody>
      </p:sp>
    </p:spTree>
    <p:extLst>
      <p:ext uri="{BB962C8B-B14F-4D97-AF65-F5344CB8AC3E}">
        <p14:creationId xmlns:p14="http://schemas.microsoft.com/office/powerpoint/2010/main" val="39149361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767724"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28" indent="-191928" algn="l" defTabSz="76772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84" indent="-191928" algn="l" defTabSz="767724"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637" indent="-191928" algn="l" defTabSz="76772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493"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348"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210"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072"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934"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796" indent="-191928" algn="l" defTabSz="76772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24" rtl="0" eaLnBrk="1" latinLnBrk="0" hangingPunct="1">
        <a:defRPr sz="1500" kern="1200">
          <a:solidFill>
            <a:schemeClr val="tx1"/>
          </a:solidFill>
          <a:latin typeface="+mn-lt"/>
          <a:ea typeface="+mn-ea"/>
          <a:cs typeface="+mn-cs"/>
        </a:defRPr>
      </a:lvl1pPr>
      <a:lvl2pPr marL="383862" algn="l" defTabSz="767724" rtl="0" eaLnBrk="1" latinLnBrk="0" hangingPunct="1">
        <a:defRPr sz="1500" kern="1200">
          <a:solidFill>
            <a:schemeClr val="tx1"/>
          </a:solidFill>
          <a:latin typeface="+mn-lt"/>
          <a:ea typeface="+mn-ea"/>
          <a:cs typeface="+mn-cs"/>
        </a:defRPr>
      </a:lvl2pPr>
      <a:lvl3pPr marL="767724" algn="l" defTabSz="767724" rtl="0" eaLnBrk="1" latinLnBrk="0" hangingPunct="1">
        <a:defRPr sz="1500" kern="1200">
          <a:solidFill>
            <a:schemeClr val="tx1"/>
          </a:solidFill>
          <a:latin typeface="+mn-lt"/>
          <a:ea typeface="+mn-ea"/>
          <a:cs typeface="+mn-cs"/>
        </a:defRPr>
      </a:lvl3pPr>
      <a:lvl4pPr marL="1151586" algn="l" defTabSz="767724" rtl="0" eaLnBrk="1" latinLnBrk="0" hangingPunct="1">
        <a:defRPr sz="1500" kern="1200">
          <a:solidFill>
            <a:schemeClr val="tx1"/>
          </a:solidFill>
          <a:latin typeface="+mn-lt"/>
          <a:ea typeface="+mn-ea"/>
          <a:cs typeface="+mn-cs"/>
        </a:defRPr>
      </a:lvl4pPr>
      <a:lvl5pPr marL="1535434" algn="l" defTabSz="767724" rtl="0" eaLnBrk="1" latinLnBrk="0" hangingPunct="1">
        <a:defRPr sz="1500" kern="1200">
          <a:solidFill>
            <a:schemeClr val="tx1"/>
          </a:solidFill>
          <a:latin typeface="+mn-lt"/>
          <a:ea typeface="+mn-ea"/>
          <a:cs typeface="+mn-cs"/>
        </a:defRPr>
      </a:lvl5pPr>
      <a:lvl6pPr marL="1919294" algn="l" defTabSz="767724" rtl="0" eaLnBrk="1" latinLnBrk="0" hangingPunct="1">
        <a:defRPr sz="1500" kern="1200">
          <a:solidFill>
            <a:schemeClr val="tx1"/>
          </a:solidFill>
          <a:latin typeface="+mn-lt"/>
          <a:ea typeface="+mn-ea"/>
          <a:cs typeface="+mn-cs"/>
        </a:defRPr>
      </a:lvl6pPr>
      <a:lvl7pPr marL="2303134" algn="l" defTabSz="767724" rtl="0" eaLnBrk="1" latinLnBrk="0" hangingPunct="1">
        <a:defRPr sz="1500" kern="1200">
          <a:solidFill>
            <a:schemeClr val="tx1"/>
          </a:solidFill>
          <a:latin typeface="+mn-lt"/>
          <a:ea typeface="+mn-ea"/>
          <a:cs typeface="+mn-cs"/>
        </a:defRPr>
      </a:lvl7pPr>
      <a:lvl8pPr marL="2686995" algn="l" defTabSz="767724" rtl="0" eaLnBrk="1" latinLnBrk="0" hangingPunct="1">
        <a:defRPr sz="1500" kern="1200">
          <a:solidFill>
            <a:schemeClr val="tx1"/>
          </a:solidFill>
          <a:latin typeface="+mn-lt"/>
          <a:ea typeface="+mn-ea"/>
          <a:cs typeface="+mn-cs"/>
        </a:defRPr>
      </a:lvl8pPr>
      <a:lvl9pPr marL="3070864" algn="l" defTabSz="767724" rtl="0" eaLnBrk="1" latinLnBrk="0" hangingPunct="1">
        <a:defRPr sz="1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03"/>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856"/>
            <a:fld id="{9A217F71-3C0C-4A8B-9EB8-468D9DF93E3D}" type="datetimeFigureOut">
              <a:rPr lang="en-US" smtClean="0">
                <a:solidFill>
                  <a:prstClr val="black">
                    <a:tint val="75000"/>
                  </a:prstClr>
                </a:solidFill>
              </a:rPr>
              <a:pPr defTabSz="511856"/>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03"/>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856"/>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03"/>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856"/>
            <a:fld id="{0AAB7887-A174-49A6-A52C-1DDCFB9EFD59}" type="slidenum">
              <a:rPr lang="en-US" smtClean="0">
                <a:solidFill>
                  <a:prstClr val="black">
                    <a:tint val="75000"/>
                  </a:prstClr>
                </a:solidFill>
              </a:rPr>
              <a:pPr defTabSz="511856"/>
              <a:t>‹#›</a:t>
            </a:fld>
            <a:endParaRPr lang="en-US">
              <a:solidFill>
                <a:prstClr val="black">
                  <a:tint val="75000"/>
                </a:prstClr>
              </a:solidFill>
            </a:endParaRPr>
          </a:p>
        </p:txBody>
      </p:sp>
    </p:spTree>
    <p:extLst>
      <p:ext uri="{BB962C8B-B14F-4D97-AF65-F5344CB8AC3E}">
        <p14:creationId xmlns:p14="http://schemas.microsoft.com/office/powerpoint/2010/main" val="119403402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67784"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44" indent="-191944" algn="l" defTabSz="76778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31" indent="-191944" algn="l" defTabSz="767784"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715" indent="-191944" algn="l" defTabSz="76778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602"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488"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380"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272"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164"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056" indent="-191944" algn="l" defTabSz="76778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84" rtl="0" eaLnBrk="1" latinLnBrk="0" hangingPunct="1">
        <a:defRPr sz="1500" kern="1200">
          <a:solidFill>
            <a:schemeClr val="tx1"/>
          </a:solidFill>
          <a:latin typeface="+mn-lt"/>
          <a:ea typeface="+mn-ea"/>
          <a:cs typeface="+mn-cs"/>
        </a:defRPr>
      </a:lvl1pPr>
      <a:lvl2pPr marL="383892" algn="l" defTabSz="767784" rtl="0" eaLnBrk="1" latinLnBrk="0" hangingPunct="1">
        <a:defRPr sz="1500" kern="1200">
          <a:solidFill>
            <a:schemeClr val="tx1"/>
          </a:solidFill>
          <a:latin typeface="+mn-lt"/>
          <a:ea typeface="+mn-ea"/>
          <a:cs typeface="+mn-cs"/>
        </a:defRPr>
      </a:lvl2pPr>
      <a:lvl3pPr marL="767784" algn="l" defTabSz="767784" rtl="0" eaLnBrk="1" latinLnBrk="0" hangingPunct="1">
        <a:defRPr sz="1500" kern="1200">
          <a:solidFill>
            <a:schemeClr val="tx1"/>
          </a:solidFill>
          <a:latin typeface="+mn-lt"/>
          <a:ea typeface="+mn-ea"/>
          <a:cs typeface="+mn-cs"/>
        </a:defRPr>
      </a:lvl3pPr>
      <a:lvl4pPr marL="1151676" algn="l" defTabSz="767784" rtl="0" eaLnBrk="1" latinLnBrk="0" hangingPunct="1">
        <a:defRPr sz="1500" kern="1200">
          <a:solidFill>
            <a:schemeClr val="tx1"/>
          </a:solidFill>
          <a:latin typeface="+mn-lt"/>
          <a:ea typeface="+mn-ea"/>
          <a:cs typeface="+mn-cs"/>
        </a:defRPr>
      </a:lvl4pPr>
      <a:lvl5pPr marL="1535556" algn="l" defTabSz="767784" rtl="0" eaLnBrk="1" latinLnBrk="0" hangingPunct="1">
        <a:defRPr sz="1500" kern="1200">
          <a:solidFill>
            <a:schemeClr val="tx1"/>
          </a:solidFill>
          <a:latin typeface="+mn-lt"/>
          <a:ea typeface="+mn-ea"/>
          <a:cs typeface="+mn-cs"/>
        </a:defRPr>
      </a:lvl5pPr>
      <a:lvl6pPr marL="1919446" algn="l" defTabSz="767784" rtl="0" eaLnBrk="1" latinLnBrk="0" hangingPunct="1">
        <a:defRPr sz="1500" kern="1200">
          <a:solidFill>
            <a:schemeClr val="tx1"/>
          </a:solidFill>
          <a:latin typeface="+mn-lt"/>
          <a:ea typeface="+mn-ea"/>
          <a:cs typeface="+mn-cs"/>
        </a:defRPr>
      </a:lvl6pPr>
      <a:lvl7pPr marL="2303320" algn="l" defTabSz="767784" rtl="0" eaLnBrk="1" latinLnBrk="0" hangingPunct="1">
        <a:defRPr sz="1500" kern="1200">
          <a:solidFill>
            <a:schemeClr val="tx1"/>
          </a:solidFill>
          <a:latin typeface="+mn-lt"/>
          <a:ea typeface="+mn-ea"/>
          <a:cs typeface="+mn-cs"/>
        </a:defRPr>
      </a:lvl7pPr>
      <a:lvl8pPr marL="2687212" algn="l" defTabSz="767784" rtl="0" eaLnBrk="1" latinLnBrk="0" hangingPunct="1">
        <a:defRPr sz="1500" kern="1200">
          <a:solidFill>
            <a:schemeClr val="tx1"/>
          </a:solidFill>
          <a:latin typeface="+mn-lt"/>
          <a:ea typeface="+mn-ea"/>
          <a:cs typeface="+mn-cs"/>
        </a:defRPr>
      </a:lvl8pPr>
      <a:lvl9pPr marL="3071109" algn="l" defTabSz="767784" rtl="0" eaLnBrk="1" latinLnBrk="0" hangingPunct="1">
        <a:defRPr sz="1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92"/>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900"/>
            <a:fld id="{9A217F71-3C0C-4A8B-9EB8-468D9DF93E3D}" type="datetimeFigureOut">
              <a:rPr lang="en-US" smtClean="0">
                <a:solidFill>
                  <a:prstClr val="black">
                    <a:tint val="75000"/>
                  </a:prstClr>
                </a:solidFill>
              </a:rPr>
              <a:pPr defTabSz="511900"/>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2"/>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900"/>
            <a:fld id="{0AAB7887-A174-49A6-A52C-1DDCFB9EFD59}" type="slidenum">
              <a:rPr lang="en-US" smtClean="0">
                <a:solidFill>
                  <a:prstClr val="black">
                    <a:tint val="75000"/>
                  </a:prstClr>
                </a:solidFill>
              </a:rPr>
              <a:pPr defTabSz="511900"/>
              <a:t>‹#›</a:t>
            </a:fld>
            <a:endParaRPr lang="en-US">
              <a:solidFill>
                <a:prstClr val="black">
                  <a:tint val="75000"/>
                </a:prstClr>
              </a:solidFill>
            </a:endParaRPr>
          </a:p>
        </p:txBody>
      </p:sp>
    </p:spTree>
    <p:extLst>
      <p:ext uri="{BB962C8B-B14F-4D97-AF65-F5344CB8AC3E}">
        <p14:creationId xmlns:p14="http://schemas.microsoft.com/office/powerpoint/2010/main" val="19792192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76785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61" indent="-191961" algn="l" defTabSz="76785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82" indent="-191961" algn="l" defTabSz="76785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800" indent="-191961" algn="l" defTabSz="76785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722"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642"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567"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492"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417"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342" indent="-191961" algn="l" defTabSz="76785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850" rtl="0" eaLnBrk="1" latinLnBrk="0" hangingPunct="1">
        <a:defRPr sz="1500" kern="1200">
          <a:solidFill>
            <a:schemeClr val="tx1"/>
          </a:solidFill>
          <a:latin typeface="+mn-lt"/>
          <a:ea typeface="+mn-ea"/>
          <a:cs typeface="+mn-cs"/>
        </a:defRPr>
      </a:lvl1pPr>
      <a:lvl2pPr marL="383925" algn="l" defTabSz="767850" rtl="0" eaLnBrk="1" latinLnBrk="0" hangingPunct="1">
        <a:defRPr sz="1500" kern="1200">
          <a:solidFill>
            <a:schemeClr val="tx1"/>
          </a:solidFill>
          <a:latin typeface="+mn-lt"/>
          <a:ea typeface="+mn-ea"/>
          <a:cs typeface="+mn-cs"/>
        </a:defRPr>
      </a:lvl2pPr>
      <a:lvl3pPr marL="767850" algn="l" defTabSz="767850" rtl="0" eaLnBrk="1" latinLnBrk="0" hangingPunct="1">
        <a:defRPr sz="1500" kern="1200">
          <a:solidFill>
            <a:schemeClr val="tx1"/>
          </a:solidFill>
          <a:latin typeface="+mn-lt"/>
          <a:ea typeface="+mn-ea"/>
          <a:cs typeface="+mn-cs"/>
        </a:defRPr>
      </a:lvl3pPr>
      <a:lvl4pPr marL="1151775" algn="l" defTabSz="767850" rtl="0" eaLnBrk="1" latinLnBrk="0" hangingPunct="1">
        <a:defRPr sz="1500" kern="1200">
          <a:solidFill>
            <a:schemeClr val="tx1"/>
          </a:solidFill>
          <a:latin typeface="+mn-lt"/>
          <a:ea typeface="+mn-ea"/>
          <a:cs typeface="+mn-cs"/>
        </a:defRPr>
      </a:lvl4pPr>
      <a:lvl5pPr marL="1535691" algn="l" defTabSz="767850" rtl="0" eaLnBrk="1" latinLnBrk="0" hangingPunct="1">
        <a:defRPr sz="1500" kern="1200">
          <a:solidFill>
            <a:schemeClr val="tx1"/>
          </a:solidFill>
          <a:latin typeface="+mn-lt"/>
          <a:ea typeface="+mn-ea"/>
          <a:cs typeface="+mn-cs"/>
        </a:defRPr>
      </a:lvl5pPr>
      <a:lvl6pPr marL="1919614" algn="l" defTabSz="767850" rtl="0" eaLnBrk="1" latinLnBrk="0" hangingPunct="1">
        <a:defRPr sz="1500" kern="1200">
          <a:solidFill>
            <a:schemeClr val="tx1"/>
          </a:solidFill>
          <a:latin typeface="+mn-lt"/>
          <a:ea typeface="+mn-ea"/>
          <a:cs typeface="+mn-cs"/>
        </a:defRPr>
      </a:lvl6pPr>
      <a:lvl7pPr marL="2303526" algn="l" defTabSz="767850" rtl="0" eaLnBrk="1" latinLnBrk="0" hangingPunct="1">
        <a:defRPr sz="1500" kern="1200">
          <a:solidFill>
            <a:schemeClr val="tx1"/>
          </a:solidFill>
          <a:latin typeface="+mn-lt"/>
          <a:ea typeface="+mn-ea"/>
          <a:cs typeface="+mn-cs"/>
        </a:defRPr>
      </a:lvl7pPr>
      <a:lvl8pPr marL="2687450" algn="l" defTabSz="767850" rtl="0" eaLnBrk="1" latinLnBrk="0" hangingPunct="1">
        <a:defRPr sz="1500" kern="1200">
          <a:solidFill>
            <a:schemeClr val="tx1"/>
          </a:solidFill>
          <a:latin typeface="+mn-lt"/>
          <a:ea typeface="+mn-ea"/>
          <a:cs typeface="+mn-cs"/>
        </a:defRPr>
      </a:lvl8pPr>
      <a:lvl9pPr marL="3071378" algn="l" defTabSz="767850" rtl="0" eaLnBrk="1" latinLnBrk="0" hangingPunct="1">
        <a:defRPr sz="15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948"/>
            <a:fld id="{1D8BD707-D9CF-40AE-B4C6-C98DA3205C09}" type="datetimeFigureOut">
              <a:rPr lang="en-US" smtClean="0">
                <a:solidFill>
                  <a:prstClr val="black">
                    <a:tint val="75000"/>
                  </a:prstClr>
                </a:solidFill>
              </a:rPr>
              <a:pPr defTabSz="511948"/>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948"/>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948"/>
            <a:fld id="{B6F15528-21DE-4FAA-801E-634DDDAF4B2B}" type="slidenum">
              <a:rPr lang="en-US" smtClean="0">
                <a:solidFill>
                  <a:prstClr val="black">
                    <a:tint val="75000"/>
                  </a:prstClr>
                </a:solidFill>
              </a:rPr>
              <a:pPr defTabSz="511948"/>
              <a:t>‹#›</a:t>
            </a:fld>
            <a:endParaRPr lang="en-US">
              <a:solidFill>
                <a:prstClr val="black">
                  <a:tint val="75000"/>
                </a:prstClr>
              </a:solidFill>
            </a:endParaRPr>
          </a:p>
        </p:txBody>
      </p:sp>
    </p:spTree>
    <p:extLst>
      <p:ext uri="{BB962C8B-B14F-4D97-AF65-F5344CB8AC3E}">
        <p14:creationId xmlns:p14="http://schemas.microsoft.com/office/powerpoint/2010/main" val="40144120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511948" rtl="0" eaLnBrk="1" latinLnBrk="0" hangingPunct="1">
        <a:spcBef>
          <a:spcPct val="0"/>
        </a:spcBef>
        <a:buNone/>
        <a:defRPr sz="2500" kern="1200">
          <a:solidFill>
            <a:schemeClr val="tx1"/>
          </a:solidFill>
          <a:latin typeface="+mj-lt"/>
          <a:ea typeface="+mj-ea"/>
          <a:cs typeface="+mj-cs"/>
        </a:defRPr>
      </a:lvl1pPr>
    </p:titleStyle>
    <p:bodyStyle>
      <a:lvl1pPr marL="191979" indent="-191979" algn="l" defTabSz="511948"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952" indent="-159988" algn="l" defTabSz="511948"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935" indent="-127987" algn="l" defTabSz="511948"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909"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883"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853"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806"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798"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766" indent="-127987" algn="l" defTabSz="511948"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948" rtl="0" eaLnBrk="1" latinLnBrk="0" hangingPunct="1">
        <a:defRPr sz="1000" kern="1200">
          <a:solidFill>
            <a:schemeClr val="tx1"/>
          </a:solidFill>
          <a:latin typeface="+mn-lt"/>
          <a:ea typeface="+mn-ea"/>
          <a:cs typeface="+mn-cs"/>
        </a:defRPr>
      </a:lvl1pPr>
      <a:lvl2pPr marL="255974" algn="l" defTabSz="511948" rtl="0" eaLnBrk="1" latinLnBrk="0" hangingPunct="1">
        <a:defRPr sz="1000" kern="1200">
          <a:solidFill>
            <a:schemeClr val="tx1"/>
          </a:solidFill>
          <a:latin typeface="+mn-lt"/>
          <a:ea typeface="+mn-ea"/>
          <a:cs typeface="+mn-cs"/>
        </a:defRPr>
      </a:lvl2pPr>
      <a:lvl3pPr marL="511948" algn="l" defTabSz="511948" rtl="0" eaLnBrk="1" latinLnBrk="0" hangingPunct="1">
        <a:defRPr sz="1000" kern="1200">
          <a:solidFill>
            <a:schemeClr val="tx1"/>
          </a:solidFill>
          <a:latin typeface="+mn-lt"/>
          <a:ea typeface="+mn-ea"/>
          <a:cs typeface="+mn-cs"/>
        </a:defRPr>
      </a:lvl3pPr>
      <a:lvl4pPr marL="767922" algn="l" defTabSz="511948" rtl="0" eaLnBrk="1" latinLnBrk="0" hangingPunct="1">
        <a:defRPr sz="1000" kern="1200">
          <a:solidFill>
            <a:schemeClr val="tx1"/>
          </a:solidFill>
          <a:latin typeface="+mn-lt"/>
          <a:ea typeface="+mn-ea"/>
          <a:cs typeface="+mn-cs"/>
        </a:defRPr>
      </a:lvl4pPr>
      <a:lvl5pPr marL="1023896" algn="l" defTabSz="511948" rtl="0" eaLnBrk="1" latinLnBrk="0" hangingPunct="1">
        <a:defRPr sz="1000" kern="1200">
          <a:solidFill>
            <a:schemeClr val="tx1"/>
          </a:solidFill>
          <a:latin typeface="+mn-lt"/>
          <a:ea typeface="+mn-ea"/>
          <a:cs typeface="+mn-cs"/>
        </a:defRPr>
      </a:lvl5pPr>
      <a:lvl6pPr marL="1279870" algn="l" defTabSz="511948" rtl="0" eaLnBrk="1" latinLnBrk="0" hangingPunct="1">
        <a:defRPr sz="1000" kern="1200">
          <a:solidFill>
            <a:schemeClr val="tx1"/>
          </a:solidFill>
          <a:latin typeface="+mn-lt"/>
          <a:ea typeface="+mn-ea"/>
          <a:cs typeface="+mn-cs"/>
        </a:defRPr>
      </a:lvl6pPr>
      <a:lvl7pPr marL="1535838" algn="l" defTabSz="511948" rtl="0" eaLnBrk="1" latinLnBrk="0" hangingPunct="1">
        <a:defRPr sz="1000" kern="1200">
          <a:solidFill>
            <a:schemeClr val="tx1"/>
          </a:solidFill>
          <a:latin typeface="+mn-lt"/>
          <a:ea typeface="+mn-ea"/>
          <a:cs typeface="+mn-cs"/>
        </a:defRPr>
      </a:lvl7pPr>
      <a:lvl8pPr marL="1791817" algn="l" defTabSz="511948" rtl="0" eaLnBrk="1" latinLnBrk="0" hangingPunct="1">
        <a:defRPr sz="1000" kern="1200">
          <a:solidFill>
            <a:schemeClr val="tx1"/>
          </a:solidFill>
          <a:latin typeface="+mn-lt"/>
          <a:ea typeface="+mn-ea"/>
          <a:cs typeface="+mn-cs"/>
        </a:defRPr>
      </a:lvl8pPr>
      <a:lvl9pPr marL="2047783" algn="l" defTabSz="511948" rtl="0" eaLnBrk="1" latinLnBrk="0" hangingPunct="1">
        <a:defRPr sz="1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04"/>
            <a:fld id="{1D8BD707-D9CF-40AE-B4C6-C98DA3205C09}" type="datetimeFigureOut">
              <a:rPr lang="en-US" smtClean="0">
                <a:solidFill>
                  <a:prstClr val="black">
                    <a:tint val="75000"/>
                  </a:prstClr>
                </a:solidFill>
              </a:rPr>
              <a:pPr defTabSz="512004"/>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0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04"/>
            <a:fld id="{B6F15528-21DE-4FAA-801E-634DDDAF4B2B}" type="slidenum">
              <a:rPr lang="en-US" smtClean="0">
                <a:solidFill>
                  <a:prstClr val="black">
                    <a:tint val="75000"/>
                  </a:prstClr>
                </a:solidFill>
              </a:rPr>
              <a:pPr defTabSz="512004"/>
              <a:t>‹#›</a:t>
            </a:fld>
            <a:endParaRPr lang="en-US">
              <a:solidFill>
                <a:prstClr val="black">
                  <a:tint val="75000"/>
                </a:prstClr>
              </a:solidFill>
            </a:endParaRPr>
          </a:p>
        </p:txBody>
      </p:sp>
    </p:spTree>
    <p:extLst>
      <p:ext uri="{BB962C8B-B14F-4D97-AF65-F5344CB8AC3E}">
        <p14:creationId xmlns:p14="http://schemas.microsoft.com/office/powerpoint/2010/main" val="191905806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512004" rtl="0" eaLnBrk="1" latinLnBrk="0" hangingPunct="1">
        <a:spcBef>
          <a:spcPct val="0"/>
        </a:spcBef>
        <a:buNone/>
        <a:defRPr sz="2500" kern="1200">
          <a:solidFill>
            <a:schemeClr val="tx1"/>
          </a:solidFill>
          <a:latin typeface="+mj-lt"/>
          <a:ea typeface="+mj-ea"/>
          <a:cs typeface="+mj-cs"/>
        </a:defRPr>
      </a:lvl1pPr>
    </p:titleStyle>
    <p:bodyStyle>
      <a:lvl1pPr marL="192002" indent="-192002" algn="l" defTabSz="51200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00" indent="-160003" algn="l" defTabSz="51200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05" indent="-128001" algn="l" defTabSz="51200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007"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009"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010"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002"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012"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010"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04" rtl="0" eaLnBrk="1" latinLnBrk="0" hangingPunct="1">
        <a:defRPr sz="1000" kern="1200">
          <a:solidFill>
            <a:schemeClr val="tx1"/>
          </a:solidFill>
          <a:latin typeface="+mn-lt"/>
          <a:ea typeface="+mn-ea"/>
          <a:cs typeface="+mn-cs"/>
        </a:defRPr>
      </a:lvl1pPr>
      <a:lvl2pPr marL="256002" algn="l" defTabSz="512004" rtl="0" eaLnBrk="1" latinLnBrk="0" hangingPunct="1">
        <a:defRPr sz="1000" kern="1200">
          <a:solidFill>
            <a:schemeClr val="tx1"/>
          </a:solidFill>
          <a:latin typeface="+mn-lt"/>
          <a:ea typeface="+mn-ea"/>
          <a:cs typeface="+mn-cs"/>
        </a:defRPr>
      </a:lvl2pPr>
      <a:lvl3pPr marL="512004" algn="l" defTabSz="512004" rtl="0" eaLnBrk="1" latinLnBrk="0" hangingPunct="1">
        <a:defRPr sz="1000" kern="1200">
          <a:solidFill>
            <a:schemeClr val="tx1"/>
          </a:solidFill>
          <a:latin typeface="+mn-lt"/>
          <a:ea typeface="+mn-ea"/>
          <a:cs typeface="+mn-cs"/>
        </a:defRPr>
      </a:lvl3pPr>
      <a:lvl4pPr marL="768006" algn="l" defTabSz="512004" rtl="0" eaLnBrk="1" latinLnBrk="0" hangingPunct="1">
        <a:defRPr sz="1000" kern="1200">
          <a:solidFill>
            <a:schemeClr val="tx1"/>
          </a:solidFill>
          <a:latin typeface="+mn-lt"/>
          <a:ea typeface="+mn-ea"/>
          <a:cs typeface="+mn-cs"/>
        </a:defRPr>
      </a:lvl4pPr>
      <a:lvl5pPr marL="1024008" algn="l" defTabSz="512004" rtl="0" eaLnBrk="1" latinLnBrk="0" hangingPunct="1">
        <a:defRPr sz="1000" kern="1200">
          <a:solidFill>
            <a:schemeClr val="tx1"/>
          </a:solidFill>
          <a:latin typeface="+mn-lt"/>
          <a:ea typeface="+mn-ea"/>
          <a:cs typeface="+mn-cs"/>
        </a:defRPr>
      </a:lvl5pPr>
      <a:lvl6pPr marL="1280010" algn="l" defTabSz="512004" rtl="0" eaLnBrk="1" latinLnBrk="0" hangingPunct="1">
        <a:defRPr sz="1000" kern="1200">
          <a:solidFill>
            <a:schemeClr val="tx1"/>
          </a:solidFill>
          <a:latin typeface="+mn-lt"/>
          <a:ea typeface="+mn-ea"/>
          <a:cs typeface="+mn-cs"/>
        </a:defRPr>
      </a:lvl6pPr>
      <a:lvl7pPr marL="1536009" algn="l" defTabSz="512004" rtl="0" eaLnBrk="1" latinLnBrk="0" hangingPunct="1">
        <a:defRPr sz="1000" kern="1200">
          <a:solidFill>
            <a:schemeClr val="tx1"/>
          </a:solidFill>
          <a:latin typeface="+mn-lt"/>
          <a:ea typeface="+mn-ea"/>
          <a:cs typeface="+mn-cs"/>
        </a:defRPr>
      </a:lvl7pPr>
      <a:lvl8pPr marL="1792013" algn="l" defTabSz="512004" rtl="0" eaLnBrk="1" latinLnBrk="0" hangingPunct="1">
        <a:defRPr sz="1000" kern="1200">
          <a:solidFill>
            <a:schemeClr val="tx1"/>
          </a:solidFill>
          <a:latin typeface="+mn-lt"/>
          <a:ea typeface="+mn-ea"/>
          <a:cs typeface="+mn-cs"/>
        </a:defRPr>
      </a:lvl8pPr>
      <a:lvl9pPr marL="2048012" algn="l" defTabSz="512004" rtl="0" eaLnBrk="1" latinLnBrk="0" hangingPunct="1">
        <a:defRPr sz="1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64"/>
            <a:fld id="{1D8BD707-D9CF-40AE-B4C6-C98DA3205C09}" type="datetimeFigureOut">
              <a:rPr lang="en-US" smtClean="0">
                <a:solidFill>
                  <a:prstClr val="black">
                    <a:tint val="75000"/>
                  </a:prstClr>
                </a:solidFill>
              </a:rPr>
              <a:pPr defTabSz="512064"/>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6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64"/>
            <a:fld id="{B6F15528-21DE-4FAA-801E-634DDDAF4B2B}" type="slidenum">
              <a:rPr lang="en-US" smtClean="0">
                <a:solidFill>
                  <a:prstClr val="black">
                    <a:tint val="75000"/>
                  </a:prstClr>
                </a:solidFill>
              </a:rPr>
              <a:pPr defTabSz="512064"/>
              <a:t>‹#›</a:t>
            </a:fld>
            <a:endParaRPr lang="en-US">
              <a:solidFill>
                <a:prstClr val="black">
                  <a:tint val="75000"/>
                </a:prstClr>
              </a:solidFill>
            </a:endParaRPr>
          </a:p>
        </p:txBody>
      </p:sp>
    </p:spTree>
    <p:extLst>
      <p:ext uri="{BB962C8B-B14F-4D97-AF65-F5344CB8AC3E}">
        <p14:creationId xmlns:p14="http://schemas.microsoft.com/office/powerpoint/2010/main" val="420927612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512064" rtl="0" eaLnBrk="1" latinLnBrk="0" hangingPunct="1">
        <a:spcBef>
          <a:spcPct val="0"/>
        </a:spcBef>
        <a:buNone/>
        <a:defRPr sz="2500" kern="1200">
          <a:solidFill>
            <a:schemeClr val="tx1"/>
          </a:solidFill>
          <a:latin typeface="+mj-lt"/>
          <a:ea typeface="+mj-ea"/>
          <a:cs typeface="+mj-cs"/>
        </a:defRPr>
      </a:lvl1pPr>
    </p:titleStyle>
    <p:bodyStyle>
      <a:lvl1pPr marL="192024" indent="-192024" algn="l" defTabSz="51206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52" indent="-160020" algn="l" defTabSz="51206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80" indent="-128016" algn="l" defTabSz="51206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11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144"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176"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208"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240"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27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64" rtl="0" eaLnBrk="1" latinLnBrk="0" hangingPunct="1">
        <a:defRPr sz="1000" kern="1200">
          <a:solidFill>
            <a:schemeClr val="tx1"/>
          </a:solidFill>
          <a:latin typeface="+mn-lt"/>
          <a:ea typeface="+mn-ea"/>
          <a:cs typeface="+mn-cs"/>
        </a:defRPr>
      </a:lvl1pPr>
      <a:lvl2pPr marL="256032" algn="l" defTabSz="512064" rtl="0" eaLnBrk="1" latinLnBrk="0" hangingPunct="1">
        <a:defRPr sz="1000" kern="1200">
          <a:solidFill>
            <a:schemeClr val="tx1"/>
          </a:solidFill>
          <a:latin typeface="+mn-lt"/>
          <a:ea typeface="+mn-ea"/>
          <a:cs typeface="+mn-cs"/>
        </a:defRPr>
      </a:lvl2pPr>
      <a:lvl3pPr marL="512064" algn="l" defTabSz="512064" rtl="0" eaLnBrk="1" latinLnBrk="0" hangingPunct="1">
        <a:defRPr sz="1000" kern="1200">
          <a:solidFill>
            <a:schemeClr val="tx1"/>
          </a:solidFill>
          <a:latin typeface="+mn-lt"/>
          <a:ea typeface="+mn-ea"/>
          <a:cs typeface="+mn-cs"/>
        </a:defRPr>
      </a:lvl3pPr>
      <a:lvl4pPr marL="768096" algn="l" defTabSz="512064" rtl="0" eaLnBrk="1" latinLnBrk="0" hangingPunct="1">
        <a:defRPr sz="1000" kern="1200">
          <a:solidFill>
            <a:schemeClr val="tx1"/>
          </a:solidFill>
          <a:latin typeface="+mn-lt"/>
          <a:ea typeface="+mn-ea"/>
          <a:cs typeface="+mn-cs"/>
        </a:defRPr>
      </a:lvl4pPr>
      <a:lvl5pPr marL="1024128" algn="l" defTabSz="512064" rtl="0" eaLnBrk="1" latinLnBrk="0" hangingPunct="1">
        <a:defRPr sz="1000" kern="1200">
          <a:solidFill>
            <a:schemeClr val="tx1"/>
          </a:solidFill>
          <a:latin typeface="+mn-lt"/>
          <a:ea typeface="+mn-ea"/>
          <a:cs typeface="+mn-cs"/>
        </a:defRPr>
      </a:lvl5pPr>
      <a:lvl6pPr marL="1280160" algn="l" defTabSz="512064" rtl="0" eaLnBrk="1" latinLnBrk="0" hangingPunct="1">
        <a:defRPr sz="1000" kern="1200">
          <a:solidFill>
            <a:schemeClr val="tx1"/>
          </a:solidFill>
          <a:latin typeface="+mn-lt"/>
          <a:ea typeface="+mn-ea"/>
          <a:cs typeface="+mn-cs"/>
        </a:defRPr>
      </a:lvl6pPr>
      <a:lvl7pPr marL="1536192" algn="l" defTabSz="512064" rtl="0" eaLnBrk="1" latinLnBrk="0" hangingPunct="1">
        <a:defRPr sz="1000" kern="1200">
          <a:solidFill>
            <a:schemeClr val="tx1"/>
          </a:solidFill>
          <a:latin typeface="+mn-lt"/>
          <a:ea typeface="+mn-ea"/>
          <a:cs typeface="+mn-cs"/>
        </a:defRPr>
      </a:lvl7pPr>
      <a:lvl8pPr marL="1792224" algn="l" defTabSz="512064" rtl="0" eaLnBrk="1" latinLnBrk="0" hangingPunct="1">
        <a:defRPr sz="1000" kern="1200">
          <a:solidFill>
            <a:schemeClr val="tx1"/>
          </a:solidFill>
          <a:latin typeface="+mn-lt"/>
          <a:ea typeface="+mn-ea"/>
          <a:cs typeface="+mn-cs"/>
        </a:defRPr>
      </a:lvl8pPr>
      <a:lvl9pPr marL="2048256" algn="l" defTabSz="512064" rtl="0" eaLnBrk="1" latinLnBrk="0" hangingPunct="1">
        <a:defRPr sz="1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0CFF0AD9-102D-45E8-8957-3492107B981F}" type="datetimeFigureOut">
              <a:rPr lang="en-US" smtClean="0">
                <a:solidFill>
                  <a:prstClr val="black">
                    <a:tint val="75000"/>
                  </a:prstClr>
                </a:solidFill>
                <a:latin typeface="Verdana" panose="020B0604030504040204" pitchFamily="34" charset="0"/>
              </a:rPr>
              <a:pPr defTabSz="914400" eaLnBrk="0" fontAlgn="base" hangingPunct="0">
                <a:spcBef>
                  <a:spcPct val="0"/>
                </a:spcBef>
                <a:spcAft>
                  <a:spcPct val="0"/>
                </a:spcAft>
              </a:pPr>
              <a:t>3/25/2026</a:t>
            </a:fld>
            <a:endParaRPr lang="en-US">
              <a:solidFill>
                <a:prstClr val="black">
                  <a:tint val="75000"/>
                </a:prstClr>
              </a:solidFill>
              <a:latin typeface="Verdana" panose="020B060403050404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latin typeface="Verdana" panose="020B060403050404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8C7F6106-F7B3-46B8-9DFC-9F3E2B3FD42A}" type="slidenum">
              <a:rPr lang="en-US" smtClean="0">
                <a:solidFill>
                  <a:prstClr val="black">
                    <a:tint val="75000"/>
                  </a:prstClr>
                </a:solidFill>
                <a:latin typeface="Verdana" panose="020B0604030504040204" pitchFamily="34" charset="0"/>
              </a:rPr>
              <a:pPr defTabSz="914400" eaLnBrk="0" fontAlgn="base" hangingPunct="0">
                <a:spcBef>
                  <a:spcPct val="0"/>
                </a:spcBef>
                <a:spcAft>
                  <a:spcPct val="0"/>
                </a:spcAft>
              </a:pPr>
              <a:t>‹#›</a:t>
            </a:fld>
            <a:endParaRPr lang="en-US">
              <a:solidFill>
                <a:prstClr val="black">
                  <a:tint val="75000"/>
                </a:prstClr>
              </a:solidFill>
              <a:latin typeface="Verdana" panose="020B0604030504040204" pitchFamily="34" charset="0"/>
            </a:endParaRPr>
          </a:p>
        </p:txBody>
      </p:sp>
      <p:sp>
        <p:nvSpPr>
          <p:cNvPr id="7" name="Rectangle 50"/>
          <p:cNvSpPr>
            <a:spLocks noChangeArrowheads="1"/>
          </p:cNvSpPr>
          <p:nvPr userDrawn="1"/>
        </p:nvSpPr>
        <p:spPr bwMode="auto">
          <a:xfrm>
            <a:off x="0" y="0"/>
            <a:ext cx="9144000" cy="838200"/>
          </a:xfrm>
          <a:prstGeom prst="rect">
            <a:avLst/>
          </a:prstGeom>
          <a:solidFill>
            <a:srgbClr val="F9CA8B"/>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914400" fontAlgn="base">
              <a:lnSpc>
                <a:spcPct val="125000"/>
              </a:lnSpc>
              <a:spcBef>
                <a:spcPct val="0"/>
              </a:spcBef>
              <a:spcAft>
                <a:spcPct val="0"/>
              </a:spcAft>
            </a:pPr>
            <a:r>
              <a:rPr lang="en-US" altLang="en-US" sz="2000">
                <a:solidFill>
                  <a:srgbClr val="0000CC"/>
                </a:solidFill>
                <a:latin typeface=".VnHelvetInsH" panose="020B7200000000000000" pitchFamily="34" charset="0"/>
              </a:rPr>
              <a:t>Phßng gi¸o dôc thµnh phè huÕ</a:t>
            </a:r>
          </a:p>
          <a:p>
            <a:pPr defTabSz="914400" fontAlgn="base">
              <a:lnSpc>
                <a:spcPct val="125000"/>
              </a:lnSpc>
              <a:spcBef>
                <a:spcPct val="0"/>
              </a:spcBef>
              <a:spcAft>
                <a:spcPct val="0"/>
              </a:spcAft>
            </a:pPr>
            <a:endParaRPr lang="en-US" altLang="en-US" sz="2000">
              <a:solidFill>
                <a:srgbClr val="0000CC"/>
              </a:solidFill>
              <a:latin typeface=".VnHelvetInsH" panose="020B7200000000000000" pitchFamily="34" charset="0"/>
            </a:endParaRPr>
          </a:p>
        </p:txBody>
      </p:sp>
      <p:sp>
        <p:nvSpPr>
          <p:cNvPr id="8" name="WordArt 53"/>
          <p:cNvSpPr>
            <a:spLocks noChangeArrowheads="1" noChangeShapeType="1" noTextEdit="1"/>
          </p:cNvSpPr>
          <p:nvPr userDrawn="1"/>
        </p:nvSpPr>
        <p:spPr bwMode="auto">
          <a:xfrm>
            <a:off x="0" y="457200"/>
            <a:ext cx="3914775" cy="2286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2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rPr>
              <a:t>TRƯỜNG THCS NGUYỄN CHÍ DIỂU</a:t>
            </a:r>
            <a:endParaRPr lang="en-US" sz="3200" b="1" kern="10">
              <a:ln w="19050">
                <a:solidFill>
                  <a:srgbClr val="FF00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endParaRPr>
          </a:p>
        </p:txBody>
      </p:sp>
      <p:pic>
        <p:nvPicPr>
          <p:cNvPr id="9" name="Picture 54" descr="L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3200" y="117475"/>
            <a:ext cx="24034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6544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0CFF0AD9-102D-45E8-8957-3492107B981F}" type="datetimeFigureOut">
              <a:rPr lang="en-US" smtClean="0">
                <a:solidFill>
                  <a:prstClr val="black">
                    <a:tint val="75000"/>
                  </a:prstClr>
                </a:solidFill>
                <a:latin typeface="Verdana" panose="020B0604030504040204" pitchFamily="34" charset="0"/>
              </a:rPr>
              <a:pPr defTabSz="914400" eaLnBrk="0" fontAlgn="base" hangingPunct="0">
                <a:spcBef>
                  <a:spcPct val="0"/>
                </a:spcBef>
                <a:spcAft>
                  <a:spcPct val="0"/>
                </a:spcAft>
              </a:pPr>
              <a:t>3/25/2026</a:t>
            </a:fld>
            <a:endParaRPr lang="en-US">
              <a:solidFill>
                <a:prstClr val="black">
                  <a:tint val="75000"/>
                </a:prstClr>
              </a:solidFill>
              <a:latin typeface="Verdana" panose="020B060403050404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latin typeface="Verdana" panose="020B060403050404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8C7F6106-F7B3-46B8-9DFC-9F3E2B3FD42A}" type="slidenum">
              <a:rPr lang="en-US" smtClean="0">
                <a:solidFill>
                  <a:prstClr val="black">
                    <a:tint val="75000"/>
                  </a:prstClr>
                </a:solidFill>
                <a:latin typeface="Verdana" panose="020B0604030504040204" pitchFamily="34" charset="0"/>
              </a:rPr>
              <a:pPr defTabSz="914400" eaLnBrk="0" fontAlgn="base" hangingPunct="0">
                <a:spcBef>
                  <a:spcPct val="0"/>
                </a:spcBef>
                <a:spcAft>
                  <a:spcPct val="0"/>
                </a:spcAft>
              </a:pPr>
              <a:t>‹#›</a:t>
            </a:fld>
            <a:endParaRPr lang="en-US">
              <a:solidFill>
                <a:prstClr val="black">
                  <a:tint val="75000"/>
                </a:prstClr>
              </a:solidFill>
              <a:latin typeface="Verdana" panose="020B0604030504040204" pitchFamily="34" charset="0"/>
            </a:endParaRPr>
          </a:p>
        </p:txBody>
      </p:sp>
      <p:sp>
        <p:nvSpPr>
          <p:cNvPr id="7" name="Rectangle 50"/>
          <p:cNvSpPr>
            <a:spLocks noChangeArrowheads="1"/>
          </p:cNvSpPr>
          <p:nvPr userDrawn="1"/>
        </p:nvSpPr>
        <p:spPr bwMode="auto">
          <a:xfrm>
            <a:off x="0" y="0"/>
            <a:ext cx="9144000" cy="838200"/>
          </a:xfrm>
          <a:prstGeom prst="rect">
            <a:avLst/>
          </a:prstGeom>
          <a:solidFill>
            <a:srgbClr val="F9CA8B"/>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914400" fontAlgn="base">
              <a:lnSpc>
                <a:spcPct val="125000"/>
              </a:lnSpc>
              <a:spcBef>
                <a:spcPct val="0"/>
              </a:spcBef>
              <a:spcAft>
                <a:spcPct val="0"/>
              </a:spcAft>
            </a:pPr>
            <a:r>
              <a:rPr lang="en-US" altLang="en-US" sz="2000">
                <a:solidFill>
                  <a:srgbClr val="0000CC"/>
                </a:solidFill>
                <a:latin typeface=".VnHelvetInsH" panose="020B7200000000000000" pitchFamily="34" charset="0"/>
              </a:rPr>
              <a:t>Phßng gi¸o dôc thµnh phè huÕ</a:t>
            </a:r>
          </a:p>
          <a:p>
            <a:pPr defTabSz="914400" fontAlgn="base">
              <a:lnSpc>
                <a:spcPct val="125000"/>
              </a:lnSpc>
              <a:spcBef>
                <a:spcPct val="0"/>
              </a:spcBef>
              <a:spcAft>
                <a:spcPct val="0"/>
              </a:spcAft>
            </a:pPr>
            <a:endParaRPr lang="en-US" altLang="en-US" sz="2000">
              <a:solidFill>
                <a:srgbClr val="0000CC"/>
              </a:solidFill>
              <a:latin typeface=".VnHelvetInsH" panose="020B7200000000000000" pitchFamily="34" charset="0"/>
            </a:endParaRPr>
          </a:p>
        </p:txBody>
      </p:sp>
      <p:sp>
        <p:nvSpPr>
          <p:cNvPr id="8" name="WordArt 53"/>
          <p:cNvSpPr>
            <a:spLocks noChangeArrowheads="1" noChangeShapeType="1" noTextEdit="1"/>
          </p:cNvSpPr>
          <p:nvPr userDrawn="1"/>
        </p:nvSpPr>
        <p:spPr bwMode="auto">
          <a:xfrm>
            <a:off x="0" y="457200"/>
            <a:ext cx="3914775" cy="2286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2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rPr>
              <a:t>TRƯỜNG THCS NGUYỄN CHÍ DIỂU</a:t>
            </a:r>
            <a:endParaRPr lang="en-US" sz="3200" b="1" kern="10">
              <a:ln w="19050">
                <a:solidFill>
                  <a:srgbClr val="FF00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endParaRPr>
          </a:p>
        </p:txBody>
      </p:sp>
      <p:pic>
        <p:nvPicPr>
          <p:cNvPr id="9" name="Picture 54" descr="L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3200" y="117475"/>
            <a:ext cx="24034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1220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400"/>
            <a:fld id="{1D8BD707-D9CF-40AE-B4C6-C98DA3205C09}" type="datetimeFigureOut">
              <a:rPr lang="en-US" smtClean="0">
                <a:solidFill>
                  <a:prstClr val="black">
                    <a:tint val="75000"/>
                  </a:prstClr>
                </a:solidFill>
              </a:rPr>
              <a:pPr defTabSz="511400"/>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400"/>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400"/>
            <a:fld id="{B6F15528-21DE-4FAA-801E-634DDDAF4B2B}" type="slidenum">
              <a:rPr lang="en-US" smtClean="0">
                <a:solidFill>
                  <a:prstClr val="black">
                    <a:tint val="75000"/>
                  </a:prstClr>
                </a:solidFill>
              </a:rPr>
              <a:pPr defTabSz="511400"/>
              <a:t>‹#›</a:t>
            </a:fld>
            <a:endParaRPr lang="en-US">
              <a:solidFill>
                <a:prstClr val="black">
                  <a:tint val="75000"/>
                </a:prstClr>
              </a:solidFill>
            </a:endParaRPr>
          </a:p>
        </p:txBody>
      </p:sp>
    </p:spTree>
    <p:extLst>
      <p:ext uri="{BB962C8B-B14F-4D97-AF65-F5344CB8AC3E}">
        <p14:creationId xmlns:p14="http://schemas.microsoft.com/office/powerpoint/2010/main" val="30460632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11400" rtl="0" eaLnBrk="1" latinLnBrk="0" hangingPunct="1">
        <a:spcBef>
          <a:spcPct val="0"/>
        </a:spcBef>
        <a:buNone/>
        <a:defRPr sz="2500" kern="1200">
          <a:solidFill>
            <a:schemeClr val="tx1"/>
          </a:solidFill>
          <a:latin typeface="+mj-lt"/>
          <a:ea typeface="+mj-ea"/>
          <a:cs typeface="+mj-cs"/>
        </a:defRPr>
      </a:lvl1pPr>
    </p:titleStyle>
    <p:bodyStyle>
      <a:lvl1pPr marL="191766" indent="-191766" algn="l" defTabSz="511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472" indent="-159840" algn="l" defTabSz="511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250" indent="-127850" algn="l" defTabSz="511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4950"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0650"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6318"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1888"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7705"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3368" indent="-127850" algn="l" defTabSz="51140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400" rtl="0" eaLnBrk="1" latinLnBrk="0" hangingPunct="1">
        <a:defRPr sz="1000" kern="1200">
          <a:solidFill>
            <a:schemeClr val="tx1"/>
          </a:solidFill>
          <a:latin typeface="+mn-lt"/>
          <a:ea typeface="+mn-ea"/>
          <a:cs typeface="+mn-cs"/>
        </a:defRPr>
      </a:lvl1pPr>
      <a:lvl2pPr marL="255700" algn="l" defTabSz="511400" rtl="0" eaLnBrk="1" latinLnBrk="0" hangingPunct="1">
        <a:defRPr sz="1000" kern="1200">
          <a:solidFill>
            <a:schemeClr val="tx1"/>
          </a:solidFill>
          <a:latin typeface="+mn-lt"/>
          <a:ea typeface="+mn-ea"/>
          <a:cs typeface="+mn-cs"/>
        </a:defRPr>
      </a:lvl2pPr>
      <a:lvl3pPr marL="511400" algn="l" defTabSz="511400" rtl="0" eaLnBrk="1" latinLnBrk="0" hangingPunct="1">
        <a:defRPr sz="1000" kern="1200">
          <a:solidFill>
            <a:schemeClr val="tx1"/>
          </a:solidFill>
          <a:latin typeface="+mn-lt"/>
          <a:ea typeface="+mn-ea"/>
          <a:cs typeface="+mn-cs"/>
        </a:defRPr>
      </a:lvl3pPr>
      <a:lvl4pPr marL="767100" algn="l" defTabSz="511400" rtl="0" eaLnBrk="1" latinLnBrk="0" hangingPunct="1">
        <a:defRPr sz="1000" kern="1200">
          <a:solidFill>
            <a:schemeClr val="tx1"/>
          </a:solidFill>
          <a:latin typeface="+mn-lt"/>
          <a:ea typeface="+mn-ea"/>
          <a:cs typeface="+mn-cs"/>
        </a:defRPr>
      </a:lvl4pPr>
      <a:lvl5pPr marL="1022800" algn="l" defTabSz="511400" rtl="0" eaLnBrk="1" latinLnBrk="0" hangingPunct="1">
        <a:defRPr sz="1000" kern="1200">
          <a:solidFill>
            <a:schemeClr val="tx1"/>
          </a:solidFill>
          <a:latin typeface="+mn-lt"/>
          <a:ea typeface="+mn-ea"/>
          <a:cs typeface="+mn-cs"/>
        </a:defRPr>
      </a:lvl5pPr>
      <a:lvl6pPr marL="1278500" algn="l" defTabSz="511400" rtl="0" eaLnBrk="1" latinLnBrk="0" hangingPunct="1">
        <a:defRPr sz="1000" kern="1200">
          <a:solidFill>
            <a:schemeClr val="tx1"/>
          </a:solidFill>
          <a:latin typeface="+mn-lt"/>
          <a:ea typeface="+mn-ea"/>
          <a:cs typeface="+mn-cs"/>
        </a:defRPr>
      </a:lvl6pPr>
      <a:lvl7pPr marL="1534176" algn="l" defTabSz="511400" rtl="0" eaLnBrk="1" latinLnBrk="0" hangingPunct="1">
        <a:defRPr sz="1000" kern="1200">
          <a:solidFill>
            <a:schemeClr val="tx1"/>
          </a:solidFill>
          <a:latin typeface="+mn-lt"/>
          <a:ea typeface="+mn-ea"/>
          <a:cs typeface="+mn-cs"/>
        </a:defRPr>
      </a:lvl7pPr>
      <a:lvl8pPr marL="1789899" algn="l" defTabSz="511400" rtl="0" eaLnBrk="1" latinLnBrk="0" hangingPunct="1">
        <a:defRPr sz="1000" kern="1200">
          <a:solidFill>
            <a:schemeClr val="tx1"/>
          </a:solidFill>
          <a:latin typeface="+mn-lt"/>
          <a:ea typeface="+mn-ea"/>
          <a:cs typeface="+mn-cs"/>
        </a:defRPr>
      </a:lvl8pPr>
      <a:lvl9pPr marL="2045546" algn="l" defTabSz="511400"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464"/>
            <a:fld id="{1D8BD707-D9CF-40AE-B4C6-C98DA3205C09}" type="datetimeFigureOut">
              <a:rPr lang="en-US" smtClean="0">
                <a:solidFill>
                  <a:prstClr val="black">
                    <a:tint val="75000"/>
                  </a:prstClr>
                </a:solidFill>
              </a:rPr>
              <a:pPr defTabSz="511464"/>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46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464"/>
            <a:fld id="{B6F15528-21DE-4FAA-801E-634DDDAF4B2B}" type="slidenum">
              <a:rPr lang="en-US" smtClean="0">
                <a:solidFill>
                  <a:prstClr val="black">
                    <a:tint val="75000"/>
                  </a:prstClr>
                </a:solidFill>
              </a:rPr>
              <a:pPr defTabSz="511464"/>
              <a:t>‹#›</a:t>
            </a:fld>
            <a:endParaRPr lang="en-US">
              <a:solidFill>
                <a:prstClr val="black">
                  <a:tint val="75000"/>
                </a:prstClr>
              </a:solidFill>
            </a:endParaRPr>
          </a:p>
        </p:txBody>
      </p:sp>
    </p:spTree>
    <p:extLst>
      <p:ext uri="{BB962C8B-B14F-4D97-AF65-F5344CB8AC3E}">
        <p14:creationId xmlns:p14="http://schemas.microsoft.com/office/powerpoint/2010/main" val="30555453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511464" rtl="0" eaLnBrk="1" latinLnBrk="0" hangingPunct="1">
        <a:spcBef>
          <a:spcPct val="0"/>
        </a:spcBef>
        <a:buNone/>
        <a:defRPr sz="2500" kern="1200">
          <a:solidFill>
            <a:schemeClr val="tx1"/>
          </a:solidFill>
          <a:latin typeface="+mj-lt"/>
          <a:ea typeface="+mj-ea"/>
          <a:cs typeface="+mj-cs"/>
        </a:defRPr>
      </a:lvl1pPr>
    </p:titleStyle>
    <p:bodyStyle>
      <a:lvl1pPr marL="191792" indent="-191792" algn="l" defTabSz="51146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528" indent="-159858" algn="l" defTabSz="51146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330" indent="-127866" algn="l" defTabSz="51146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062"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0794"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6498"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2112"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7950"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3648" indent="-127866" algn="l" defTabSz="51146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464" rtl="0" eaLnBrk="1" latinLnBrk="0" hangingPunct="1">
        <a:defRPr sz="1000" kern="1200">
          <a:solidFill>
            <a:schemeClr val="tx1"/>
          </a:solidFill>
          <a:latin typeface="+mn-lt"/>
          <a:ea typeface="+mn-ea"/>
          <a:cs typeface="+mn-cs"/>
        </a:defRPr>
      </a:lvl1pPr>
      <a:lvl2pPr marL="255732" algn="l" defTabSz="511464" rtl="0" eaLnBrk="1" latinLnBrk="0" hangingPunct="1">
        <a:defRPr sz="1000" kern="1200">
          <a:solidFill>
            <a:schemeClr val="tx1"/>
          </a:solidFill>
          <a:latin typeface="+mn-lt"/>
          <a:ea typeface="+mn-ea"/>
          <a:cs typeface="+mn-cs"/>
        </a:defRPr>
      </a:lvl2pPr>
      <a:lvl3pPr marL="511464" algn="l" defTabSz="511464" rtl="0" eaLnBrk="1" latinLnBrk="0" hangingPunct="1">
        <a:defRPr sz="1000" kern="1200">
          <a:solidFill>
            <a:schemeClr val="tx1"/>
          </a:solidFill>
          <a:latin typeface="+mn-lt"/>
          <a:ea typeface="+mn-ea"/>
          <a:cs typeface="+mn-cs"/>
        </a:defRPr>
      </a:lvl3pPr>
      <a:lvl4pPr marL="767196" algn="l" defTabSz="511464" rtl="0" eaLnBrk="1" latinLnBrk="0" hangingPunct="1">
        <a:defRPr sz="1000" kern="1200">
          <a:solidFill>
            <a:schemeClr val="tx1"/>
          </a:solidFill>
          <a:latin typeface="+mn-lt"/>
          <a:ea typeface="+mn-ea"/>
          <a:cs typeface="+mn-cs"/>
        </a:defRPr>
      </a:lvl4pPr>
      <a:lvl5pPr marL="1022928" algn="l" defTabSz="511464" rtl="0" eaLnBrk="1" latinLnBrk="0" hangingPunct="1">
        <a:defRPr sz="1000" kern="1200">
          <a:solidFill>
            <a:schemeClr val="tx1"/>
          </a:solidFill>
          <a:latin typeface="+mn-lt"/>
          <a:ea typeface="+mn-ea"/>
          <a:cs typeface="+mn-cs"/>
        </a:defRPr>
      </a:lvl5pPr>
      <a:lvl6pPr marL="1278660" algn="l" defTabSz="511464" rtl="0" eaLnBrk="1" latinLnBrk="0" hangingPunct="1">
        <a:defRPr sz="1000" kern="1200">
          <a:solidFill>
            <a:schemeClr val="tx1"/>
          </a:solidFill>
          <a:latin typeface="+mn-lt"/>
          <a:ea typeface="+mn-ea"/>
          <a:cs typeface="+mn-cs"/>
        </a:defRPr>
      </a:lvl6pPr>
      <a:lvl7pPr marL="1534368" algn="l" defTabSz="511464" rtl="0" eaLnBrk="1" latinLnBrk="0" hangingPunct="1">
        <a:defRPr sz="1000" kern="1200">
          <a:solidFill>
            <a:schemeClr val="tx1"/>
          </a:solidFill>
          <a:latin typeface="+mn-lt"/>
          <a:ea typeface="+mn-ea"/>
          <a:cs typeface="+mn-cs"/>
        </a:defRPr>
      </a:lvl7pPr>
      <a:lvl8pPr marL="1790123" algn="l" defTabSz="511464" rtl="0" eaLnBrk="1" latinLnBrk="0" hangingPunct="1">
        <a:defRPr sz="1000" kern="1200">
          <a:solidFill>
            <a:schemeClr val="tx1"/>
          </a:solidFill>
          <a:latin typeface="+mn-lt"/>
          <a:ea typeface="+mn-ea"/>
          <a:cs typeface="+mn-cs"/>
        </a:defRPr>
      </a:lvl8pPr>
      <a:lvl9pPr marL="2045807" algn="l" defTabSz="51146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552"/>
            <a:fld id="{1D8BD707-D9CF-40AE-B4C6-C98DA3205C09}" type="datetimeFigureOut">
              <a:rPr lang="en-US" smtClean="0">
                <a:solidFill>
                  <a:prstClr val="black">
                    <a:tint val="75000"/>
                  </a:prstClr>
                </a:solidFill>
              </a:rPr>
              <a:pPr defTabSz="511552"/>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552"/>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552"/>
            <a:fld id="{B6F15528-21DE-4FAA-801E-634DDDAF4B2B}" type="slidenum">
              <a:rPr lang="en-US" smtClean="0">
                <a:solidFill>
                  <a:prstClr val="black">
                    <a:tint val="75000"/>
                  </a:prstClr>
                </a:solidFill>
              </a:rPr>
              <a:pPr defTabSz="511552"/>
              <a:t>‹#›</a:t>
            </a:fld>
            <a:endParaRPr lang="en-US">
              <a:solidFill>
                <a:prstClr val="black">
                  <a:tint val="75000"/>
                </a:prstClr>
              </a:solidFill>
            </a:endParaRPr>
          </a:p>
        </p:txBody>
      </p:sp>
    </p:spTree>
    <p:extLst>
      <p:ext uri="{BB962C8B-B14F-4D97-AF65-F5344CB8AC3E}">
        <p14:creationId xmlns:p14="http://schemas.microsoft.com/office/powerpoint/2010/main" val="28933553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511552" rtl="0" eaLnBrk="1" latinLnBrk="0" hangingPunct="1">
        <a:spcBef>
          <a:spcPct val="0"/>
        </a:spcBef>
        <a:buNone/>
        <a:defRPr sz="2500" kern="1200">
          <a:solidFill>
            <a:schemeClr val="tx1"/>
          </a:solidFill>
          <a:latin typeface="+mj-lt"/>
          <a:ea typeface="+mj-ea"/>
          <a:cs typeface="+mj-cs"/>
        </a:defRPr>
      </a:lvl1pPr>
    </p:titleStyle>
    <p:bodyStyle>
      <a:lvl1pPr marL="191825" indent="-191825" algn="l" defTabSz="511552"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605" indent="-159881" algn="l" defTabSz="511552"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440" indent="-127888" algn="l" defTabSz="511552"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216"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0992"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6744"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2420"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8286"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4033" indent="-127888" algn="l" defTabSz="511552"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552" rtl="0" eaLnBrk="1" latinLnBrk="0" hangingPunct="1">
        <a:defRPr sz="1000" kern="1200">
          <a:solidFill>
            <a:schemeClr val="tx1"/>
          </a:solidFill>
          <a:latin typeface="+mn-lt"/>
          <a:ea typeface="+mn-ea"/>
          <a:cs typeface="+mn-cs"/>
        </a:defRPr>
      </a:lvl1pPr>
      <a:lvl2pPr marL="255776" algn="l" defTabSz="511552" rtl="0" eaLnBrk="1" latinLnBrk="0" hangingPunct="1">
        <a:defRPr sz="1000" kern="1200">
          <a:solidFill>
            <a:schemeClr val="tx1"/>
          </a:solidFill>
          <a:latin typeface="+mn-lt"/>
          <a:ea typeface="+mn-ea"/>
          <a:cs typeface="+mn-cs"/>
        </a:defRPr>
      </a:lvl2pPr>
      <a:lvl3pPr marL="511552" algn="l" defTabSz="511552" rtl="0" eaLnBrk="1" latinLnBrk="0" hangingPunct="1">
        <a:defRPr sz="1000" kern="1200">
          <a:solidFill>
            <a:schemeClr val="tx1"/>
          </a:solidFill>
          <a:latin typeface="+mn-lt"/>
          <a:ea typeface="+mn-ea"/>
          <a:cs typeface="+mn-cs"/>
        </a:defRPr>
      </a:lvl3pPr>
      <a:lvl4pPr marL="767328" algn="l" defTabSz="511552" rtl="0" eaLnBrk="1" latinLnBrk="0" hangingPunct="1">
        <a:defRPr sz="1000" kern="1200">
          <a:solidFill>
            <a:schemeClr val="tx1"/>
          </a:solidFill>
          <a:latin typeface="+mn-lt"/>
          <a:ea typeface="+mn-ea"/>
          <a:cs typeface="+mn-cs"/>
        </a:defRPr>
      </a:lvl4pPr>
      <a:lvl5pPr marL="1023104" algn="l" defTabSz="511552" rtl="0" eaLnBrk="1" latinLnBrk="0" hangingPunct="1">
        <a:defRPr sz="1000" kern="1200">
          <a:solidFill>
            <a:schemeClr val="tx1"/>
          </a:solidFill>
          <a:latin typeface="+mn-lt"/>
          <a:ea typeface="+mn-ea"/>
          <a:cs typeface="+mn-cs"/>
        </a:defRPr>
      </a:lvl5pPr>
      <a:lvl6pPr marL="1278880" algn="l" defTabSz="511552" rtl="0" eaLnBrk="1" latinLnBrk="0" hangingPunct="1">
        <a:defRPr sz="1000" kern="1200">
          <a:solidFill>
            <a:schemeClr val="tx1"/>
          </a:solidFill>
          <a:latin typeface="+mn-lt"/>
          <a:ea typeface="+mn-ea"/>
          <a:cs typeface="+mn-cs"/>
        </a:defRPr>
      </a:lvl6pPr>
      <a:lvl7pPr marL="1534632" algn="l" defTabSz="511552" rtl="0" eaLnBrk="1" latinLnBrk="0" hangingPunct="1">
        <a:defRPr sz="1000" kern="1200">
          <a:solidFill>
            <a:schemeClr val="tx1"/>
          </a:solidFill>
          <a:latin typeface="+mn-lt"/>
          <a:ea typeface="+mn-ea"/>
          <a:cs typeface="+mn-cs"/>
        </a:defRPr>
      </a:lvl7pPr>
      <a:lvl8pPr marL="1790431" algn="l" defTabSz="511552" rtl="0" eaLnBrk="1" latinLnBrk="0" hangingPunct="1">
        <a:defRPr sz="1000" kern="1200">
          <a:solidFill>
            <a:schemeClr val="tx1"/>
          </a:solidFill>
          <a:latin typeface="+mn-lt"/>
          <a:ea typeface="+mn-ea"/>
          <a:cs typeface="+mn-cs"/>
        </a:defRPr>
      </a:lvl8pPr>
      <a:lvl9pPr marL="2046167" algn="l" defTabSz="511552"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676"/>
            <a:fld id="{1D8BD707-D9CF-40AE-B4C6-C98DA3205C09}" type="datetimeFigureOut">
              <a:rPr lang="en-US" smtClean="0">
                <a:solidFill>
                  <a:prstClr val="black">
                    <a:tint val="75000"/>
                  </a:prstClr>
                </a:solidFill>
              </a:rPr>
              <a:pPr defTabSz="511676"/>
              <a:t>3/25/2026</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676"/>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676"/>
            <a:fld id="{B6F15528-21DE-4FAA-801E-634DDDAF4B2B}" type="slidenum">
              <a:rPr lang="en-US" smtClean="0">
                <a:solidFill>
                  <a:prstClr val="black">
                    <a:tint val="75000"/>
                  </a:prstClr>
                </a:solidFill>
              </a:rPr>
              <a:pPr defTabSz="511676"/>
              <a:t>‹#›</a:t>
            </a:fld>
            <a:endParaRPr lang="en-US">
              <a:solidFill>
                <a:prstClr val="black">
                  <a:tint val="75000"/>
                </a:prstClr>
              </a:solidFill>
            </a:endParaRPr>
          </a:p>
        </p:txBody>
      </p:sp>
    </p:spTree>
    <p:extLst>
      <p:ext uri="{BB962C8B-B14F-4D97-AF65-F5344CB8AC3E}">
        <p14:creationId xmlns:p14="http://schemas.microsoft.com/office/powerpoint/2010/main" val="29621928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511676" rtl="0" eaLnBrk="1" latinLnBrk="0" hangingPunct="1">
        <a:spcBef>
          <a:spcPct val="0"/>
        </a:spcBef>
        <a:buNone/>
        <a:defRPr sz="2500" kern="1200">
          <a:solidFill>
            <a:schemeClr val="tx1"/>
          </a:solidFill>
          <a:latin typeface="+mj-lt"/>
          <a:ea typeface="+mj-ea"/>
          <a:cs typeface="+mj-cs"/>
        </a:defRPr>
      </a:lvl1pPr>
    </p:titleStyle>
    <p:bodyStyle>
      <a:lvl1pPr marL="191874" indent="-191874" algn="l" defTabSz="511676"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714" indent="-159915" algn="l" defTabSz="511676"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595" indent="-127919" algn="l" defTabSz="511676"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433"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271"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091"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2854"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8759"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4576" indent="-127919" algn="l" defTabSz="511676"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676" rtl="0" eaLnBrk="1" latinLnBrk="0" hangingPunct="1">
        <a:defRPr sz="1000" kern="1200">
          <a:solidFill>
            <a:schemeClr val="tx1"/>
          </a:solidFill>
          <a:latin typeface="+mn-lt"/>
          <a:ea typeface="+mn-ea"/>
          <a:cs typeface="+mn-cs"/>
        </a:defRPr>
      </a:lvl1pPr>
      <a:lvl2pPr marL="255838" algn="l" defTabSz="511676" rtl="0" eaLnBrk="1" latinLnBrk="0" hangingPunct="1">
        <a:defRPr sz="1000" kern="1200">
          <a:solidFill>
            <a:schemeClr val="tx1"/>
          </a:solidFill>
          <a:latin typeface="+mn-lt"/>
          <a:ea typeface="+mn-ea"/>
          <a:cs typeface="+mn-cs"/>
        </a:defRPr>
      </a:lvl2pPr>
      <a:lvl3pPr marL="511676" algn="l" defTabSz="511676" rtl="0" eaLnBrk="1" latinLnBrk="0" hangingPunct="1">
        <a:defRPr sz="1000" kern="1200">
          <a:solidFill>
            <a:schemeClr val="tx1"/>
          </a:solidFill>
          <a:latin typeface="+mn-lt"/>
          <a:ea typeface="+mn-ea"/>
          <a:cs typeface="+mn-cs"/>
        </a:defRPr>
      </a:lvl3pPr>
      <a:lvl4pPr marL="767514" algn="l" defTabSz="511676" rtl="0" eaLnBrk="1" latinLnBrk="0" hangingPunct="1">
        <a:defRPr sz="1000" kern="1200">
          <a:solidFill>
            <a:schemeClr val="tx1"/>
          </a:solidFill>
          <a:latin typeface="+mn-lt"/>
          <a:ea typeface="+mn-ea"/>
          <a:cs typeface="+mn-cs"/>
        </a:defRPr>
      </a:lvl4pPr>
      <a:lvl5pPr marL="1023352" algn="l" defTabSz="511676" rtl="0" eaLnBrk="1" latinLnBrk="0" hangingPunct="1">
        <a:defRPr sz="1000" kern="1200">
          <a:solidFill>
            <a:schemeClr val="tx1"/>
          </a:solidFill>
          <a:latin typeface="+mn-lt"/>
          <a:ea typeface="+mn-ea"/>
          <a:cs typeface="+mn-cs"/>
        </a:defRPr>
      </a:lvl5pPr>
      <a:lvl6pPr marL="1279190" algn="l" defTabSz="511676" rtl="0" eaLnBrk="1" latinLnBrk="0" hangingPunct="1">
        <a:defRPr sz="1000" kern="1200">
          <a:solidFill>
            <a:schemeClr val="tx1"/>
          </a:solidFill>
          <a:latin typeface="+mn-lt"/>
          <a:ea typeface="+mn-ea"/>
          <a:cs typeface="+mn-cs"/>
        </a:defRPr>
      </a:lvl6pPr>
      <a:lvl7pPr marL="1535005" algn="l" defTabSz="511676" rtl="0" eaLnBrk="1" latinLnBrk="0" hangingPunct="1">
        <a:defRPr sz="1000" kern="1200">
          <a:solidFill>
            <a:schemeClr val="tx1"/>
          </a:solidFill>
          <a:latin typeface="+mn-lt"/>
          <a:ea typeface="+mn-ea"/>
          <a:cs typeface="+mn-cs"/>
        </a:defRPr>
      </a:lvl7pPr>
      <a:lvl8pPr marL="1790865" algn="l" defTabSz="511676" rtl="0" eaLnBrk="1" latinLnBrk="0" hangingPunct="1">
        <a:defRPr sz="1000" kern="1200">
          <a:solidFill>
            <a:schemeClr val="tx1"/>
          </a:solidFill>
          <a:latin typeface="+mn-lt"/>
          <a:ea typeface="+mn-ea"/>
          <a:cs typeface="+mn-cs"/>
        </a:defRPr>
      </a:lvl8pPr>
      <a:lvl9pPr marL="2046673" algn="l" defTabSz="511676"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8AAE0B-59E9-4FB6-AA0B-6247DCC6665F}"/>
              </a:ext>
            </a:extLst>
          </p:cNvPr>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C324BD0-5C94-4AFF-8467-817890664FD4}"/>
              </a:ext>
            </a:extLst>
          </p:cNvPr>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EF4E8D-F51E-48FA-8E7B-8A2A7A1E0DAE}"/>
              </a:ext>
            </a:extLst>
          </p:cNvPr>
          <p:cNvSpPr>
            <a:spLocks noGrp="1"/>
          </p:cNvSpPr>
          <p:nvPr>
            <p:ph type="dt" sz="half" idx="2"/>
          </p:nvPr>
        </p:nvSpPr>
        <p:spPr>
          <a:xfrm>
            <a:off x="628650" y="6356443"/>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696">
              <a:defRPr/>
            </a:pPr>
            <a:fld id="{B14F94E7-8F50-4C84-8C76-9634379C55B4}" type="datetimeFigureOut">
              <a:rPr lang="en-US" smtClean="0">
                <a:solidFill>
                  <a:prstClr val="black">
                    <a:tint val="75000"/>
                  </a:prstClr>
                </a:solidFill>
              </a:rPr>
              <a:pPr defTabSz="511696">
                <a:defRPr/>
              </a:pPr>
              <a:t>3/25/2026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4986294-AF12-401A-9A40-890E64A524B5}"/>
              </a:ext>
            </a:extLst>
          </p:cNvPr>
          <p:cNvSpPr>
            <a:spLocks noGrp="1"/>
          </p:cNvSpPr>
          <p:nvPr>
            <p:ph type="ftr" sz="quarter" idx="3"/>
          </p:nvPr>
        </p:nvSpPr>
        <p:spPr>
          <a:xfrm>
            <a:off x="3028950" y="6356443"/>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69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8E4C3E8-E4CC-49DA-A8E4-CF903F54A504}"/>
              </a:ext>
            </a:extLst>
          </p:cNvPr>
          <p:cNvSpPr>
            <a:spLocks noGrp="1"/>
          </p:cNvSpPr>
          <p:nvPr>
            <p:ph type="sldNum" sz="quarter" idx="4"/>
          </p:nvPr>
        </p:nvSpPr>
        <p:spPr>
          <a:xfrm>
            <a:off x="6457950" y="6356443"/>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696">
              <a:defRPr/>
            </a:pPr>
            <a:fld id="{AF1EA0DA-45E1-42BD-8B0A-C2C566B0168C}" type="slidenum">
              <a:rPr lang="en-US" smtClean="0">
                <a:solidFill>
                  <a:prstClr val="black">
                    <a:tint val="75000"/>
                  </a:prstClr>
                </a:solidFill>
              </a:rPr>
              <a:pPr defTabSz="511696">
                <a:defRPr/>
              </a:pPr>
              <a:t>‹#›</a:t>
            </a:fld>
            <a:endParaRPr lang="en-US">
              <a:solidFill>
                <a:prstClr val="black">
                  <a:tint val="75000"/>
                </a:prstClr>
              </a:solidFill>
            </a:endParaRPr>
          </a:p>
        </p:txBody>
      </p:sp>
    </p:spTree>
    <p:extLst>
      <p:ext uri="{BB962C8B-B14F-4D97-AF65-F5344CB8AC3E}">
        <p14:creationId xmlns:p14="http://schemas.microsoft.com/office/powerpoint/2010/main" val="18784216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67544"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881" indent="-191881" algn="l" defTabSz="76754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644" indent="-191881" algn="l" defTabSz="767544"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404" indent="-191881" algn="l" defTabSz="76754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166"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6928"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0700"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472"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244"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016" indent="-191881" algn="l" defTabSz="76754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544" rtl="0" eaLnBrk="1" latinLnBrk="0" hangingPunct="1">
        <a:defRPr sz="1500" kern="1200">
          <a:solidFill>
            <a:schemeClr val="tx1"/>
          </a:solidFill>
          <a:latin typeface="+mn-lt"/>
          <a:ea typeface="+mn-ea"/>
          <a:cs typeface="+mn-cs"/>
        </a:defRPr>
      </a:lvl1pPr>
      <a:lvl2pPr marL="383772" algn="l" defTabSz="767544" rtl="0" eaLnBrk="1" latinLnBrk="0" hangingPunct="1">
        <a:defRPr sz="1500" kern="1200">
          <a:solidFill>
            <a:schemeClr val="tx1"/>
          </a:solidFill>
          <a:latin typeface="+mn-lt"/>
          <a:ea typeface="+mn-ea"/>
          <a:cs typeface="+mn-cs"/>
        </a:defRPr>
      </a:lvl2pPr>
      <a:lvl3pPr marL="767544" algn="l" defTabSz="767544" rtl="0" eaLnBrk="1" latinLnBrk="0" hangingPunct="1">
        <a:defRPr sz="1500" kern="1200">
          <a:solidFill>
            <a:schemeClr val="tx1"/>
          </a:solidFill>
          <a:latin typeface="+mn-lt"/>
          <a:ea typeface="+mn-ea"/>
          <a:cs typeface="+mn-cs"/>
        </a:defRPr>
      </a:lvl3pPr>
      <a:lvl4pPr marL="1151316" algn="l" defTabSz="767544" rtl="0" eaLnBrk="1" latinLnBrk="0" hangingPunct="1">
        <a:defRPr sz="1500" kern="1200">
          <a:solidFill>
            <a:schemeClr val="tx1"/>
          </a:solidFill>
          <a:latin typeface="+mn-lt"/>
          <a:ea typeface="+mn-ea"/>
          <a:cs typeface="+mn-cs"/>
        </a:defRPr>
      </a:lvl4pPr>
      <a:lvl5pPr marL="1535066" algn="l" defTabSz="767544" rtl="0" eaLnBrk="1" latinLnBrk="0" hangingPunct="1">
        <a:defRPr sz="1500" kern="1200">
          <a:solidFill>
            <a:schemeClr val="tx1"/>
          </a:solidFill>
          <a:latin typeface="+mn-lt"/>
          <a:ea typeface="+mn-ea"/>
          <a:cs typeface="+mn-cs"/>
        </a:defRPr>
      </a:lvl5pPr>
      <a:lvl6pPr marL="1918836" algn="l" defTabSz="767544" rtl="0" eaLnBrk="1" latinLnBrk="0" hangingPunct="1">
        <a:defRPr sz="1500" kern="1200">
          <a:solidFill>
            <a:schemeClr val="tx1"/>
          </a:solidFill>
          <a:latin typeface="+mn-lt"/>
          <a:ea typeface="+mn-ea"/>
          <a:cs typeface="+mn-cs"/>
        </a:defRPr>
      </a:lvl6pPr>
      <a:lvl7pPr marL="2302574" algn="l" defTabSz="767544" rtl="0" eaLnBrk="1" latinLnBrk="0" hangingPunct="1">
        <a:defRPr sz="1500" kern="1200">
          <a:solidFill>
            <a:schemeClr val="tx1"/>
          </a:solidFill>
          <a:latin typeface="+mn-lt"/>
          <a:ea typeface="+mn-ea"/>
          <a:cs typeface="+mn-cs"/>
        </a:defRPr>
      </a:lvl7pPr>
      <a:lvl8pPr marL="2686346" algn="l" defTabSz="767544" rtl="0" eaLnBrk="1" latinLnBrk="0" hangingPunct="1">
        <a:defRPr sz="1500" kern="1200">
          <a:solidFill>
            <a:schemeClr val="tx1"/>
          </a:solidFill>
          <a:latin typeface="+mn-lt"/>
          <a:ea typeface="+mn-ea"/>
          <a:cs typeface="+mn-cs"/>
        </a:defRPr>
      </a:lvl8pPr>
      <a:lvl9pPr marL="3070129" algn="l" defTabSz="767544"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37"/>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20"/>
            <a:fld id="{9A217F71-3C0C-4A8B-9EB8-468D9DF93E3D}" type="datetimeFigureOut">
              <a:rPr lang="en-US" smtClean="0">
                <a:solidFill>
                  <a:prstClr val="black">
                    <a:tint val="75000"/>
                  </a:prstClr>
                </a:solidFill>
              </a:rPr>
              <a:pPr defTabSz="511720"/>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37"/>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2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37"/>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20"/>
            <a:fld id="{0AAB7887-A174-49A6-A52C-1DDCFB9EFD59}" type="slidenum">
              <a:rPr lang="en-US" smtClean="0">
                <a:solidFill>
                  <a:prstClr val="black">
                    <a:tint val="75000"/>
                  </a:prstClr>
                </a:solidFill>
              </a:rPr>
              <a:pPr defTabSz="511720"/>
              <a:t>‹#›</a:t>
            </a:fld>
            <a:endParaRPr lang="en-US">
              <a:solidFill>
                <a:prstClr val="black">
                  <a:tint val="75000"/>
                </a:prstClr>
              </a:solidFill>
            </a:endParaRPr>
          </a:p>
        </p:txBody>
      </p:sp>
    </p:spTree>
    <p:extLst>
      <p:ext uri="{BB962C8B-B14F-4D97-AF65-F5344CB8AC3E}">
        <p14:creationId xmlns:p14="http://schemas.microsoft.com/office/powerpoint/2010/main" val="35896515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76758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891" indent="-191891" algn="l" defTabSz="76758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672" indent="-191891" algn="l" defTabSz="76758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450" indent="-191891" algn="l" defTabSz="76758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23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01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080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59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38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172" indent="-191891" algn="l" defTabSz="7675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580" rtl="0" eaLnBrk="1" latinLnBrk="0" hangingPunct="1">
        <a:defRPr sz="1500" kern="1200">
          <a:solidFill>
            <a:schemeClr val="tx1"/>
          </a:solidFill>
          <a:latin typeface="+mn-lt"/>
          <a:ea typeface="+mn-ea"/>
          <a:cs typeface="+mn-cs"/>
        </a:defRPr>
      </a:lvl1pPr>
      <a:lvl2pPr marL="383790" algn="l" defTabSz="767580" rtl="0" eaLnBrk="1" latinLnBrk="0" hangingPunct="1">
        <a:defRPr sz="1500" kern="1200">
          <a:solidFill>
            <a:schemeClr val="tx1"/>
          </a:solidFill>
          <a:latin typeface="+mn-lt"/>
          <a:ea typeface="+mn-ea"/>
          <a:cs typeface="+mn-cs"/>
        </a:defRPr>
      </a:lvl2pPr>
      <a:lvl3pPr marL="767580" algn="l" defTabSz="767580" rtl="0" eaLnBrk="1" latinLnBrk="0" hangingPunct="1">
        <a:defRPr sz="1500" kern="1200">
          <a:solidFill>
            <a:schemeClr val="tx1"/>
          </a:solidFill>
          <a:latin typeface="+mn-lt"/>
          <a:ea typeface="+mn-ea"/>
          <a:cs typeface="+mn-cs"/>
        </a:defRPr>
      </a:lvl3pPr>
      <a:lvl4pPr marL="1151370" algn="l" defTabSz="767580" rtl="0" eaLnBrk="1" latinLnBrk="0" hangingPunct="1">
        <a:defRPr sz="1500" kern="1200">
          <a:solidFill>
            <a:schemeClr val="tx1"/>
          </a:solidFill>
          <a:latin typeface="+mn-lt"/>
          <a:ea typeface="+mn-ea"/>
          <a:cs typeface="+mn-cs"/>
        </a:defRPr>
      </a:lvl4pPr>
      <a:lvl5pPr marL="1535140" algn="l" defTabSz="767580" rtl="0" eaLnBrk="1" latinLnBrk="0" hangingPunct="1">
        <a:defRPr sz="1500" kern="1200">
          <a:solidFill>
            <a:schemeClr val="tx1"/>
          </a:solidFill>
          <a:latin typeface="+mn-lt"/>
          <a:ea typeface="+mn-ea"/>
          <a:cs typeface="+mn-cs"/>
        </a:defRPr>
      </a:lvl5pPr>
      <a:lvl6pPr marL="1918927" algn="l" defTabSz="767580" rtl="0" eaLnBrk="1" latinLnBrk="0" hangingPunct="1">
        <a:defRPr sz="1500" kern="1200">
          <a:solidFill>
            <a:schemeClr val="tx1"/>
          </a:solidFill>
          <a:latin typeface="+mn-lt"/>
          <a:ea typeface="+mn-ea"/>
          <a:cs typeface="+mn-cs"/>
        </a:defRPr>
      </a:lvl6pPr>
      <a:lvl7pPr marL="2302686" algn="l" defTabSz="767580" rtl="0" eaLnBrk="1" latinLnBrk="0" hangingPunct="1">
        <a:defRPr sz="1500" kern="1200">
          <a:solidFill>
            <a:schemeClr val="tx1"/>
          </a:solidFill>
          <a:latin typeface="+mn-lt"/>
          <a:ea typeface="+mn-ea"/>
          <a:cs typeface="+mn-cs"/>
        </a:defRPr>
      </a:lvl7pPr>
      <a:lvl8pPr marL="2686476" algn="l" defTabSz="767580" rtl="0" eaLnBrk="1" latinLnBrk="0" hangingPunct="1">
        <a:defRPr sz="1500" kern="1200">
          <a:solidFill>
            <a:schemeClr val="tx1"/>
          </a:solidFill>
          <a:latin typeface="+mn-lt"/>
          <a:ea typeface="+mn-ea"/>
          <a:cs typeface="+mn-cs"/>
        </a:defRPr>
      </a:lvl8pPr>
      <a:lvl9pPr marL="3070276" algn="l" defTabSz="76758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30"/>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48"/>
            <a:fld id="{9A217F71-3C0C-4A8B-9EB8-468D9DF93E3D}" type="datetimeFigureOut">
              <a:rPr lang="en-US" smtClean="0">
                <a:solidFill>
                  <a:prstClr val="black">
                    <a:tint val="75000"/>
                  </a:prstClr>
                </a:solidFill>
              </a:rPr>
              <a:pPr defTabSz="511748"/>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30"/>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48"/>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30"/>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48"/>
            <a:fld id="{0AAB7887-A174-49A6-A52C-1DDCFB9EFD59}" type="slidenum">
              <a:rPr lang="en-US" smtClean="0">
                <a:solidFill>
                  <a:prstClr val="black">
                    <a:tint val="75000"/>
                  </a:prstClr>
                </a:solidFill>
              </a:rPr>
              <a:pPr defTabSz="511748"/>
              <a:t>‹#›</a:t>
            </a:fld>
            <a:endParaRPr lang="en-US">
              <a:solidFill>
                <a:prstClr val="black">
                  <a:tint val="75000"/>
                </a:prstClr>
              </a:solidFill>
            </a:endParaRPr>
          </a:p>
        </p:txBody>
      </p:sp>
    </p:spTree>
    <p:extLst>
      <p:ext uri="{BB962C8B-B14F-4D97-AF65-F5344CB8AC3E}">
        <p14:creationId xmlns:p14="http://schemas.microsoft.com/office/powerpoint/2010/main" val="26554100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767622"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02" indent="-191902" algn="l" defTabSz="767622"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05" indent="-191902" algn="l" defTabSz="767622"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505" indent="-191902" algn="l" defTabSz="767622"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308"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110"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0921"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732"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543"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354" indent="-191902" algn="l" defTabSz="76762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622" rtl="0" eaLnBrk="1" latinLnBrk="0" hangingPunct="1">
        <a:defRPr sz="1500" kern="1200">
          <a:solidFill>
            <a:schemeClr val="tx1"/>
          </a:solidFill>
          <a:latin typeface="+mn-lt"/>
          <a:ea typeface="+mn-ea"/>
          <a:cs typeface="+mn-cs"/>
        </a:defRPr>
      </a:lvl1pPr>
      <a:lvl2pPr marL="383811" algn="l" defTabSz="767622" rtl="0" eaLnBrk="1" latinLnBrk="0" hangingPunct="1">
        <a:defRPr sz="1500" kern="1200">
          <a:solidFill>
            <a:schemeClr val="tx1"/>
          </a:solidFill>
          <a:latin typeface="+mn-lt"/>
          <a:ea typeface="+mn-ea"/>
          <a:cs typeface="+mn-cs"/>
        </a:defRPr>
      </a:lvl2pPr>
      <a:lvl3pPr marL="767622" algn="l" defTabSz="767622" rtl="0" eaLnBrk="1" latinLnBrk="0" hangingPunct="1">
        <a:defRPr sz="1500" kern="1200">
          <a:solidFill>
            <a:schemeClr val="tx1"/>
          </a:solidFill>
          <a:latin typeface="+mn-lt"/>
          <a:ea typeface="+mn-ea"/>
          <a:cs typeface="+mn-cs"/>
        </a:defRPr>
      </a:lvl3pPr>
      <a:lvl4pPr marL="1151433" algn="l" defTabSz="767622" rtl="0" eaLnBrk="1" latinLnBrk="0" hangingPunct="1">
        <a:defRPr sz="1500" kern="1200">
          <a:solidFill>
            <a:schemeClr val="tx1"/>
          </a:solidFill>
          <a:latin typeface="+mn-lt"/>
          <a:ea typeface="+mn-ea"/>
          <a:cs typeface="+mn-cs"/>
        </a:defRPr>
      </a:lvl4pPr>
      <a:lvl5pPr marL="1535225" algn="l" defTabSz="767622" rtl="0" eaLnBrk="1" latinLnBrk="0" hangingPunct="1">
        <a:defRPr sz="1500" kern="1200">
          <a:solidFill>
            <a:schemeClr val="tx1"/>
          </a:solidFill>
          <a:latin typeface="+mn-lt"/>
          <a:ea typeface="+mn-ea"/>
          <a:cs typeface="+mn-cs"/>
        </a:defRPr>
      </a:lvl5pPr>
      <a:lvl6pPr marL="1919034" algn="l" defTabSz="767622" rtl="0" eaLnBrk="1" latinLnBrk="0" hangingPunct="1">
        <a:defRPr sz="1500" kern="1200">
          <a:solidFill>
            <a:schemeClr val="tx1"/>
          </a:solidFill>
          <a:latin typeface="+mn-lt"/>
          <a:ea typeface="+mn-ea"/>
          <a:cs typeface="+mn-cs"/>
        </a:defRPr>
      </a:lvl6pPr>
      <a:lvl7pPr marL="2302816" algn="l" defTabSz="767622" rtl="0" eaLnBrk="1" latinLnBrk="0" hangingPunct="1">
        <a:defRPr sz="1500" kern="1200">
          <a:solidFill>
            <a:schemeClr val="tx1"/>
          </a:solidFill>
          <a:latin typeface="+mn-lt"/>
          <a:ea typeface="+mn-ea"/>
          <a:cs typeface="+mn-cs"/>
        </a:defRPr>
      </a:lvl7pPr>
      <a:lvl8pPr marL="2686627" algn="l" defTabSz="767622" rtl="0" eaLnBrk="1" latinLnBrk="0" hangingPunct="1">
        <a:defRPr sz="1500" kern="1200">
          <a:solidFill>
            <a:schemeClr val="tx1"/>
          </a:solidFill>
          <a:latin typeface="+mn-lt"/>
          <a:ea typeface="+mn-ea"/>
          <a:cs typeface="+mn-cs"/>
        </a:defRPr>
      </a:lvl8pPr>
      <a:lvl9pPr marL="3070448" algn="l" defTabSz="767622"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22"/>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511780"/>
            <a:fld id="{9A217F71-3C0C-4A8B-9EB8-468D9DF93E3D}" type="datetimeFigureOut">
              <a:rPr lang="en-US" smtClean="0">
                <a:solidFill>
                  <a:prstClr val="black">
                    <a:tint val="75000"/>
                  </a:prstClr>
                </a:solidFill>
              </a:rPr>
              <a:pPr defTabSz="511780"/>
              <a:t>3/25/2026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22"/>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51178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22"/>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511780"/>
            <a:fld id="{0AAB7887-A174-49A6-A52C-1DDCFB9EFD59}" type="slidenum">
              <a:rPr lang="en-US" smtClean="0">
                <a:solidFill>
                  <a:prstClr val="black">
                    <a:tint val="75000"/>
                  </a:prstClr>
                </a:solidFill>
              </a:rPr>
              <a:pPr defTabSz="511780"/>
              <a:t>‹#›</a:t>
            </a:fld>
            <a:endParaRPr lang="en-US">
              <a:solidFill>
                <a:prstClr val="black">
                  <a:tint val="75000"/>
                </a:prstClr>
              </a:solidFill>
            </a:endParaRPr>
          </a:p>
        </p:txBody>
      </p:sp>
    </p:spTree>
    <p:extLst>
      <p:ext uri="{BB962C8B-B14F-4D97-AF65-F5344CB8AC3E}">
        <p14:creationId xmlns:p14="http://schemas.microsoft.com/office/powerpoint/2010/main" val="21775627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76767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14" indent="-191914" algn="l" defTabSz="767670"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742" indent="-191914" algn="l" defTabSz="76767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567" indent="-191914" algn="l" defTabSz="76767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395"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222"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057"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4892"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8727"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562" indent="-191914" algn="l" defTabSz="76767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670" rtl="0" eaLnBrk="1" latinLnBrk="0" hangingPunct="1">
        <a:defRPr sz="1500" kern="1200">
          <a:solidFill>
            <a:schemeClr val="tx1"/>
          </a:solidFill>
          <a:latin typeface="+mn-lt"/>
          <a:ea typeface="+mn-ea"/>
          <a:cs typeface="+mn-cs"/>
        </a:defRPr>
      </a:lvl1pPr>
      <a:lvl2pPr marL="383835" algn="l" defTabSz="767670" rtl="0" eaLnBrk="1" latinLnBrk="0" hangingPunct="1">
        <a:defRPr sz="1500" kern="1200">
          <a:solidFill>
            <a:schemeClr val="tx1"/>
          </a:solidFill>
          <a:latin typeface="+mn-lt"/>
          <a:ea typeface="+mn-ea"/>
          <a:cs typeface="+mn-cs"/>
        </a:defRPr>
      </a:lvl2pPr>
      <a:lvl3pPr marL="767670" algn="l" defTabSz="767670" rtl="0" eaLnBrk="1" latinLnBrk="0" hangingPunct="1">
        <a:defRPr sz="1500" kern="1200">
          <a:solidFill>
            <a:schemeClr val="tx1"/>
          </a:solidFill>
          <a:latin typeface="+mn-lt"/>
          <a:ea typeface="+mn-ea"/>
          <a:cs typeface="+mn-cs"/>
        </a:defRPr>
      </a:lvl3pPr>
      <a:lvl4pPr marL="1151505" algn="l" defTabSz="767670" rtl="0" eaLnBrk="1" latinLnBrk="0" hangingPunct="1">
        <a:defRPr sz="1500" kern="1200">
          <a:solidFill>
            <a:schemeClr val="tx1"/>
          </a:solidFill>
          <a:latin typeface="+mn-lt"/>
          <a:ea typeface="+mn-ea"/>
          <a:cs typeface="+mn-cs"/>
        </a:defRPr>
      </a:lvl4pPr>
      <a:lvl5pPr marL="1535323" algn="l" defTabSz="767670" rtl="0" eaLnBrk="1" latinLnBrk="0" hangingPunct="1">
        <a:defRPr sz="1500" kern="1200">
          <a:solidFill>
            <a:schemeClr val="tx1"/>
          </a:solidFill>
          <a:latin typeface="+mn-lt"/>
          <a:ea typeface="+mn-ea"/>
          <a:cs typeface="+mn-cs"/>
        </a:defRPr>
      </a:lvl5pPr>
      <a:lvl6pPr marL="1919156" algn="l" defTabSz="767670" rtl="0" eaLnBrk="1" latinLnBrk="0" hangingPunct="1">
        <a:defRPr sz="1500" kern="1200">
          <a:solidFill>
            <a:schemeClr val="tx1"/>
          </a:solidFill>
          <a:latin typeface="+mn-lt"/>
          <a:ea typeface="+mn-ea"/>
          <a:cs typeface="+mn-cs"/>
        </a:defRPr>
      </a:lvl6pPr>
      <a:lvl7pPr marL="2302966" algn="l" defTabSz="767670" rtl="0" eaLnBrk="1" latinLnBrk="0" hangingPunct="1">
        <a:defRPr sz="1500" kern="1200">
          <a:solidFill>
            <a:schemeClr val="tx1"/>
          </a:solidFill>
          <a:latin typeface="+mn-lt"/>
          <a:ea typeface="+mn-ea"/>
          <a:cs typeface="+mn-cs"/>
        </a:defRPr>
      </a:lvl7pPr>
      <a:lvl8pPr marL="2686800" algn="l" defTabSz="767670" rtl="0" eaLnBrk="1" latinLnBrk="0" hangingPunct="1">
        <a:defRPr sz="1500" kern="1200">
          <a:solidFill>
            <a:schemeClr val="tx1"/>
          </a:solidFill>
          <a:latin typeface="+mn-lt"/>
          <a:ea typeface="+mn-ea"/>
          <a:cs typeface="+mn-cs"/>
        </a:defRPr>
      </a:lvl8pPr>
      <a:lvl9pPr marL="3070644" algn="l" defTabSz="7676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jpeg"/><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jpeg"/><Relationship Id="rId1" Type="http://schemas.openxmlformats.org/officeDocument/2006/relationships/slideLayout" Target="../slideLayouts/slideLayout40.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jpeg"/><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gif"/><Relationship Id="rId1" Type="http://schemas.openxmlformats.org/officeDocument/2006/relationships/slideLayout" Target="../slideLayouts/slideLayout56.xml"/><Relationship Id="rId6" Type="http://schemas.microsoft.com/office/2007/relationships/hdphoto" Target="../media/hdphoto4.wdp"/><Relationship Id="rId5" Type="http://schemas.openxmlformats.org/officeDocument/2006/relationships/image" Target="../media/image4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2.wav"/><Relationship Id="rId7" Type="http://schemas.openxmlformats.org/officeDocument/2006/relationships/image" Target="../media/image53.png"/><Relationship Id="rId12"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48.PNG"/><Relationship Id="rId11" Type="http://schemas.openxmlformats.org/officeDocument/2006/relationships/image" Target="../media/image65.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3.wav"/><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3.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78.xml"/><Relationship Id="rId6" Type="http://schemas.openxmlformats.org/officeDocument/2006/relationships/image" Target="../media/image48.PNG"/><Relationship Id="rId11" Type="http://schemas.openxmlformats.org/officeDocument/2006/relationships/image" Target="../media/image60.png"/><Relationship Id="rId5" Type="http://schemas.openxmlformats.org/officeDocument/2006/relationships/audio" Target="../media/audio2.wav"/><Relationship Id="rId10" Type="http://schemas.openxmlformats.org/officeDocument/2006/relationships/image" Target="../media/image59.png"/><Relationship Id="rId4" Type="http://schemas.openxmlformats.org/officeDocument/2006/relationships/audio" Target="../media/audio4.wav"/><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89.xml"/><Relationship Id="rId6" Type="http://schemas.openxmlformats.org/officeDocument/2006/relationships/image" Target="../media/image48.PNG"/><Relationship Id="rId11" Type="http://schemas.openxmlformats.org/officeDocument/2006/relationships/image" Target="../media/image60.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3.wav"/><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00.xml"/><Relationship Id="rId6" Type="http://schemas.openxmlformats.org/officeDocument/2006/relationships/image" Target="../media/image48.PNG"/><Relationship Id="rId11" Type="http://schemas.openxmlformats.org/officeDocument/2006/relationships/image" Target="../media/image60.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3.wav"/><Relationship Id="rId9"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11.xml"/><Relationship Id="rId6" Type="http://schemas.openxmlformats.org/officeDocument/2006/relationships/image" Target="../media/image48.PNG"/><Relationship Id="rId11" Type="http://schemas.openxmlformats.org/officeDocument/2006/relationships/image" Target="../media/image60.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3.wav"/><Relationship Id="rId9"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9.png"/><Relationship Id="rId3" Type="http://schemas.openxmlformats.org/officeDocument/2006/relationships/audio" Target="../media/audio2.wav"/><Relationship Id="rId7" Type="http://schemas.openxmlformats.org/officeDocument/2006/relationships/image" Target="../media/image53.png"/><Relationship Id="rId12"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122.xml"/><Relationship Id="rId6" Type="http://schemas.openxmlformats.org/officeDocument/2006/relationships/image" Target="../media/image48.PNG"/><Relationship Id="rId11" Type="http://schemas.openxmlformats.org/officeDocument/2006/relationships/image" Target="../media/image67.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3.wav"/><Relationship Id="rId9" Type="http://schemas.openxmlformats.org/officeDocument/2006/relationships/image" Target="../media/image58.png"/><Relationship Id="rId1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0+ mẫu hình nền powerpoint theo chủ đề đẹp và phong ph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 y="0"/>
            <a:ext cx="91365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4"/>
          <p:cNvSpPr txBox="1"/>
          <p:nvPr/>
        </p:nvSpPr>
        <p:spPr>
          <a:xfrm>
            <a:off x="2632617" y="101277"/>
            <a:ext cx="3886200" cy="705321"/>
          </a:xfrm>
          <a:prstGeom prst="rect">
            <a:avLst/>
          </a:prstGeom>
        </p:spPr>
        <p:txBody>
          <a:bodyPr wrap="square" lIns="0" tIns="0" rIns="0" bIns="0" rtlCol="0" anchor="t">
            <a:spAutoFit/>
          </a:bodyPr>
          <a:lstStyle/>
          <a:p>
            <a:pPr algn="ctr">
              <a:lnSpc>
                <a:spcPts val="5466"/>
              </a:lnSpc>
            </a:pPr>
            <a:r>
              <a:rPr lang="en-US" sz="3600" b="1" dirty="0">
                <a:latin typeface="Times New Roman" pitchFamily="18" charset="0"/>
                <a:cs typeface="Times New Roman" pitchFamily="18" charset="0"/>
              </a:rPr>
              <a:t>KHỞI ĐỘNG</a:t>
            </a:r>
          </a:p>
        </p:txBody>
      </p:sp>
      <p:pic>
        <p:nvPicPr>
          <p:cNvPr id="4" name="Picture 3"/>
          <p:cNvPicPr>
            <a:picLocks noChangeAspect="1"/>
          </p:cNvPicPr>
          <p:nvPr/>
        </p:nvPicPr>
        <p:blipFill>
          <a:blip r:embed="rId3"/>
          <a:stretch>
            <a:fillRect/>
          </a:stretch>
        </p:blipFill>
        <p:spPr>
          <a:xfrm>
            <a:off x="305003" y="958647"/>
            <a:ext cx="1624945" cy="4940713"/>
          </a:xfrm>
          <a:prstGeom prst="rect">
            <a:avLst/>
          </a:prstGeom>
        </p:spPr>
      </p:pic>
      <p:sp>
        <p:nvSpPr>
          <p:cNvPr id="5" name="Rectangle 4"/>
          <p:cNvSpPr/>
          <p:nvPr/>
        </p:nvSpPr>
        <p:spPr>
          <a:xfrm>
            <a:off x="1929762" y="732678"/>
            <a:ext cx="7061855" cy="3929691"/>
          </a:xfrm>
          <a:prstGeom prst="rect">
            <a:avLst/>
          </a:prstGeom>
        </p:spPr>
        <p:txBody>
          <a:bodyPr wrap="square" lIns="51206" tIns="25603" rIns="51206" bIns="25603">
            <a:spAutoFit/>
          </a:bodyPr>
          <a:lstStyle/>
          <a:p>
            <a:pPr algn="just">
              <a:lnSpc>
                <a:spcPct val="150000"/>
              </a:lnSpc>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Độ cao H (mét) của một vật (so với mặt đất) khi ném lên từ một điểm trên mặt đất được biểu thị bởi biểu thức H = -5x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+ 15x, trong đó x (giây) là thời gian tính từ thời điểm ném vật. Hỏi sau bao lâu kể từ khi được ném lên, vật sẽ rơi trở lại mặt đất?</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2" name="Cloud Callout 1"/>
          <p:cNvSpPr/>
          <p:nvPr/>
        </p:nvSpPr>
        <p:spPr>
          <a:xfrm>
            <a:off x="990600" y="4517571"/>
            <a:ext cx="8077200" cy="1981200"/>
          </a:xfrm>
          <a:prstGeom prst="cloudCallout">
            <a:avLst/>
          </a:prstGeom>
        </p:spPr>
        <p:style>
          <a:lnRef idx="1">
            <a:schemeClr val="accent5"/>
          </a:lnRef>
          <a:fillRef idx="2">
            <a:schemeClr val="accent5"/>
          </a:fillRef>
          <a:effectRef idx="1">
            <a:schemeClr val="accent5"/>
          </a:effectRef>
          <a:fontRef idx="minor">
            <a:schemeClr val="dk1"/>
          </a:fontRef>
        </p:style>
        <p:txBody>
          <a:bodyPr lIns="91430" tIns="45720" rIns="91430" bIns="45720" spcCol="0" rtlCol="0" anchor="ctr"/>
          <a:lstStyle/>
          <a:p>
            <a:pPr lvl="0" algn="ctr"/>
            <a:r>
              <a:rPr lang="vi-VN" sz="2800" b="1" dirty="0">
                <a:solidFill>
                  <a:srgbClr val="FF0000"/>
                </a:solidFill>
                <a:latin typeface="Times New Roman" pitchFamily="18" charset="0"/>
                <a:cs typeface="Times New Roman" pitchFamily="18" charset="0"/>
              </a:rPr>
              <a:t>Khi vật rơi trở lại mặt đất độ cao H bằng bao nhiêu? Để trả lời câu hỏi của bài toán, ta phải làm gì?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94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ơn 287.700 Nền Xanh Lá ảnh, hình chụp &amp; hình ảnh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028" y="76200"/>
            <a:ext cx="1411172" cy="523220"/>
          </a:xfrm>
          <a:prstGeom prst="rect">
            <a:avLst/>
          </a:prstGeom>
          <a:noFill/>
        </p:spPr>
        <p:txBody>
          <a:bodyPr wrap="square" lIns="91430" tIns="45720" rIns="91430" bIns="45720" rtlCol="0">
            <a:spAutoFit/>
          </a:bodyPr>
          <a:lstStyle/>
          <a:p>
            <a:pPr defTabSz="511304"/>
            <a:r>
              <a:rPr lang="en-US" sz="2800" b="1" dirty="0" err="1">
                <a:solidFill>
                  <a:prstClr val="white"/>
                </a:solidFill>
                <a:latin typeface="Times New Roman" pitchFamily="18" charset="0"/>
                <a:cs typeface="Times New Roman" pitchFamily="18" charset="0"/>
              </a:rPr>
              <a:t>Ví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dụ</a:t>
            </a:r>
            <a:r>
              <a:rPr lang="en-US" sz="2800" b="1" dirty="0">
                <a:solidFill>
                  <a:prstClr val="white"/>
                </a:solidFill>
                <a:latin typeface="Times New Roman" pitchFamily="18" charset="0"/>
                <a:cs typeface="Times New Roman" pitchFamily="18" charset="0"/>
              </a:rPr>
              <a:t> 2</a:t>
            </a:r>
          </a:p>
        </p:txBody>
      </p:sp>
      <p:sp>
        <p:nvSpPr>
          <p:cNvPr id="4" name="Rectangle 3"/>
          <p:cNvSpPr/>
          <p:nvPr/>
        </p:nvSpPr>
        <p:spPr>
          <a:xfrm>
            <a:off x="1676566" y="162993"/>
            <a:ext cx="6130703" cy="482593"/>
          </a:xfrm>
          <a:prstGeom prst="rect">
            <a:avLst/>
          </a:prstGeom>
        </p:spPr>
        <p:txBody>
          <a:bodyPr wrap="none" lIns="51206" tIns="25603" rIns="51206" bIns="25603">
            <a:spAutoFit/>
          </a:bodyPr>
          <a:lstStyle/>
          <a:p>
            <a:pPr defTabSz="511304"/>
            <a:r>
              <a:rPr lang="nl-NL" sz="2800" b="1" kern="0" dirty="0">
                <a:solidFill>
                  <a:schemeClr val="bg1"/>
                </a:solidFill>
                <a:latin typeface="Times New Roman" pitchFamily="18" charset="0"/>
                <a:ea typeface="Calibri" panose="020F0502020204030204" pitchFamily="34" charset="0"/>
                <a:cs typeface="Times New Roman" pitchFamily="18" charset="0"/>
              </a:rPr>
              <a:t>Thu gọn đa thức A = 6x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3</a:t>
            </a:r>
            <a:r>
              <a:rPr lang="nl-NL" sz="2800" b="1" kern="0" dirty="0">
                <a:solidFill>
                  <a:schemeClr val="bg1"/>
                </a:solidFill>
                <a:latin typeface="Times New Roman" pitchFamily="18" charset="0"/>
                <a:ea typeface="Calibri" panose="020F0502020204030204" pitchFamily="34" charset="0"/>
                <a:cs typeface="Times New Roman" pitchFamily="18" charset="0"/>
              </a:rPr>
              <a:t> – 5x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2</a:t>
            </a:r>
            <a:r>
              <a:rPr lang="nl-NL" sz="2800" b="1" kern="0" dirty="0">
                <a:solidFill>
                  <a:schemeClr val="bg1"/>
                </a:solidFill>
                <a:latin typeface="Times New Roman" pitchFamily="18" charset="0"/>
                <a:ea typeface="Calibri" panose="020F0502020204030204" pitchFamily="34" charset="0"/>
                <a:cs typeface="Times New Roman" pitchFamily="18" charset="0"/>
              </a:rPr>
              <a:t> - 4x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3</a:t>
            </a:r>
            <a:r>
              <a:rPr lang="nl-NL" sz="2800" b="1" kern="0" dirty="0">
                <a:solidFill>
                  <a:schemeClr val="bg1"/>
                </a:solidFill>
                <a:latin typeface="Times New Roman" pitchFamily="18" charset="0"/>
                <a:ea typeface="Calibri" panose="020F0502020204030204" pitchFamily="34" charset="0"/>
                <a:cs typeface="Times New Roman" pitchFamily="18" charset="0"/>
              </a:rPr>
              <a:t> + 7 </a:t>
            </a:r>
            <a:endParaRPr lang="en-US" sz="2800" b="1" kern="0" dirty="0">
              <a:solidFill>
                <a:schemeClr val="bg1"/>
              </a:solidFill>
              <a:latin typeface="Times New Roman" pitchFamily="18" charset="0"/>
              <a:cs typeface="Times New Roman" pitchFamily="18" charset="0"/>
            </a:endParaRPr>
          </a:p>
        </p:txBody>
      </p:sp>
      <p:sp>
        <p:nvSpPr>
          <p:cNvPr id="5" name="Oval Callout 4"/>
          <p:cNvSpPr/>
          <p:nvPr/>
        </p:nvSpPr>
        <p:spPr>
          <a:xfrm>
            <a:off x="3567644" y="607318"/>
            <a:ext cx="1152336" cy="611887"/>
          </a:xfrm>
          <a:prstGeom prst="wedgeEllipseCallout">
            <a:avLst>
              <a:gd name="adj1" fmla="val 30723"/>
              <a:gd name="adj2" fmla="val 57794"/>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51206" tIns="25603" rIns="51206" bIns="25603" rtlCol="0" anchor="ctr"/>
          <a:lstStyle/>
          <a:p>
            <a:pPr algn="ctr" defTabSz="511304"/>
            <a:r>
              <a:rPr lang="en-US" sz="2800" b="1" kern="0" dirty="0" err="1">
                <a:solidFill>
                  <a:srgbClr val="C00000"/>
                </a:solidFill>
                <a:latin typeface="Times New Roman" pitchFamily="18" charset="0"/>
                <a:cs typeface="Times New Roman" pitchFamily="18" charset="0"/>
              </a:rPr>
              <a:t>Giải</a:t>
            </a:r>
            <a:endParaRPr lang="en-US" sz="2800" b="1" kern="0" dirty="0">
              <a:solidFill>
                <a:srgbClr val="C00000"/>
              </a:solidFill>
              <a:latin typeface="Times New Roman" pitchFamily="18" charset="0"/>
              <a:cs typeface="Times New Roman" pitchFamily="18" charset="0"/>
            </a:endParaRPr>
          </a:p>
        </p:txBody>
      </p:sp>
      <p:sp>
        <p:nvSpPr>
          <p:cNvPr id="6" name="Rectangle 5"/>
          <p:cNvSpPr/>
          <p:nvPr/>
        </p:nvSpPr>
        <p:spPr>
          <a:xfrm>
            <a:off x="199914" y="1230286"/>
            <a:ext cx="4067286" cy="2006087"/>
          </a:xfrm>
          <a:prstGeom prst="rect">
            <a:avLst/>
          </a:prstGeom>
        </p:spPr>
        <p:txBody>
          <a:bodyPr wrap="square" lIns="51206" tIns="25603" rIns="51206" bIns="25603">
            <a:spAutoFit/>
          </a:bodyPr>
          <a:lstStyle/>
          <a:p>
            <a:pPr defTabSz="511304">
              <a:spcBef>
                <a:spcPts val="336"/>
              </a:spcBef>
              <a:spcAft>
                <a:spcPts val="336"/>
              </a:spcAft>
            </a:pPr>
            <a:r>
              <a:rPr lang="nl-NL" sz="2800" b="1" dirty="0">
                <a:solidFill>
                  <a:schemeClr val="bg1"/>
                </a:solidFill>
                <a:latin typeface="Times New Roman" pitchFamily="18" charset="0"/>
                <a:ea typeface="Calibri" panose="020F0502020204030204" pitchFamily="34" charset="0"/>
                <a:cs typeface="Times New Roman" pitchFamily="18" charset="0"/>
              </a:rPr>
              <a:t>A = 6x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- 5x</a:t>
            </a:r>
            <a:r>
              <a:rPr lang="nl-NL" sz="2800" b="1" baseline="30000" dirty="0">
                <a:solidFill>
                  <a:schemeClr val="bg1"/>
                </a:solidFill>
                <a:latin typeface="Times New Roman" pitchFamily="18" charset="0"/>
                <a:ea typeface="Calibri" panose="020F0502020204030204" pitchFamily="34" charset="0"/>
                <a:cs typeface="Times New Roman" pitchFamily="18" charset="0"/>
              </a:rPr>
              <a:t>2</a:t>
            </a:r>
            <a:r>
              <a:rPr lang="nl-NL" sz="2800" b="1" dirty="0">
                <a:solidFill>
                  <a:schemeClr val="bg1"/>
                </a:solidFill>
                <a:latin typeface="Times New Roman" pitchFamily="18" charset="0"/>
                <a:ea typeface="Calibri" panose="020F0502020204030204" pitchFamily="34" charset="0"/>
                <a:cs typeface="Times New Roman" pitchFamily="18" charset="0"/>
              </a:rPr>
              <a:t> - 4x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+ 7 </a:t>
            </a:r>
            <a:endParaRPr lang="en-US" sz="2800" b="1" dirty="0">
              <a:solidFill>
                <a:schemeClr val="bg1"/>
              </a:solidFill>
              <a:latin typeface="Times New Roman" pitchFamily="18" charset="0"/>
              <a:ea typeface="Calibri" panose="020F0502020204030204" pitchFamily="34" charset="0"/>
              <a:cs typeface="Times New Roman" pitchFamily="18" charset="0"/>
            </a:endParaRPr>
          </a:p>
          <a:p>
            <a:pPr defTabSz="511304">
              <a:spcBef>
                <a:spcPts val="336"/>
              </a:spcBef>
              <a:spcAft>
                <a:spcPts val="336"/>
              </a:spcAft>
            </a:pPr>
            <a:r>
              <a:rPr lang="nl-NL" sz="2800" b="1" dirty="0">
                <a:solidFill>
                  <a:schemeClr val="bg1"/>
                </a:solidFill>
                <a:latin typeface="Times New Roman" pitchFamily="18" charset="0"/>
                <a:ea typeface="Calibri" panose="020F0502020204030204" pitchFamily="34" charset="0"/>
                <a:cs typeface="Times New Roman" pitchFamily="18" charset="0"/>
              </a:rPr>
              <a:t>    = 6x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- 4x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5x</a:t>
            </a:r>
            <a:r>
              <a:rPr lang="nl-NL" sz="2800" b="1" baseline="30000" dirty="0">
                <a:solidFill>
                  <a:schemeClr val="bg1"/>
                </a:solidFill>
                <a:latin typeface="Times New Roman" pitchFamily="18" charset="0"/>
                <a:ea typeface="Calibri" panose="020F0502020204030204" pitchFamily="34" charset="0"/>
                <a:cs typeface="Times New Roman" pitchFamily="18" charset="0"/>
              </a:rPr>
              <a:t>2</a:t>
            </a:r>
            <a:r>
              <a:rPr lang="nl-NL" sz="2800" b="1" dirty="0">
                <a:solidFill>
                  <a:schemeClr val="bg1"/>
                </a:solidFill>
                <a:latin typeface="Times New Roman" pitchFamily="18" charset="0"/>
                <a:ea typeface="Calibri" panose="020F0502020204030204" pitchFamily="34" charset="0"/>
                <a:cs typeface="Times New Roman" pitchFamily="18" charset="0"/>
              </a:rPr>
              <a:t> + 7  </a:t>
            </a:r>
          </a:p>
          <a:p>
            <a:pPr defTabSz="511304">
              <a:spcBef>
                <a:spcPts val="336"/>
              </a:spcBef>
              <a:spcAft>
                <a:spcPts val="336"/>
              </a:spcAft>
            </a:pPr>
            <a:r>
              <a:rPr lang="nl-NL" sz="2800" b="1" dirty="0">
                <a:solidFill>
                  <a:schemeClr val="bg1"/>
                </a:solidFill>
                <a:latin typeface="Times New Roman" pitchFamily="18" charset="0"/>
                <a:ea typeface="Calibri" panose="020F0502020204030204" pitchFamily="34" charset="0"/>
                <a:cs typeface="Times New Roman" pitchFamily="18" charset="0"/>
              </a:rPr>
              <a:t>    = (6x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- 4x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- 5x</a:t>
            </a:r>
            <a:r>
              <a:rPr lang="nl-NL" sz="2800" b="1" baseline="30000" dirty="0">
                <a:solidFill>
                  <a:schemeClr val="bg1"/>
                </a:solidFill>
                <a:latin typeface="Times New Roman" pitchFamily="18" charset="0"/>
                <a:ea typeface="Calibri" panose="020F0502020204030204" pitchFamily="34" charset="0"/>
                <a:cs typeface="Times New Roman" pitchFamily="18" charset="0"/>
              </a:rPr>
              <a:t>2</a:t>
            </a:r>
            <a:r>
              <a:rPr lang="nl-NL" sz="2800" b="1" dirty="0">
                <a:solidFill>
                  <a:schemeClr val="bg1"/>
                </a:solidFill>
                <a:latin typeface="Times New Roman" pitchFamily="18" charset="0"/>
                <a:ea typeface="Calibri" panose="020F0502020204030204" pitchFamily="34" charset="0"/>
                <a:cs typeface="Times New Roman" pitchFamily="18" charset="0"/>
              </a:rPr>
              <a:t> + 7 </a:t>
            </a:r>
          </a:p>
          <a:p>
            <a:pPr defTabSz="511304">
              <a:spcBef>
                <a:spcPts val="336"/>
              </a:spcBef>
              <a:spcAft>
                <a:spcPts val="336"/>
              </a:spcAft>
            </a:pPr>
            <a:r>
              <a:rPr lang="nl-NL" sz="2800" b="1" dirty="0">
                <a:solidFill>
                  <a:schemeClr val="bg1"/>
                </a:solidFill>
                <a:latin typeface="Times New Roman" pitchFamily="18" charset="0"/>
                <a:ea typeface="Calibri" panose="020F0502020204030204" pitchFamily="34" charset="0"/>
                <a:cs typeface="Times New Roman" pitchFamily="18" charset="0"/>
              </a:rPr>
              <a:t>    = 2x</a:t>
            </a:r>
            <a:r>
              <a:rPr lang="nl-NL" sz="2800" b="1" baseline="30000" dirty="0">
                <a:solidFill>
                  <a:schemeClr val="bg1"/>
                </a:solidFill>
                <a:latin typeface="Times New Roman" pitchFamily="18" charset="0"/>
                <a:ea typeface="Calibri" panose="020F0502020204030204" pitchFamily="34" charset="0"/>
                <a:cs typeface="Times New Roman" pitchFamily="18" charset="0"/>
              </a:rPr>
              <a:t>3</a:t>
            </a:r>
            <a:r>
              <a:rPr lang="nl-NL" sz="2800" b="1" dirty="0">
                <a:solidFill>
                  <a:schemeClr val="bg1"/>
                </a:solidFill>
                <a:latin typeface="Times New Roman" pitchFamily="18" charset="0"/>
                <a:ea typeface="Calibri" panose="020F0502020204030204" pitchFamily="34" charset="0"/>
                <a:cs typeface="Times New Roman" pitchFamily="18" charset="0"/>
              </a:rPr>
              <a:t> – 5x</a:t>
            </a:r>
            <a:r>
              <a:rPr lang="nl-NL" sz="2800" b="1" baseline="30000" dirty="0">
                <a:solidFill>
                  <a:schemeClr val="bg1"/>
                </a:solidFill>
                <a:latin typeface="Times New Roman" pitchFamily="18" charset="0"/>
                <a:ea typeface="Calibri" panose="020F0502020204030204" pitchFamily="34" charset="0"/>
                <a:cs typeface="Times New Roman" pitchFamily="18" charset="0"/>
              </a:rPr>
              <a:t>2</a:t>
            </a:r>
            <a:r>
              <a:rPr lang="nl-NL" sz="2800" b="1" dirty="0">
                <a:solidFill>
                  <a:schemeClr val="bg1"/>
                </a:solidFill>
                <a:latin typeface="Times New Roman" pitchFamily="18" charset="0"/>
                <a:ea typeface="Calibri" panose="020F0502020204030204" pitchFamily="34" charset="0"/>
                <a:cs typeface="Times New Roman" pitchFamily="18" charset="0"/>
              </a:rPr>
              <a:t> + 7</a:t>
            </a:r>
            <a:endParaRPr lang="en-US" sz="2800" b="1" dirty="0">
              <a:solidFill>
                <a:schemeClr val="bg1"/>
              </a:solidFill>
              <a:latin typeface="Times New Roman" pitchFamily="18" charset="0"/>
              <a:ea typeface="Calibri" panose="020F0502020204030204" pitchFamily="34" charset="0"/>
              <a:cs typeface="Times New Roman" pitchFamily="18" charset="0"/>
            </a:endParaRPr>
          </a:p>
        </p:txBody>
      </p:sp>
      <p:cxnSp>
        <p:nvCxnSpPr>
          <p:cNvPr id="7" name="Straight Arrow Connector 6"/>
          <p:cNvCxnSpPr/>
          <p:nvPr/>
        </p:nvCxnSpPr>
        <p:spPr>
          <a:xfrm flipH="1" flipV="1">
            <a:off x="3600301" y="1981200"/>
            <a:ext cx="872866" cy="134"/>
          </a:xfrm>
          <a:prstGeom prst="straightConnector1">
            <a:avLst/>
          </a:prstGeom>
          <a:noFill/>
          <a:ln w="57150" cap="flat" cmpd="sng" algn="ctr">
            <a:solidFill>
              <a:srgbClr val="0070C0"/>
            </a:solidFill>
            <a:prstDash val="solid"/>
            <a:tailEnd type="triangle"/>
          </a:ln>
          <a:effectLst/>
        </p:spPr>
      </p:cxnSp>
      <p:sp>
        <p:nvSpPr>
          <p:cNvPr id="8" name="Rectangle 7"/>
          <p:cNvSpPr/>
          <p:nvPr/>
        </p:nvSpPr>
        <p:spPr>
          <a:xfrm>
            <a:off x="4572000" y="1729969"/>
            <a:ext cx="3312624" cy="482593"/>
          </a:xfrm>
          <a:prstGeom prst="rect">
            <a:avLst/>
          </a:prstGeom>
        </p:spPr>
        <p:txBody>
          <a:bodyPr wrap="none" lIns="51206" tIns="25603" rIns="51206" bIns="25603">
            <a:spAutoFit/>
          </a:bodyPr>
          <a:lstStyle/>
          <a:p>
            <a:pPr defTabSz="511304">
              <a:spcBef>
                <a:spcPts val="336"/>
              </a:spcBef>
              <a:spcAft>
                <a:spcPts val="336"/>
              </a:spcAft>
            </a:pPr>
            <a:r>
              <a:rPr lang="nl-NL" sz="2800" b="1" dirty="0">
                <a:solidFill>
                  <a:srgbClr val="002060"/>
                </a:solidFill>
                <a:latin typeface="Times New Roman" pitchFamily="18" charset="0"/>
                <a:ea typeface="Times New Roman" panose="02020603050405020304" pitchFamily="18" charset="0"/>
                <a:cs typeface="Times New Roman" pitchFamily="18" charset="0"/>
              </a:rPr>
              <a:t>Đổi chỗ hai đơn thức</a:t>
            </a:r>
            <a:endParaRPr lang="en-US" sz="2800" b="1" dirty="0">
              <a:solidFill>
                <a:srgbClr val="002060"/>
              </a:solidFill>
              <a:latin typeface="Times New Roman" pitchFamily="18" charset="0"/>
              <a:ea typeface="Calibri" panose="020F0502020204030204" pitchFamily="34" charset="0"/>
              <a:cs typeface="Times New Roman" pitchFamily="18" charset="0"/>
            </a:endParaRPr>
          </a:p>
        </p:txBody>
      </p:sp>
      <p:cxnSp>
        <p:nvCxnSpPr>
          <p:cNvPr id="9" name="Straight Arrow Connector 8"/>
          <p:cNvCxnSpPr/>
          <p:nvPr/>
        </p:nvCxnSpPr>
        <p:spPr>
          <a:xfrm flipH="1">
            <a:off x="3908218" y="2514600"/>
            <a:ext cx="620069" cy="0"/>
          </a:xfrm>
          <a:prstGeom prst="straightConnector1">
            <a:avLst/>
          </a:prstGeom>
          <a:noFill/>
          <a:ln w="57150" cap="flat" cmpd="sng" algn="ctr">
            <a:solidFill>
              <a:srgbClr val="0070C0"/>
            </a:solidFill>
            <a:prstDash val="solid"/>
            <a:tailEnd type="triangle"/>
          </a:ln>
          <a:effectLst/>
        </p:spPr>
      </p:cxnSp>
      <p:sp>
        <p:nvSpPr>
          <p:cNvPr id="10" name="Rectangle 9"/>
          <p:cNvSpPr/>
          <p:nvPr/>
        </p:nvSpPr>
        <p:spPr>
          <a:xfrm>
            <a:off x="4572000" y="2273303"/>
            <a:ext cx="3982679" cy="482593"/>
          </a:xfrm>
          <a:prstGeom prst="rect">
            <a:avLst/>
          </a:prstGeom>
        </p:spPr>
        <p:txBody>
          <a:bodyPr wrap="none" lIns="51206" tIns="25603" rIns="51206" bIns="25603">
            <a:spAutoFit/>
          </a:bodyPr>
          <a:lstStyle/>
          <a:p>
            <a:pPr defTabSz="511304">
              <a:spcBef>
                <a:spcPts val="336"/>
              </a:spcBef>
              <a:spcAft>
                <a:spcPts val="336"/>
              </a:spcAft>
            </a:pPr>
            <a:r>
              <a:rPr lang="nl-NL" sz="2800" b="1" dirty="0">
                <a:solidFill>
                  <a:srgbClr val="002060"/>
                </a:solidFill>
                <a:latin typeface="Times New Roman" pitchFamily="18" charset="0"/>
                <a:ea typeface="Times New Roman" panose="02020603050405020304" pitchFamily="18" charset="0"/>
                <a:cs typeface="Times New Roman" pitchFamily="18" charset="0"/>
              </a:rPr>
              <a:t>Nhóm hai đơn thức bậc 3</a:t>
            </a:r>
            <a:endParaRPr lang="en-US" sz="2800" b="1" dirty="0">
              <a:solidFill>
                <a:srgbClr val="002060"/>
              </a:solidFill>
              <a:latin typeface="Times New Roman" pitchFamily="18" charset="0"/>
              <a:ea typeface="Calibri" panose="020F0502020204030204" pitchFamily="34" charset="0"/>
              <a:cs typeface="Times New Roman" pitchFamily="18" charset="0"/>
            </a:endParaRPr>
          </a:p>
        </p:txBody>
      </p:sp>
      <p:cxnSp>
        <p:nvCxnSpPr>
          <p:cNvPr id="11" name="Straight Arrow Connector 10"/>
          <p:cNvCxnSpPr/>
          <p:nvPr/>
        </p:nvCxnSpPr>
        <p:spPr>
          <a:xfrm flipH="1">
            <a:off x="2947585" y="2971800"/>
            <a:ext cx="620069" cy="0"/>
          </a:xfrm>
          <a:prstGeom prst="straightConnector1">
            <a:avLst/>
          </a:prstGeom>
          <a:noFill/>
          <a:ln w="57150" cap="flat" cmpd="sng" algn="ctr">
            <a:solidFill>
              <a:srgbClr val="0070C0"/>
            </a:solidFill>
            <a:prstDash val="solid"/>
            <a:tailEnd type="triangle"/>
          </a:ln>
          <a:effectLst/>
        </p:spPr>
      </p:cxnSp>
      <p:sp>
        <p:nvSpPr>
          <p:cNvPr id="12" name="Rectangle 11"/>
          <p:cNvSpPr/>
          <p:nvPr/>
        </p:nvSpPr>
        <p:spPr>
          <a:xfrm>
            <a:off x="3707609" y="2597451"/>
            <a:ext cx="4421902" cy="698037"/>
          </a:xfrm>
          <a:prstGeom prst="rect">
            <a:avLst/>
          </a:prstGeom>
        </p:spPr>
        <p:txBody>
          <a:bodyPr wrap="none" lIns="51206" tIns="25603" rIns="51206" bIns="25603">
            <a:spAutoFit/>
          </a:bodyPr>
          <a:lstStyle/>
          <a:p>
            <a:pPr defTabSz="511304">
              <a:lnSpc>
                <a:spcPct val="150000"/>
              </a:lnSpc>
              <a:spcBef>
                <a:spcPts val="336"/>
              </a:spcBef>
              <a:spcAft>
                <a:spcPts val="336"/>
              </a:spcAft>
            </a:pPr>
            <a:r>
              <a:rPr lang="nl-NL" sz="2800" b="1" dirty="0">
                <a:solidFill>
                  <a:srgbClr val="002060"/>
                </a:solidFill>
                <a:latin typeface="Times New Roman" pitchFamily="18" charset="0"/>
                <a:ea typeface="Times New Roman" panose="02020603050405020304" pitchFamily="18" charset="0"/>
                <a:cs typeface="Times New Roman" pitchFamily="18" charset="0"/>
              </a:rPr>
              <a:t>Cộng hai đơn thức cùng bậc</a:t>
            </a:r>
            <a:endParaRPr lang="en-US" sz="2800" b="1" dirty="0">
              <a:solidFill>
                <a:srgbClr val="002060"/>
              </a:solidFill>
              <a:latin typeface="Times New Roman" pitchFamily="18" charset="0"/>
              <a:ea typeface="Calibri" panose="020F0502020204030204" pitchFamily="34" charset="0"/>
              <a:cs typeface="Times New Roman" pitchFamily="18" charset="0"/>
            </a:endParaRPr>
          </a:p>
        </p:txBody>
      </p:sp>
      <p:sp>
        <p:nvSpPr>
          <p:cNvPr id="13" name="Rounded Rectangle 12"/>
          <p:cNvSpPr/>
          <p:nvPr/>
        </p:nvSpPr>
        <p:spPr>
          <a:xfrm>
            <a:off x="167257" y="3175572"/>
            <a:ext cx="2271144" cy="63443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51206" tIns="25603" rIns="51206" bIns="25603" rtlCol="0" anchor="ctr"/>
          <a:lstStyle/>
          <a:p>
            <a:pPr algn="ctr" defTabSz="511316"/>
            <a:r>
              <a:rPr lang="en-US" sz="2800" b="1" kern="0" dirty="0" err="1">
                <a:solidFill>
                  <a:prstClr val="white"/>
                </a:solidFill>
                <a:latin typeface="Times New Roman" pitchFamily="18" charset="0"/>
                <a:cs typeface="Times New Roman" pitchFamily="18" charset="0"/>
              </a:rPr>
              <a:t>Luyện</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tập</a:t>
            </a:r>
            <a:r>
              <a:rPr lang="en-US" sz="2800" b="1" kern="0" dirty="0">
                <a:solidFill>
                  <a:prstClr val="white"/>
                </a:solidFill>
                <a:latin typeface="Times New Roman" pitchFamily="18" charset="0"/>
                <a:cs typeface="Times New Roman" pitchFamily="18" charset="0"/>
              </a:rPr>
              <a:t> 3</a:t>
            </a:r>
          </a:p>
        </p:txBody>
      </p:sp>
      <p:sp>
        <p:nvSpPr>
          <p:cNvPr id="14" name="Rectangle 13"/>
          <p:cNvSpPr/>
          <p:nvPr/>
        </p:nvSpPr>
        <p:spPr>
          <a:xfrm>
            <a:off x="262358" y="3886208"/>
            <a:ext cx="8469292" cy="544149"/>
          </a:xfrm>
          <a:prstGeom prst="rect">
            <a:avLst/>
          </a:prstGeom>
        </p:spPr>
        <p:txBody>
          <a:bodyPr wrap="none" lIns="51206" tIns="25603" rIns="51206" bIns="25603">
            <a:spAutoFit/>
          </a:bodyPr>
          <a:lstStyle/>
          <a:p>
            <a:pPr defTabSz="511316">
              <a:spcBef>
                <a:spcPts val="336"/>
              </a:spcBef>
              <a:spcAft>
                <a:spcPts val="336"/>
              </a:spcAft>
            </a:pPr>
            <a:r>
              <a:rPr lang="nl-NL" sz="3200" b="1" dirty="0">
                <a:solidFill>
                  <a:schemeClr val="bg1"/>
                </a:solidFill>
                <a:latin typeface="Times New Roman" pitchFamily="18" charset="0"/>
                <a:ea typeface="Calibri" panose="020F0502020204030204" pitchFamily="34" charset="0"/>
                <a:cs typeface="Times New Roman" pitchFamily="18" charset="0"/>
              </a:rPr>
              <a:t>Thu gọn đa thức: P = 2x</a:t>
            </a:r>
            <a:r>
              <a:rPr lang="nl-NL" sz="3200" b="1" baseline="30000" dirty="0">
                <a:solidFill>
                  <a:schemeClr val="bg1"/>
                </a:solidFill>
                <a:latin typeface="Times New Roman" pitchFamily="18" charset="0"/>
                <a:ea typeface="Calibri" panose="020F0502020204030204" pitchFamily="34" charset="0"/>
                <a:cs typeface="Times New Roman" pitchFamily="18" charset="0"/>
              </a:rPr>
              <a:t>3</a:t>
            </a:r>
            <a:r>
              <a:rPr lang="nl-NL" sz="3200" b="1" dirty="0">
                <a:solidFill>
                  <a:schemeClr val="bg1"/>
                </a:solidFill>
                <a:latin typeface="Times New Roman" pitchFamily="18" charset="0"/>
                <a:ea typeface="Calibri" panose="020F0502020204030204" pitchFamily="34" charset="0"/>
                <a:cs typeface="Times New Roman" pitchFamily="18" charset="0"/>
              </a:rPr>
              <a:t> - 5x</a:t>
            </a:r>
            <a:r>
              <a:rPr lang="nl-NL" sz="3200" b="1" baseline="30000" dirty="0">
                <a:solidFill>
                  <a:schemeClr val="bg1"/>
                </a:solidFill>
                <a:latin typeface="Times New Roman" pitchFamily="18" charset="0"/>
                <a:ea typeface="Calibri" panose="020F0502020204030204" pitchFamily="34" charset="0"/>
                <a:cs typeface="Times New Roman" pitchFamily="18" charset="0"/>
              </a:rPr>
              <a:t>2</a:t>
            </a:r>
            <a:r>
              <a:rPr lang="nl-NL" sz="3200" b="1" dirty="0">
                <a:solidFill>
                  <a:schemeClr val="bg1"/>
                </a:solidFill>
                <a:latin typeface="Times New Roman" pitchFamily="18" charset="0"/>
                <a:ea typeface="Calibri" panose="020F0502020204030204" pitchFamily="34" charset="0"/>
                <a:cs typeface="Times New Roman" pitchFamily="18" charset="0"/>
              </a:rPr>
              <a:t> + 4x</a:t>
            </a:r>
            <a:r>
              <a:rPr lang="nl-NL" sz="3200" b="1" baseline="30000" dirty="0">
                <a:solidFill>
                  <a:schemeClr val="bg1"/>
                </a:solidFill>
                <a:latin typeface="Times New Roman" pitchFamily="18" charset="0"/>
                <a:ea typeface="Calibri" panose="020F0502020204030204" pitchFamily="34" charset="0"/>
                <a:cs typeface="Times New Roman" pitchFamily="18" charset="0"/>
              </a:rPr>
              <a:t>3</a:t>
            </a:r>
            <a:r>
              <a:rPr lang="nl-NL" sz="3200" b="1" dirty="0">
                <a:solidFill>
                  <a:schemeClr val="bg1"/>
                </a:solidFill>
                <a:latin typeface="Times New Roman" pitchFamily="18" charset="0"/>
                <a:ea typeface="Calibri" panose="020F0502020204030204" pitchFamily="34" charset="0"/>
                <a:cs typeface="Times New Roman" pitchFamily="18" charset="0"/>
              </a:rPr>
              <a:t> + 4x + 9 + x</a:t>
            </a:r>
            <a:endParaRPr lang="en-US" sz="3200" b="1" dirty="0">
              <a:solidFill>
                <a:schemeClr val="bg1"/>
              </a:solidFill>
              <a:latin typeface="Times New Roman" pitchFamily="18" charset="0"/>
              <a:ea typeface="Calibri" panose="020F0502020204030204" pitchFamily="34" charset="0"/>
              <a:cs typeface="Times New Roman" pitchFamily="18" charset="0"/>
            </a:endParaRPr>
          </a:p>
        </p:txBody>
      </p:sp>
      <p:sp>
        <p:nvSpPr>
          <p:cNvPr id="15" name="Oval Callout 14"/>
          <p:cNvSpPr/>
          <p:nvPr/>
        </p:nvSpPr>
        <p:spPr>
          <a:xfrm>
            <a:off x="53567" y="4495800"/>
            <a:ext cx="1152336" cy="632632"/>
          </a:xfrm>
          <a:prstGeom prst="wedgeEllipseCallout">
            <a:avLst>
              <a:gd name="adj1" fmla="val 30723"/>
              <a:gd name="adj2" fmla="val 57794"/>
            </a:avLst>
          </a:prstGeom>
          <a:ln/>
        </p:spPr>
        <p:style>
          <a:lnRef idx="1">
            <a:schemeClr val="accent4"/>
          </a:lnRef>
          <a:fillRef idx="2">
            <a:schemeClr val="accent4"/>
          </a:fillRef>
          <a:effectRef idx="1">
            <a:schemeClr val="accent4"/>
          </a:effectRef>
          <a:fontRef idx="minor">
            <a:schemeClr val="dk1"/>
          </a:fontRef>
        </p:style>
        <p:txBody>
          <a:bodyPr lIns="51206" tIns="25603" rIns="51206" bIns="25603" rtlCol="0" anchor="ctr"/>
          <a:lstStyle/>
          <a:p>
            <a:pPr algn="ctr" defTabSz="511316"/>
            <a:r>
              <a:rPr lang="en-US" sz="2800" b="1" kern="0" dirty="0" err="1">
                <a:latin typeface="Times New Roman" pitchFamily="18" charset="0"/>
                <a:cs typeface="Times New Roman" pitchFamily="18" charset="0"/>
              </a:rPr>
              <a:t>Giải</a:t>
            </a:r>
            <a:endParaRPr lang="en-US" sz="2800" b="1" kern="0" dirty="0">
              <a:latin typeface="Times New Roman" pitchFamily="18" charset="0"/>
              <a:cs typeface="Times New Roman" pitchFamily="18" charset="0"/>
            </a:endParaRPr>
          </a:p>
        </p:txBody>
      </p:sp>
      <p:sp>
        <p:nvSpPr>
          <p:cNvPr id="16" name="Rectangle 15"/>
          <p:cNvSpPr/>
          <p:nvPr/>
        </p:nvSpPr>
        <p:spPr>
          <a:xfrm>
            <a:off x="1600200" y="4629422"/>
            <a:ext cx="6700784" cy="1529034"/>
          </a:xfrm>
          <a:prstGeom prst="rect">
            <a:avLst/>
          </a:prstGeom>
        </p:spPr>
        <p:txBody>
          <a:bodyPr wrap="square" lIns="51206" tIns="25603" rIns="51206" bIns="25603">
            <a:spAutoFit/>
          </a:bodyPr>
          <a:lstStyle/>
          <a:p>
            <a:pPr defTabSz="511316"/>
            <a:r>
              <a:rPr lang="en-US" sz="3200" b="1" dirty="0">
                <a:solidFill>
                  <a:srgbClr val="002060"/>
                </a:solidFill>
                <a:latin typeface="Times New Roman" pitchFamily="18" charset="0"/>
                <a:cs typeface="Times New Roman" pitchFamily="18" charset="0"/>
              </a:rPr>
              <a:t>P = 2x</a:t>
            </a:r>
            <a:r>
              <a:rPr lang="en-US" sz="3200" b="1" baseline="30000" dirty="0">
                <a:solidFill>
                  <a:srgbClr val="002060"/>
                </a:solidFill>
                <a:latin typeface="Times New Roman" pitchFamily="18" charset="0"/>
                <a:cs typeface="Times New Roman" pitchFamily="18" charset="0"/>
              </a:rPr>
              <a:t>3</a:t>
            </a:r>
            <a:r>
              <a:rPr lang="en-US" sz="3200" b="1" dirty="0">
                <a:solidFill>
                  <a:srgbClr val="002060"/>
                </a:solidFill>
                <a:latin typeface="Times New Roman" pitchFamily="18" charset="0"/>
                <a:cs typeface="Times New Roman" pitchFamily="18" charset="0"/>
              </a:rPr>
              <a:t> - 5x</a:t>
            </a:r>
            <a:r>
              <a:rPr lang="en-US" sz="3200" b="1" baseline="30000" dirty="0">
                <a:solidFill>
                  <a:srgbClr val="002060"/>
                </a:solidFill>
                <a:latin typeface="Times New Roman" pitchFamily="18" charset="0"/>
                <a:cs typeface="Times New Roman" pitchFamily="18" charset="0"/>
              </a:rPr>
              <a:t>2</a:t>
            </a:r>
            <a:r>
              <a:rPr lang="en-US" sz="3200" b="1" dirty="0">
                <a:solidFill>
                  <a:srgbClr val="002060"/>
                </a:solidFill>
                <a:latin typeface="Times New Roman" pitchFamily="18" charset="0"/>
                <a:cs typeface="Times New Roman" pitchFamily="18" charset="0"/>
              </a:rPr>
              <a:t> + 4x</a:t>
            </a:r>
            <a:r>
              <a:rPr lang="en-US" sz="3200" b="1" baseline="30000" dirty="0">
                <a:solidFill>
                  <a:srgbClr val="002060"/>
                </a:solidFill>
                <a:latin typeface="Times New Roman" pitchFamily="18" charset="0"/>
                <a:cs typeface="Times New Roman" pitchFamily="18" charset="0"/>
              </a:rPr>
              <a:t>3</a:t>
            </a:r>
            <a:r>
              <a:rPr lang="en-US" sz="3200" b="1" dirty="0">
                <a:solidFill>
                  <a:srgbClr val="002060"/>
                </a:solidFill>
                <a:latin typeface="Times New Roman" pitchFamily="18" charset="0"/>
                <a:cs typeface="Times New Roman" pitchFamily="18" charset="0"/>
              </a:rPr>
              <a:t> + 4x + 9 + x</a:t>
            </a:r>
          </a:p>
          <a:p>
            <a:pPr defTabSz="511316"/>
            <a:r>
              <a:rPr lang="en-US" sz="3200" b="1" dirty="0">
                <a:solidFill>
                  <a:srgbClr val="002060"/>
                </a:solidFill>
                <a:latin typeface="Times New Roman" pitchFamily="18" charset="0"/>
                <a:cs typeface="Times New Roman" pitchFamily="18" charset="0"/>
              </a:rPr>
              <a:t>   = (2x</a:t>
            </a:r>
            <a:r>
              <a:rPr lang="en-US" sz="3200" b="1" baseline="30000" dirty="0">
                <a:solidFill>
                  <a:srgbClr val="002060"/>
                </a:solidFill>
                <a:latin typeface="Times New Roman" pitchFamily="18" charset="0"/>
                <a:cs typeface="Times New Roman" pitchFamily="18" charset="0"/>
              </a:rPr>
              <a:t>3</a:t>
            </a:r>
            <a:r>
              <a:rPr lang="en-US" sz="3200" b="1" dirty="0">
                <a:solidFill>
                  <a:srgbClr val="002060"/>
                </a:solidFill>
                <a:latin typeface="Times New Roman" pitchFamily="18" charset="0"/>
                <a:cs typeface="Times New Roman" pitchFamily="18" charset="0"/>
              </a:rPr>
              <a:t> + 4x</a:t>
            </a:r>
            <a:r>
              <a:rPr lang="en-US" sz="3200" b="1" baseline="30000" dirty="0">
                <a:solidFill>
                  <a:srgbClr val="002060"/>
                </a:solidFill>
                <a:latin typeface="Times New Roman" pitchFamily="18" charset="0"/>
                <a:cs typeface="Times New Roman" pitchFamily="18" charset="0"/>
              </a:rPr>
              <a:t>3</a:t>
            </a:r>
            <a:r>
              <a:rPr lang="en-US" sz="3200" b="1" dirty="0">
                <a:solidFill>
                  <a:srgbClr val="002060"/>
                </a:solidFill>
                <a:latin typeface="Times New Roman" pitchFamily="18" charset="0"/>
                <a:cs typeface="Times New Roman" pitchFamily="18" charset="0"/>
              </a:rPr>
              <a:t>) - 5x</a:t>
            </a:r>
            <a:r>
              <a:rPr lang="en-US" sz="3200" b="1" baseline="30000" dirty="0">
                <a:solidFill>
                  <a:srgbClr val="002060"/>
                </a:solidFill>
                <a:latin typeface="Times New Roman" pitchFamily="18" charset="0"/>
                <a:cs typeface="Times New Roman" pitchFamily="18" charset="0"/>
              </a:rPr>
              <a:t>2</a:t>
            </a:r>
            <a:r>
              <a:rPr lang="en-US" sz="3200" b="1" dirty="0">
                <a:solidFill>
                  <a:srgbClr val="002060"/>
                </a:solidFill>
                <a:latin typeface="Times New Roman" pitchFamily="18" charset="0"/>
                <a:cs typeface="Times New Roman" pitchFamily="18" charset="0"/>
              </a:rPr>
              <a:t> + (4x + x) + 9</a:t>
            </a:r>
          </a:p>
          <a:p>
            <a:pPr defTabSz="511316"/>
            <a:r>
              <a:rPr lang="en-US" sz="3200" b="1" dirty="0">
                <a:solidFill>
                  <a:srgbClr val="002060"/>
                </a:solidFill>
                <a:latin typeface="Times New Roman" pitchFamily="18" charset="0"/>
                <a:cs typeface="Times New Roman" pitchFamily="18" charset="0"/>
              </a:rPr>
              <a:t>   = 6x</a:t>
            </a:r>
            <a:r>
              <a:rPr lang="en-US" sz="3200" b="1" baseline="30000" dirty="0">
                <a:solidFill>
                  <a:srgbClr val="002060"/>
                </a:solidFill>
                <a:latin typeface="Times New Roman" pitchFamily="18" charset="0"/>
                <a:cs typeface="Times New Roman" pitchFamily="18" charset="0"/>
              </a:rPr>
              <a:t>3</a:t>
            </a:r>
            <a:r>
              <a:rPr lang="en-US" sz="3200" b="1" dirty="0">
                <a:solidFill>
                  <a:srgbClr val="002060"/>
                </a:solidFill>
                <a:latin typeface="Times New Roman" pitchFamily="18" charset="0"/>
                <a:cs typeface="Times New Roman" pitchFamily="18" charset="0"/>
              </a:rPr>
              <a:t> - 5x</a:t>
            </a:r>
            <a:r>
              <a:rPr lang="en-US" sz="3200" b="1" baseline="30000" dirty="0">
                <a:solidFill>
                  <a:srgbClr val="002060"/>
                </a:solidFill>
                <a:latin typeface="Times New Roman" pitchFamily="18" charset="0"/>
                <a:cs typeface="Times New Roman" pitchFamily="18" charset="0"/>
              </a:rPr>
              <a:t>2</a:t>
            </a:r>
            <a:r>
              <a:rPr lang="en-US" sz="3200" b="1" dirty="0">
                <a:solidFill>
                  <a:srgbClr val="002060"/>
                </a:solidFill>
                <a:latin typeface="Times New Roman" pitchFamily="18" charset="0"/>
                <a:cs typeface="Times New Roman" pitchFamily="18" charset="0"/>
              </a:rPr>
              <a:t> + 5x + 9</a:t>
            </a:r>
          </a:p>
        </p:txBody>
      </p:sp>
    </p:spTree>
    <p:extLst>
      <p:ext uri="{BB962C8B-B14F-4D97-AF65-F5344CB8AC3E}">
        <p14:creationId xmlns:p14="http://schemas.microsoft.com/office/powerpoint/2010/main" val="35166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circle(in)">
                                      <p:cBhvr>
                                        <p:cTn id="59" dur="2000"/>
                                        <p:tgtEl>
                                          <p:spTgt spid="6">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randombar(horizontal)">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25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dissolv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Effect transition="in" filter="wipe(down)">
                                      <p:cBhvr>
                                        <p:cTn id="89" dur="500"/>
                                        <p:tgtEl>
                                          <p:spTgt spid="1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16">
                                            <p:txEl>
                                              <p:pRg st="1" end="1"/>
                                            </p:txEl>
                                          </p:spTgt>
                                        </p:tgtEl>
                                        <p:attrNameLst>
                                          <p:attrName>style.visibility</p:attrName>
                                        </p:attrNameLst>
                                      </p:cBhvr>
                                      <p:to>
                                        <p:strVal val="visible"/>
                                      </p:to>
                                    </p:set>
                                    <p:animEffect transition="in" filter="wheel(1)">
                                      <p:cBhvr>
                                        <p:cTn id="94" dur="2000"/>
                                        <p:tgtEl>
                                          <p:spTgt spid="16">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16">
                                            <p:txEl>
                                              <p:pRg st="2" end="2"/>
                                            </p:txEl>
                                          </p:spTgt>
                                        </p:tgtEl>
                                        <p:attrNameLst>
                                          <p:attrName>style.visibility</p:attrName>
                                        </p:attrNameLst>
                                      </p:cBhvr>
                                      <p:to>
                                        <p:strVal val="visible"/>
                                      </p:to>
                                    </p:set>
                                    <p:anim calcmode="lin" valueType="num">
                                      <p:cBhvr>
                                        <p:cTn id="99"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100"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101"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102"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0"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yển tập 99 Background xanh lá đẹp Dành cho thiết kế và trang trí tự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1"/>
            <a:ext cx="9176658" cy="6814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02072"/>
            <a:ext cx="5257800" cy="544149"/>
          </a:xfrm>
          <a:prstGeom prst="rect">
            <a:avLst/>
          </a:prstGeom>
          <a:noFill/>
        </p:spPr>
        <p:txBody>
          <a:bodyPr wrap="square" lIns="51206" tIns="25603" rIns="51206" bIns="25603" rtlCol="0">
            <a:spAutoFit/>
          </a:bodyPr>
          <a:lstStyle/>
          <a:p>
            <a:pPr defTabSz="511328"/>
            <a:r>
              <a:rPr lang="en-US" sz="3200" b="1" dirty="0">
                <a:solidFill>
                  <a:srgbClr val="002060"/>
                </a:solidFill>
                <a:latin typeface="Times New Roman" pitchFamily="18" charset="0"/>
                <a:cs typeface="Times New Roman" pitchFamily="18" charset="0"/>
              </a:rPr>
              <a:t>4. </a:t>
            </a:r>
            <a:r>
              <a:rPr lang="en-US" sz="3200" b="1" dirty="0" err="1">
                <a:solidFill>
                  <a:srgbClr val="002060"/>
                </a:solidFill>
                <a:latin typeface="Times New Roman" pitchFamily="18" charset="0"/>
                <a:cs typeface="Times New Roman" pitchFamily="18" charset="0"/>
              </a:rPr>
              <a:t>Sắp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thức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biến</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152400" y="646055"/>
            <a:ext cx="2426164" cy="482593"/>
          </a:xfrm>
          <a:prstGeom prst="rect">
            <a:avLst/>
          </a:prstGeom>
        </p:spPr>
        <p:txBody>
          <a:bodyPr wrap="none" lIns="51206" tIns="25603" rIns="51206" bIns="25603">
            <a:spAutoFit/>
          </a:bodyPr>
          <a:lstStyle/>
          <a:p>
            <a:pPr defTabSz="511328"/>
            <a:r>
              <a:rPr lang="en-US" sz="2800" b="1" dirty="0">
                <a:solidFill>
                  <a:srgbClr val="002060"/>
                </a:solidFill>
                <a:latin typeface="Times New Roman" pitchFamily="18" charset="0"/>
                <a:cs typeface="Times New Roman" pitchFamily="18" charset="0"/>
              </a:rPr>
              <a:t>Cho </a:t>
            </a:r>
            <a:r>
              <a:rPr lang="en-US" sz="2800" b="1" dirty="0" err="1">
                <a:solidFill>
                  <a:srgbClr val="002060"/>
                </a:solidFill>
                <a:latin typeface="Times New Roman" pitchFamily="18" charset="0"/>
                <a:cs typeface="Times New Roman" pitchFamily="18" charset="0"/>
              </a:rPr>
              <a:t>đa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P:</a:t>
            </a:r>
          </a:p>
        </p:txBody>
      </p:sp>
      <p:sp>
        <p:nvSpPr>
          <p:cNvPr id="5" name="Rectangle 4"/>
          <p:cNvSpPr/>
          <p:nvPr/>
        </p:nvSpPr>
        <p:spPr>
          <a:xfrm>
            <a:off x="2578577" y="577227"/>
            <a:ext cx="3228691" cy="698037"/>
          </a:xfrm>
          <a:prstGeom prst="rect">
            <a:avLst/>
          </a:prstGeom>
        </p:spPr>
        <p:txBody>
          <a:bodyPr wrap="none" lIns="51206" tIns="25603" rIns="51206" bIns="25603">
            <a:spAutoFit/>
          </a:bodyPr>
          <a:lstStyle/>
          <a:p>
            <a:pPr algn="ctr" defTabSz="511328">
              <a:lnSpc>
                <a:spcPct val="150000"/>
              </a:lnSpc>
              <a:spcBef>
                <a:spcPts val="336"/>
              </a:spcBef>
              <a:spcAft>
                <a:spcPts val="336"/>
              </a:spcAft>
            </a:pPr>
            <a:r>
              <a:rPr lang="nl-NL" sz="2800" b="1" dirty="0">
                <a:solidFill>
                  <a:prstClr val="black"/>
                </a:solidFill>
                <a:latin typeface="Times New Roman" pitchFamily="18" charset="0"/>
                <a:ea typeface="Calibri" panose="020F0502020204030204" pitchFamily="34" charset="0"/>
                <a:cs typeface="Times New Roman" pitchFamily="18" charset="0"/>
              </a:rPr>
              <a:t>P = 5x</a:t>
            </a:r>
            <a:r>
              <a:rPr lang="nl-NL" sz="2800" b="1" baseline="30000" dirty="0">
                <a:solidFill>
                  <a:prstClr val="black"/>
                </a:solidFill>
                <a:latin typeface="Times New Roman" pitchFamily="18" charset="0"/>
                <a:ea typeface="Calibri" panose="020F0502020204030204" pitchFamily="34" charset="0"/>
                <a:cs typeface="Times New Roman" pitchFamily="18" charset="0"/>
              </a:rPr>
              <a:t>2</a:t>
            </a:r>
            <a:r>
              <a:rPr lang="nl-NL" sz="2800" b="1" dirty="0">
                <a:solidFill>
                  <a:prstClr val="black"/>
                </a:solidFill>
                <a:latin typeface="Times New Roman" pitchFamily="18" charset="0"/>
                <a:ea typeface="Calibri" panose="020F0502020204030204" pitchFamily="34" charset="0"/>
                <a:cs typeface="Times New Roman" pitchFamily="18" charset="0"/>
              </a:rPr>
              <a:t> - 2x + 1 – 3x</a:t>
            </a:r>
            <a:r>
              <a:rPr lang="nl-NL" sz="2800" b="1" baseline="30000" dirty="0">
                <a:solidFill>
                  <a:prstClr val="black"/>
                </a:solidFill>
                <a:latin typeface="Times New Roman" pitchFamily="18" charset="0"/>
                <a:ea typeface="Calibri" panose="020F0502020204030204" pitchFamily="34" charset="0"/>
                <a:cs typeface="Times New Roman" pitchFamily="18" charset="0"/>
              </a:rPr>
              <a:t>4</a:t>
            </a:r>
            <a:endParaRPr lang="en-US" sz="2800" b="1" dirty="0">
              <a:solidFill>
                <a:prstClr val="black"/>
              </a:solidFill>
              <a:latin typeface="Times New Roman" pitchFamily="18" charset="0"/>
              <a:ea typeface="Calibri" panose="020F0502020204030204" pitchFamily="34" charset="0"/>
              <a:cs typeface="Times New Roman" pitchFamily="18" charset="0"/>
            </a:endParaRPr>
          </a:p>
        </p:txBody>
      </p:sp>
      <p:sp>
        <p:nvSpPr>
          <p:cNvPr id="2" name="Cloud Callout 1"/>
          <p:cNvSpPr/>
          <p:nvPr/>
        </p:nvSpPr>
        <p:spPr>
          <a:xfrm>
            <a:off x="440871" y="1197806"/>
            <a:ext cx="8229600" cy="2383759"/>
          </a:xfrm>
          <a:prstGeom prst="cloudCallout">
            <a:avLst/>
          </a:prstGeom>
        </p:spPr>
        <p:style>
          <a:lnRef idx="1">
            <a:schemeClr val="accent2"/>
          </a:lnRef>
          <a:fillRef idx="2">
            <a:schemeClr val="accent2"/>
          </a:fillRef>
          <a:effectRef idx="1">
            <a:schemeClr val="accent2"/>
          </a:effectRef>
          <a:fontRef idx="minor">
            <a:schemeClr val="dk1"/>
          </a:fontRef>
        </p:style>
        <p:txBody>
          <a:bodyPr lIns="91430" tIns="45720" rIns="91430" bIns="45720" spcCol="0" rtlCol="0" anchor="ctr"/>
          <a:lstStyle/>
          <a:p>
            <a:pPr algn="ctr" defTabSz="511328"/>
            <a:r>
              <a:rPr lang="vi-VN" sz="2800" dirty="0">
                <a:solidFill>
                  <a:prstClr val="black"/>
                </a:solidFill>
                <a:latin typeface="Times New Roman" pitchFamily="18" charset="0"/>
                <a:cs typeface="Times New Roman" pitchFamily="18" charset="0"/>
              </a:rPr>
              <a:t>Đa thức trên đã được thu gọn chưa? Em có nhận xét gì về vị trí sắp xếp các hạng tử (biến của chúng có theo một thứ tự nào không?)</a:t>
            </a:r>
            <a:endParaRPr lang="en-US" sz="2800" dirty="0">
              <a:solidFill>
                <a:prstClr val="black"/>
              </a:solidFill>
              <a:latin typeface="Times New Roman" pitchFamily="18" charset="0"/>
              <a:cs typeface="Times New Roman" pitchFamily="18" charset="0"/>
            </a:endParaRPr>
          </a:p>
        </p:txBody>
      </p:sp>
      <p:sp>
        <p:nvSpPr>
          <p:cNvPr id="7" name="Right Arrow 6"/>
          <p:cNvSpPr/>
          <p:nvPr/>
        </p:nvSpPr>
        <p:spPr>
          <a:xfrm>
            <a:off x="146932" y="1165846"/>
            <a:ext cx="342900" cy="342810"/>
          </a:xfrm>
          <a:prstGeom prst="rightArrow">
            <a:avLst/>
          </a:prstGeom>
          <a:solidFill>
            <a:srgbClr val="C00000"/>
          </a:solidFill>
          <a:ln w="25400" cap="flat" cmpd="sng" algn="ctr">
            <a:solidFill>
              <a:srgbClr val="C00000"/>
            </a:solidFill>
            <a:prstDash val="solid"/>
          </a:ln>
          <a:effectLst/>
        </p:spPr>
        <p:txBody>
          <a:bodyPr lIns="51206" tIns="25603" rIns="51206" bIns="25603" rtlCol="0" anchor="ctr"/>
          <a:lstStyle/>
          <a:p>
            <a:pPr algn="ctr" defTabSz="511348"/>
            <a:endParaRPr lang="en-US" kern="0">
              <a:solidFill>
                <a:prstClr val="white"/>
              </a:solidFill>
              <a:latin typeface="Calibri"/>
            </a:endParaRPr>
          </a:p>
        </p:txBody>
      </p:sp>
      <p:sp>
        <p:nvSpPr>
          <p:cNvPr id="8" name="Rectangle 7"/>
          <p:cNvSpPr/>
          <p:nvPr/>
        </p:nvSpPr>
        <p:spPr>
          <a:xfrm>
            <a:off x="555146" y="1128648"/>
            <a:ext cx="8588854" cy="1421312"/>
          </a:xfrm>
          <a:prstGeom prst="rect">
            <a:avLst/>
          </a:prstGeom>
        </p:spPr>
        <p:txBody>
          <a:bodyPr wrap="square" lIns="51206" tIns="25603" rIns="51206" bIns="25603">
            <a:spAutoFit/>
          </a:bodyPr>
          <a:lstStyle/>
          <a:p>
            <a:pPr defTabSz="511348">
              <a:spcBef>
                <a:spcPts val="336"/>
              </a:spcBef>
              <a:spcAft>
                <a:spcPts val="336"/>
              </a:spcAft>
            </a:pPr>
            <a:r>
              <a:rPr lang="nl-NL" sz="2800" b="1" dirty="0">
                <a:solidFill>
                  <a:prstClr val="black"/>
                </a:solidFill>
                <a:latin typeface="Times New Roman" pitchFamily="18" charset="0"/>
                <a:ea typeface="Calibri" panose="020F0502020204030204" pitchFamily="34" charset="0"/>
                <a:cs typeface="Times New Roman" pitchFamily="18" charset="0"/>
              </a:rPr>
              <a:t>Sắp xếp các hạng tử của đa thức P = 5x</a:t>
            </a:r>
            <a:r>
              <a:rPr lang="nl-NL" sz="2800" b="1" baseline="30000" dirty="0">
                <a:solidFill>
                  <a:prstClr val="black"/>
                </a:solidFill>
                <a:latin typeface="Times New Roman" pitchFamily="18" charset="0"/>
                <a:ea typeface="Calibri" panose="020F0502020204030204" pitchFamily="34" charset="0"/>
                <a:cs typeface="Times New Roman" pitchFamily="18" charset="0"/>
              </a:rPr>
              <a:t>2</a:t>
            </a:r>
            <a:r>
              <a:rPr lang="nl-NL" sz="2800" b="1" dirty="0">
                <a:solidFill>
                  <a:prstClr val="black"/>
                </a:solidFill>
                <a:latin typeface="Times New Roman" pitchFamily="18" charset="0"/>
                <a:ea typeface="Calibri" panose="020F0502020204030204" pitchFamily="34" charset="0"/>
                <a:cs typeface="Times New Roman" pitchFamily="18" charset="0"/>
              </a:rPr>
              <a:t> - 2x + 1 - 3x</a:t>
            </a:r>
            <a:r>
              <a:rPr lang="nl-NL" sz="2800" b="1" baseline="30000" dirty="0">
                <a:solidFill>
                  <a:prstClr val="black"/>
                </a:solidFill>
                <a:latin typeface="Times New Roman" pitchFamily="18" charset="0"/>
                <a:ea typeface="Calibri" panose="020F0502020204030204" pitchFamily="34" charset="0"/>
                <a:cs typeface="Times New Roman" pitchFamily="18" charset="0"/>
              </a:rPr>
              <a:t>4</a:t>
            </a:r>
            <a:r>
              <a:rPr lang="nl-NL" sz="2800" b="1" dirty="0">
                <a:solidFill>
                  <a:prstClr val="black"/>
                </a:solidFill>
                <a:latin typeface="Times New Roman" pitchFamily="18" charset="0"/>
                <a:ea typeface="Calibri" panose="020F0502020204030204" pitchFamily="34" charset="0"/>
                <a:cs typeface="Times New Roman" pitchFamily="18" charset="0"/>
              </a:rPr>
              <a:t> theo lũy thừa giảm của biến, ta được.</a:t>
            </a:r>
          </a:p>
          <a:p>
            <a:pPr defTabSz="511348">
              <a:spcBef>
                <a:spcPts val="336"/>
              </a:spcBef>
              <a:spcAft>
                <a:spcPts val="336"/>
              </a:spcAft>
            </a:pPr>
            <a:r>
              <a:rPr lang="nl-NL" sz="2800" b="1" dirty="0">
                <a:solidFill>
                  <a:srgbClr val="FF0000"/>
                </a:solidFill>
                <a:latin typeface="Times New Roman" pitchFamily="18" charset="0"/>
                <a:ea typeface="Calibri" panose="020F0502020204030204" pitchFamily="34" charset="0"/>
                <a:cs typeface="Times New Roman" pitchFamily="18" charset="0"/>
              </a:rPr>
              <a:t>                   P = -3x</a:t>
            </a:r>
            <a:r>
              <a:rPr lang="nl-NL" sz="2800" b="1" baseline="30000" dirty="0">
                <a:solidFill>
                  <a:srgbClr val="FF0000"/>
                </a:solidFill>
                <a:latin typeface="Times New Roman" pitchFamily="18" charset="0"/>
                <a:ea typeface="Calibri" panose="020F0502020204030204" pitchFamily="34" charset="0"/>
                <a:cs typeface="Times New Roman" pitchFamily="18" charset="0"/>
              </a:rPr>
              <a:t>4</a:t>
            </a:r>
            <a:r>
              <a:rPr lang="nl-NL" sz="2800" b="1" dirty="0">
                <a:solidFill>
                  <a:srgbClr val="FF0000"/>
                </a:solidFill>
                <a:latin typeface="Times New Roman" pitchFamily="18" charset="0"/>
                <a:ea typeface="Calibri" panose="020F0502020204030204" pitchFamily="34" charset="0"/>
                <a:cs typeface="Times New Roman" pitchFamily="18" charset="0"/>
              </a:rPr>
              <a:t> + 5x</a:t>
            </a:r>
            <a:r>
              <a:rPr lang="nl-NL" sz="2800" b="1" baseline="30000" dirty="0">
                <a:solidFill>
                  <a:srgbClr val="FF0000"/>
                </a:solidFill>
                <a:latin typeface="Times New Roman" pitchFamily="18" charset="0"/>
                <a:ea typeface="Calibri" panose="020F0502020204030204" pitchFamily="34" charset="0"/>
                <a:cs typeface="Times New Roman" pitchFamily="18" charset="0"/>
              </a:rPr>
              <a:t>2</a:t>
            </a:r>
            <a:r>
              <a:rPr lang="nl-NL" sz="2800" b="1" dirty="0">
                <a:solidFill>
                  <a:srgbClr val="FF0000"/>
                </a:solidFill>
                <a:latin typeface="Times New Roman" pitchFamily="18" charset="0"/>
                <a:ea typeface="Calibri" panose="020F0502020204030204" pitchFamily="34" charset="0"/>
                <a:cs typeface="Times New Roman" pitchFamily="18" charset="0"/>
              </a:rPr>
              <a:t> - 2x + 1.</a:t>
            </a:r>
            <a:endParaRPr lang="en-US" sz="2800" b="1" dirty="0">
              <a:solidFill>
                <a:srgbClr val="FF0000"/>
              </a:solidFill>
              <a:latin typeface="Times New Roman" pitchFamily="18" charset="0"/>
              <a:ea typeface="Calibri" panose="020F0502020204030204" pitchFamily="34" charset="0"/>
              <a:cs typeface="Times New Roman" pitchFamily="18" charset="0"/>
            </a:endParaRPr>
          </a:p>
        </p:txBody>
      </p:sp>
      <p:sp>
        <p:nvSpPr>
          <p:cNvPr id="9" name="Rectangle 8"/>
          <p:cNvSpPr/>
          <p:nvPr/>
        </p:nvSpPr>
        <p:spPr>
          <a:xfrm>
            <a:off x="21771" y="2469591"/>
            <a:ext cx="8920868" cy="1852199"/>
          </a:xfrm>
          <a:prstGeom prst="rect">
            <a:avLst/>
          </a:prstGeom>
        </p:spPr>
        <p:txBody>
          <a:bodyPr wrap="square" lIns="51206" tIns="25603" rIns="51206" bIns="25603">
            <a:spAutoFit/>
          </a:bodyPr>
          <a:lstStyle/>
          <a:p>
            <a:pPr defTabSz="511348">
              <a:spcBef>
                <a:spcPts val="336"/>
              </a:spcBef>
              <a:spcAft>
                <a:spcPts val="336"/>
              </a:spcAft>
            </a:pPr>
            <a:r>
              <a:rPr lang="nl-NL" sz="2800" b="1" dirty="0">
                <a:solidFill>
                  <a:prstClr val="black"/>
                </a:solidFill>
                <a:latin typeface="Times New Roman" pitchFamily="18" charset="0"/>
                <a:ea typeface="Calibri" panose="020F0502020204030204" pitchFamily="34" charset="0"/>
                <a:cs typeface="Times New Roman" pitchFamily="18" charset="0"/>
              </a:rPr>
              <a:t>Trong đa thức P, ta thấy có các đơn thức bậc 4 và bậc 2, nhưng khuyết đơn thức bậc 3. Tuy nhiên khi cần, ta cũng có thể viết:</a:t>
            </a:r>
            <a:endParaRPr lang="en-US" sz="2800" b="1" dirty="0">
              <a:solidFill>
                <a:prstClr val="black"/>
              </a:solidFill>
              <a:latin typeface="Times New Roman" pitchFamily="18" charset="0"/>
              <a:ea typeface="Calibri" panose="020F0502020204030204" pitchFamily="34" charset="0"/>
              <a:cs typeface="Times New Roman" pitchFamily="18" charset="0"/>
            </a:endParaRPr>
          </a:p>
          <a:p>
            <a:pPr defTabSz="511348">
              <a:spcBef>
                <a:spcPts val="336"/>
              </a:spcBef>
              <a:spcAft>
                <a:spcPts val="336"/>
              </a:spcAft>
            </a:pPr>
            <a:r>
              <a:rPr lang="nl-NL" sz="2800" b="1" dirty="0">
                <a:solidFill>
                  <a:prstClr val="black"/>
                </a:solidFill>
                <a:latin typeface="Times New Roman" pitchFamily="18" charset="0"/>
                <a:ea typeface="Calibri" panose="020F0502020204030204" pitchFamily="34" charset="0"/>
                <a:cs typeface="Times New Roman" pitchFamily="18" charset="0"/>
              </a:rPr>
              <a:t>                   P = - 3x</a:t>
            </a:r>
            <a:r>
              <a:rPr lang="nl-NL" sz="2800" b="1" baseline="30000" dirty="0">
                <a:solidFill>
                  <a:prstClr val="black"/>
                </a:solidFill>
                <a:latin typeface="Times New Roman" pitchFamily="18" charset="0"/>
                <a:ea typeface="Calibri" panose="020F0502020204030204" pitchFamily="34" charset="0"/>
                <a:cs typeface="Times New Roman" pitchFamily="18" charset="0"/>
              </a:rPr>
              <a:t>4</a:t>
            </a:r>
            <a:r>
              <a:rPr lang="nl-NL" sz="2800" b="1" dirty="0">
                <a:solidFill>
                  <a:prstClr val="black"/>
                </a:solidFill>
                <a:latin typeface="Times New Roman" pitchFamily="18" charset="0"/>
                <a:ea typeface="Calibri" panose="020F0502020204030204" pitchFamily="34" charset="0"/>
                <a:cs typeface="Times New Roman" pitchFamily="18" charset="0"/>
              </a:rPr>
              <a:t> + 0x</a:t>
            </a:r>
            <a:r>
              <a:rPr lang="nl-NL" sz="2800" b="1" baseline="30000" dirty="0">
                <a:solidFill>
                  <a:prstClr val="black"/>
                </a:solidFill>
                <a:latin typeface="Times New Roman" pitchFamily="18" charset="0"/>
                <a:ea typeface="Calibri" panose="020F0502020204030204" pitchFamily="34" charset="0"/>
                <a:cs typeface="Times New Roman" pitchFamily="18" charset="0"/>
              </a:rPr>
              <a:t>3</a:t>
            </a:r>
            <a:r>
              <a:rPr lang="nl-NL" sz="2800" b="1" dirty="0">
                <a:solidFill>
                  <a:prstClr val="black"/>
                </a:solidFill>
                <a:latin typeface="Times New Roman" pitchFamily="18" charset="0"/>
                <a:ea typeface="Calibri" panose="020F0502020204030204" pitchFamily="34" charset="0"/>
                <a:cs typeface="Times New Roman" pitchFamily="18" charset="0"/>
              </a:rPr>
              <a:t> + 5x</a:t>
            </a:r>
            <a:r>
              <a:rPr lang="nl-NL" sz="2800" b="1" baseline="30000" dirty="0">
                <a:solidFill>
                  <a:prstClr val="black"/>
                </a:solidFill>
                <a:latin typeface="Times New Roman" pitchFamily="18" charset="0"/>
                <a:ea typeface="Calibri" panose="020F0502020204030204" pitchFamily="34" charset="0"/>
                <a:cs typeface="Times New Roman" pitchFamily="18" charset="0"/>
              </a:rPr>
              <a:t>2</a:t>
            </a:r>
            <a:r>
              <a:rPr lang="nl-NL" sz="2800" b="1" dirty="0">
                <a:solidFill>
                  <a:prstClr val="black"/>
                </a:solidFill>
                <a:latin typeface="Times New Roman" pitchFamily="18" charset="0"/>
                <a:ea typeface="Calibri" panose="020F0502020204030204" pitchFamily="34" charset="0"/>
                <a:cs typeface="Times New Roman" pitchFamily="18" charset="0"/>
              </a:rPr>
              <a:t> – 2x + 1.</a:t>
            </a:r>
            <a:endParaRPr lang="en-US" sz="2800" b="1" dirty="0">
              <a:solidFill>
                <a:prstClr val="black"/>
              </a:solidFill>
              <a:latin typeface="Times New Roman" pitchFamily="18" charset="0"/>
              <a:ea typeface="Calibri" panose="020F0502020204030204" pitchFamily="34" charset="0"/>
              <a:cs typeface="Times New Roman" pitchFamily="18" charset="0"/>
            </a:endParaRPr>
          </a:p>
        </p:txBody>
      </p:sp>
      <p:sp>
        <p:nvSpPr>
          <p:cNvPr id="10" name="Rounded Rectangle 9"/>
          <p:cNvSpPr/>
          <p:nvPr/>
        </p:nvSpPr>
        <p:spPr>
          <a:xfrm>
            <a:off x="3352800" y="3787658"/>
            <a:ext cx="593522" cy="533966"/>
          </a:xfrm>
          <a:prstGeom prst="roundRect">
            <a:avLst/>
          </a:prstGeom>
          <a:noFill/>
          <a:ln w="57150" cap="flat" cmpd="sng" algn="ctr">
            <a:solidFill>
              <a:srgbClr val="C00000"/>
            </a:solidFill>
            <a:prstDash val="solid"/>
          </a:ln>
          <a:effectLst/>
        </p:spPr>
        <p:txBody>
          <a:bodyPr lIns="51206" tIns="25603" rIns="51206" bIns="25603" rtlCol="0" anchor="ctr"/>
          <a:lstStyle/>
          <a:p>
            <a:pPr algn="ctr" defTabSz="511348"/>
            <a:endParaRPr lang="en-US" kern="0">
              <a:solidFill>
                <a:prstClr val="white"/>
              </a:solidFill>
              <a:latin typeface="Calibri"/>
            </a:endParaRPr>
          </a:p>
        </p:txBody>
      </p:sp>
      <p:cxnSp>
        <p:nvCxnSpPr>
          <p:cNvPr id="11" name="Straight Arrow Connector 10"/>
          <p:cNvCxnSpPr/>
          <p:nvPr/>
        </p:nvCxnSpPr>
        <p:spPr>
          <a:xfrm>
            <a:off x="3634879" y="4321624"/>
            <a:ext cx="0" cy="445238"/>
          </a:xfrm>
          <a:prstGeom prst="straightConnector1">
            <a:avLst/>
          </a:prstGeom>
          <a:noFill/>
          <a:ln w="57150" cap="flat" cmpd="sng" algn="ctr">
            <a:solidFill>
              <a:srgbClr val="C00000"/>
            </a:solidFill>
            <a:prstDash val="solid"/>
            <a:tailEnd type="triangle"/>
          </a:ln>
          <a:effectLst/>
        </p:spPr>
      </p:cxnSp>
      <p:sp>
        <p:nvSpPr>
          <p:cNvPr id="12" name="Rectangle 11"/>
          <p:cNvSpPr/>
          <p:nvPr/>
        </p:nvSpPr>
        <p:spPr>
          <a:xfrm>
            <a:off x="609613" y="4766863"/>
            <a:ext cx="7311539" cy="482593"/>
          </a:xfrm>
          <a:prstGeom prst="rect">
            <a:avLst/>
          </a:prstGeom>
        </p:spPr>
        <p:txBody>
          <a:bodyPr wrap="none" lIns="51206" tIns="25603" rIns="51206" bIns="25603">
            <a:spAutoFit/>
          </a:bodyPr>
          <a:lstStyle/>
          <a:p>
            <a:pPr defTabSz="511348"/>
            <a:r>
              <a:rPr lang="en-US" sz="2800" b="1" dirty="0">
                <a:solidFill>
                  <a:prstClr val="black"/>
                </a:solidFill>
                <a:latin typeface="Times New Roman" pitchFamily="18" charset="0"/>
                <a:cs typeface="Times New Roman" pitchFamily="18" charset="0"/>
              </a:rPr>
              <a:t>Ở </a:t>
            </a:r>
            <a:r>
              <a:rPr lang="en-US" sz="2800" b="1" dirty="0" err="1">
                <a:solidFill>
                  <a:prstClr val="black"/>
                </a:solidFill>
                <a:latin typeface="Times New Roman" pitchFamily="18" charset="0"/>
                <a:cs typeface="Times New Roman" pitchFamily="18" charset="0"/>
              </a:rPr>
              <a:t>đây</a:t>
            </a:r>
            <a:r>
              <a:rPr lang="en-US" sz="2800" b="1" dirty="0">
                <a:solidFill>
                  <a:prstClr val="black"/>
                </a:solidFill>
                <a:latin typeface="Times New Roman" pitchFamily="18" charset="0"/>
                <a:cs typeface="Times New Roman" pitchFamily="18" charset="0"/>
              </a:rPr>
              <a:t>, ta </a:t>
            </a:r>
            <a:r>
              <a:rPr lang="en-US" sz="2800" b="1" dirty="0" err="1">
                <a:solidFill>
                  <a:prstClr val="black"/>
                </a:solidFill>
                <a:latin typeface="Times New Roman" pitchFamily="18" charset="0"/>
                <a:cs typeface="Times New Roman" pitchFamily="18" charset="0"/>
              </a:rPr>
              <a:t>coi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rằng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hệ</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lũy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thừa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bậc</a:t>
            </a:r>
            <a:r>
              <a:rPr lang="en-US" sz="2800" b="1" dirty="0">
                <a:solidFill>
                  <a:prstClr val="black"/>
                </a:solidFill>
                <a:latin typeface="Times New Roman" pitchFamily="18" charset="0"/>
                <a:cs typeface="Times New Roman" pitchFamily="18" charset="0"/>
              </a:rPr>
              <a:t> 3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0.</a:t>
            </a:r>
          </a:p>
        </p:txBody>
      </p:sp>
      <p:sp>
        <p:nvSpPr>
          <p:cNvPr id="13" name="TextBox 12"/>
          <p:cNvSpPr txBox="1"/>
          <p:nvPr/>
        </p:nvSpPr>
        <p:spPr>
          <a:xfrm>
            <a:off x="43542" y="5181601"/>
            <a:ext cx="2166258" cy="482593"/>
          </a:xfrm>
          <a:prstGeom prst="rect">
            <a:avLst/>
          </a:prstGeom>
          <a:noFill/>
        </p:spPr>
        <p:txBody>
          <a:bodyPr wrap="square" lIns="51206" tIns="25603" rIns="51206" bIns="25603" rtlCol="0">
            <a:spAutoFit/>
          </a:bodyPr>
          <a:lstStyle/>
          <a:p>
            <a:pPr defTabSz="511368"/>
            <a:r>
              <a:rPr lang="en-US" sz="2800" b="1" dirty="0" err="1">
                <a:solidFill>
                  <a:srgbClr val="C00000"/>
                </a:solidFill>
                <a:latin typeface="Times New Roman" pitchFamily="18" charset="0"/>
                <a:cs typeface="Times New Roman" pitchFamily="18" charset="0"/>
              </a:rPr>
              <a:t>Luyện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tập</a:t>
            </a:r>
            <a:r>
              <a:rPr lang="en-US" sz="2800" b="1" dirty="0">
                <a:solidFill>
                  <a:srgbClr val="C00000"/>
                </a:solidFill>
                <a:latin typeface="Times New Roman" pitchFamily="18" charset="0"/>
                <a:cs typeface="Times New Roman" pitchFamily="18" charset="0"/>
              </a:rPr>
              <a:t> 4</a:t>
            </a:r>
          </a:p>
        </p:txBody>
      </p:sp>
      <p:sp>
        <p:nvSpPr>
          <p:cNvPr id="14" name="Rectangle 13"/>
          <p:cNvSpPr/>
          <p:nvPr/>
        </p:nvSpPr>
        <p:spPr>
          <a:xfrm>
            <a:off x="2057421" y="5181600"/>
            <a:ext cx="6885239" cy="913480"/>
          </a:xfrm>
          <a:prstGeom prst="rect">
            <a:avLst/>
          </a:prstGeom>
        </p:spPr>
        <p:txBody>
          <a:bodyPr wrap="square" lIns="51206" tIns="25603" rIns="51206" bIns="25603">
            <a:spAutoFit/>
          </a:bodyPr>
          <a:lstStyle/>
          <a:p>
            <a:pPr defTabSz="511368"/>
            <a:r>
              <a:rPr lang="en-US" sz="2800" dirty="0">
                <a:solidFill>
                  <a:prstClr val="black"/>
                </a:solidFill>
                <a:latin typeface="Times New Roman" pitchFamily="18" charset="0"/>
                <a:cs typeface="Times New Roman" pitchFamily="18" charset="0"/>
              </a:rPr>
              <a:t>Thu </a:t>
            </a:r>
            <a:r>
              <a:rPr lang="en-US" sz="2800" dirty="0" err="1">
                <a:solidFill>
                  <a:prstClr val="black"/>
                </a:solidFill>
                <a:latin typeface="Times New Roman" pitchFamily="18" charset="0"/>
                <a:cs typeface="Times New Roman" pitchFamily="18" charset="0"/>
              </a:rPr>
              <a:t>gọn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nếu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xếp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mỗi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sau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lũy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biến</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5166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ppt_x</p:attrName>
                                        </p:attrNameLst>
                                      </p:cBhvr>
                                      <p:tavLst>
                                        <p:tav tm="0">
                                          <p:val>
                                            <p:strVal val="#ppt_x-#ppt_w*1.125000"/>
                                          </p:val>
                                        </p:tav>
                                        <p:tav tm="100000">
                                          <p:val>
                                            <p:strVal val="#ppt_x"/>
                                          </p:val>
                                        </p:tav>
                                      </p:tavLst>
                                    </p:anim>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500"/>
                                        <p:tgtEl>
                                          <p:spTgt spid="10"/>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animBg="1"/>
      <p:bldP spid="2" grpId="1" animBg="1"/>
      <p:bldP spid="7" grpId="0" animBg="1"/>
      <p:bldP spid="8" grpId="0"/>
      <p:bldP spid="9" grpId="0"/>
      <p:bldP spid="10"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ree Vector | Yellow and green background with spar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152400" y="76200"/>
                <a:ext cx="6096000" cy="1533778"/>
              </a:xfrm>
              <a:prstGeom prst="rect">
                <a:avLst/>
              </a:prstGeom>
            </p:spPr>
            <p:txBody>
              <a:bodyPr wrap="square" lIns="51206" tIns="25603" rIns="51206" bIns="25603">
                <a:spAutoFit/>
              </a:bodyPr>
              <a:lstStyle/>
              <a:p>
                <a:pPr defTabSz="511368"/>
                <a:r>
                  <a:rPr lang="pt-BR" sz="2800" b="1" dirty="0">
                    <a:solidFill>
                      <a:prstClr val="black"/>
                    </a:solidFill>
                    <a:latin typeface="Times New Roman" pitchFamily="18" charset="0"/>
                    <a:cs typeface="Times New Roman" pitchFamily="18" charset="0"/>
                  </a:rPr>
                  <a:t>a.A = 3x - 4x</a:t>
                </a:r>
                <a:r>
                  <a:rPr lang="pt-BR" sz="2800" b="1" baseline="30000" dirty="0">
                    <a:solidFill>
                      <a:prstClr val="black"/>
                    </a:solidFill>
                    <a:latin typeface="Times New Roman" pitchFamily="18" charset="0"/>
                    <a:cs typeface="Times New Roman" pitchFamily="18" charset="0"/>
                  </a:rPr>
                  <a:t>4</a:t>
                </a:r>
                <a:r>
                  <a:rPr lang="pt-BR" sz="2800" b="1" dirty="0">
                    <a:solidFill>
                      <a:prstClr val="black"/>
                    </a:solidFill>
                    <a:latin typeface="Times New Roman" pitchFamily="18" charset="0"/>
                    <a:cs typeface="Times New Roman" pitchFamily="18" charset="0"/>
                  </a:rPr>
                  <a:t> + x</a:t>
                </a:r>
                <a:r>
                  <a:rPr lang="pt-BR" sz="2800" b="1" baseline="30000" dirty="0">
                    <a:solidFill>
                      <a:prstClr val="black"/>
                    </a:solidFill>
                    <a:latin typeface="Times New Roman" pitchFamily="18" charset="0"/>
                    <a:cs typeface="Times New Roman" pitchFamily="18" charset="0"/>
                  </a:rPr>
                  <a:t>3</a:t>
                </a:r>
                <a:endParaRPr lang="pt-BR" sz="2800" b="1" dirty="0">
                  <a:solidFill>
                    <a:prstClr val="black"/>
                  </a:solidFill>
                  <a:latin typeface="Times New Roman" pitchFamily="18" charset="0"/>
                  <a:cs typeface="Times New Roman" pitchFamily="18" charset="0"/>
                </a:endParaRPr>
              </a:p>
              <a:p>
                <a:pPr defTabSz="511368"/>
                <a:r>
                  <a:rPr lang="pt-BR" sz="2800" b="1" dirty="0">
                    <a:solidFill>
                      <a:prstClr val="black"/>
                    </a:solidFill>
                    <a:latin typeface="Times New Roman" pitchFamily="18" charset="0"/>
                    <a:cs typeface="Times New Roman" pitchFamily="18" charset="0"/>
                  </a:rPr>
                  <a:t>b. B = -2x</a:t>
                </a:r>
                <a:r>
                  <a:rPr lang="pt-BR" sz="2800" b="1" baseline="30000" dirty="0">
                    <a:solidFill>
                      <a:prstClr val="black"/>
                    </a:solidFill>
                    <a:latin typeface="Times New Roman" pitchFamily="18" charset="0"/>
                    <a:cs typeface="Times New Roman" pitchFamily="18" charset="0"/>
                  </a:rPr>
                  <a:t>3</a:t>
                </a:r>
                <a:r>
                  <a:rPr lang="pt-BR" sz="2800" b="1" dirty="0">
                    <a:solidFill>
                      <a:prstClr val="black"/>
                    </a:solidFill>
                    <a:latin typeface="Times New Roman" pitchFamily="18" charset="0"/>
                    <a:cs typeface="Times New Roman" pitchFamily="18" charset="0"/>
                  </a:rPr>
                  <a:t> - 5x</a:t>
                </a:r>
                <a:r>
                  <a:rPr lang="pt-BR" sz="2800" b="1" baseline="30000" dirty="0">
                    <a:solidFill>
                      <a:prstClr val="black"/>
                    </a:solidFill>
                    <a:latin typeface="Times New Roman" pitchFamily="18" charset="0"/>
                    <a:cs typeface="Times New Roman" pitchFamily="18" charset="0"/>
                  </a:rPr>
                  <a:t>2</a:t>
                </a:r>
                <a:r>
                  <a:rPr lang="pt-BR" sz="2800" b="1" dirty="0">
                    <a:solidFill>
                      <a:prstClr val="black"/>
                    </a:solidFill>
                    <a:latin typeface="Times New Roman" pitchFamily="18" charset="0"/>
                    <a:cs typeface="Times New Roman" pitchFamily="18" charset="0"/>
                  </a:rPr>
                  <a:t> + 2x</a:t>
                </a:r>
                <a:r>
                  <a:rPr lang="pt-BR" sz="2800" b="1" baseline="30000" dirty="0">
                    <a:solidFill>
                      <a:prstClr val="black"/>
                    </a:solidFill>
                    <a:latin typeface="Times New Roman" pitchFamily="18" charset="0"/>
                    <a:cs typeface="Times New Roman" pitchFamily="18" charset="0"/>
                  </a:rPr>
                  <a:t>3</a:t>
                </a:r>
                <a:r>
                  <a:rPr lang="pt-BR" sz="2800" b="1" dirty="0">
                    <a:solidFill>
                      <a:prstClr val="black"/>
                    </a:solidFill>
                    <a:latin typeface="Times New Roman" pitchFamily="18" charset="0"/>
                    <a:cs typeface="Times New Roman" pitchFamily="18" charset="0"/>
                  </a:rPr>
                  <a:t> + 4x + x</a:t>
                </a:r>
                <a:r>
                  <a:rPr lang="pt-BR" sz="2800" b="1" baseline="30000" dirty="0">
                    <a:solidFill>
                      <a:prstClr val="black"/>
                    </a:solidFill>
                    <a:latin typeface="Times New Roman" pitchFamily="18" charset="0"/>
                    <a:cs typeface="Times New Roman" pitchFamily="18" charset="0"/>
                  </a:rPr>
                  <a:t>2</a:t>
                </a:r>
                <a:r>
                  <a:rPr lang="pt-BR" sz="2800" b="1" dirty="0">
                    <a:solidFill>
                      <a:prstClr val="black"/>
                    </a:solidFill>
                    <a:latin typeface="Times New Roman" pitchFamily="18" charset="0"/>
                    <a:cs typeface="Times New Roman" pitchFamily="18" charset="0"/>
                  </a:rPr>
                  <a:t> - 5  </a:t>
                </a:r>
              </a:p>
              <a:p>
                <a:pPr defTabSz="511368"/>
                <a:r>
                  <a:rPr lang="pt-BR" sz="2800" b="1" dirty="0">
                    <a:solidFill>
                      <a:prstClr val="black"/>
                    </a:solidFill>
                    <a:latin typeface="Times New Roman" pitchFamily="18" charset="0"/>
                    <a:cs typeface="Times New Roman" pitchFamily="18" charset="0"/>
                  </a:rPr>
                  <a:t>c. C = x</a:t>
                </a:r>
                <a:r>
                  <a:rPr lang="pt-BR" sz="2800" b="1" baseline="30000" dirty="0">
                    <a:solidFill>
                      <a:prstClr val="black"/>
                    </a:solidFill>
                    <a:latin typeface="Times New Roman" pitchFamily="18" charset="0"/>
                    <a:cs typeface="Times New Roman" pitchFamily="18" charset="0"/>
                  </a:rPr>
                  <a:t>5</a:t>
                </a:r>
                <a:r>
                  <a:rPr lang="pt-BR" sz="2800" b="1" dirty="0">
                    <a:solidFill>
                      <a:prstClr val="black"/>
                    </a:solidFill>
                    <a:latin typeface="Times New Roman" pitchFamily="18" charset="0"/>
                    <a:cs typeface="Times New Roman" pitchFamily="18" charset="0"/>
                  </a:rPr>
                  <a:t> - </a:t>
                </a:r>
                <a14:m>
                  <m:oMath xmlns:m="http://schemas.openxmlformats.org/officeDocument/2006/math">
                    <m:f>
                      <m:fPr>
                        <m:ctrlPr>
                          <a:rPr lang="pt-BR" sz="2800" b="1" i="1">
                            <a:solidFill>
                              <a:prstClr val="black"/>
                            </a:solidFill>
                            <a:latin typeface="Cambria Math" panose="02040503050406030204" pitchFamily="18" charset="0"/>
                            <a:cs typeface="Arial" panose="020B0604020202020204" pitchFamily="34" charset="0"/>
                          </a:rPr>
                        </m:ctrlPr>
                      </m:fPr>
                      <m:num>
                        <m:r>
                          <a:rPr lang="en-US" sz="2800" b="1" i="1">
                            <a:solidFill>
                              <a:prstClr val="black"/>
                            </a:solidFill>
                            <a:latin typeface="Cambria Math" panose="02040503050406030204" pitchFamily="18" charset="0"/>
                            <a:cs typeface="Arial" panose="020B0604020202020204" pitchFamily="34" charset="0"/>
                          </a:rPr>
                          <m:t>𝟏</m:t>
                        </m:r>
                      </m:num>
                      <m:den>
                        <m:r>
                          <a:rPr lang="en-US" sz="2800" b="1" i="1">
                            <a:solidFill>
                              <a:prstClr val="black"/>
                            </a:solidFill>
                            <a:latin typeface="Cambria Math" panose="02040503050406030204" pitchFamily="18" charset="0"/>
                            <a:cs typeface="Arial" panose="020B0604020202020204" pitchFamily="34" charset="0"/>
                          </a:rPr>
                          <m:t>𝟐</m:t>
                        </m:r>
                      </m:den>
                    </m:f>
                  </m:oMath>
                </a14:m>
                <a:r>
                  <a:rPr lang="pt-BR" sz="2800" b="1" dirty="0">
                    <a:solidFill>
                      <a:prstClr val="black"/>
                    </a:solidFill>
                    <a:latin typeface="Times New Roman" pitchFamily="18" charset="0"/>
                    <a:cs typeface="Times New Roman" pitchFamily="18" charset="0"/>
                  </a:rPr>
                  <a:t>x</a:t>
                </a:r>
                <a:r>
                  <a:rPr lang="pt-BR" sz="2800" b="1" baseline="30000" dirty="0">
                    <a:solidFill>
                      <a:prstClr val="black"/>
                    </a:solidFill>
                    <a:latin typeface="Times New Roman" pitchFamily="18" charset="0"/>
                    <a:cs typeface="Times New Roman" pitchFamily="18" charset="0"/>
                  </a:rPr>
                  <a:t>3</a:t>
                </a:r>
                <a:r>
                  <a:rPr lang="pt-BR" sz="2800" b="1" dirty="0">
                    <a:solidFill>
                      <a:prstClr val="black"/>
                    </a:solidFill>
                    <a:latin typeface="Times New Roman" pitchFamily="18" charset="0"/>
                    <a:cs typeface="Times New Roman" pitchFamily="18" charset="0"/>
                  </a:rPr>
                  <a:t> + </a:t>
                </a:r>
                <a14:m>
                  <m:oMath xmlns:m="http://schemas.openxmlformats.org/officeDocument/2006/math">
                    <m:f>
                      <m:fPr>
                        <m:ctrlPr>
                          <a:rPr lang="pt-BR" sz="2800" b="1" i="1">
                            <a:solidFill>
                              <a:prstClr val="black"/>
                            </a:solidFill>
                            <a:latin typeface="Cambria Math" panose="02040503050406030204" pitchFamily="18" charset="0"/>
                            <a:cs typeface="Arial" panose="020B0604020202020204" pitchFamily="34" charset="0"/>
                          </a:rPr>
                        </m:ctrlPr>
                      </m:fPr>
                      <m:num>
                        <m:r>
                          <a:rPr lang="en-US" sz="2800" b="1" i="1">
                            <a:solidFill>
                              <a:prstClr val="black"/>
                            </a:solidFill>
                            <a:latin typeface="Cambria Math" panose="02040503050406030204" pitchFamily="18" charset="0"/>
                            <a:cs typeface="Arial" panose="020B0604020202020204" pitchFamily="34" charset="0"/>
                          </a:rPr>
                          <m:t>𝟑</m:t>
                        </m:r>
                      </m:num>
                      <m:den>
                        <m:r>
                          <a:rPr lang="en-US" sz="2800" b="1" i="1">
                            <a:solidFill>
                              <a:prstClr val="black"/>
                            </a:solidFill>
                            <a:latin typeface="Cambria Math" panose="02040503050406030204" pitchFamily="18" charset="0"/>
                            <a:cs typeface="Arial" panose="020B0604020202020204" pitchFamily="34" charset="0"/>
                          </a:rPr>
                          <m:t>𝟒</m:t>
                        </m:r>
                      </m:den>
                    </m:f>
                  </m:oMath>
                </a14:m>
                <a:r>
                  <a:rPr lang="pt-BR" sz="2800" b="1" dirty="0">
                    <a:solidFill>
                      <a:prstClr val="black"/>
                    </a:solidFill>
                    <a:latin typeface="Times New Roman" pitchFamily="18" charset="0"/>
                    <a:cs typeface="Times New Roman" pitchFamily="18" charset="0"/>
                  </a:rPr>
                  <a:t>x - x</a:t>
                </a:r>
                <a:r>
                  <a:rPr lang="pt-BR" sz="2800" b="1" baseline="30000" dirty="0">
                    <a:solidFill>
                      <a:prstClr val="black"/>
                    </a:solidFill>
                    <a:latin typeface="Times New Roman" pitchFamily="18" charset="0"/>
                    <a:cs typeface="Times New Roman" pitchFamily="18" charset="0"/>
                  </a:rPr>
                  <a:t>5</a:t>
                </a:r>
                <a:r>
                  <a:rPr lang="pt-BR" sz="2800" b="1" dirty="0">
                    <a:solidFill>
                      <a:prstClr val="black"/>
                    </a:solidFill>
                    <a:latin typeface="Times New Roman" pitchFamily="18" charset="0"/>
                    <a:cs typeface="Times New Roman" pitchFamily="18" charset="0"/>
                  </a:rPr>
                  <a:t> + 6x</a:t>
                </a:r>
                <a:r>
                  <a:rPr lang="pt-BR" sz="2800" b="1" baseline="30000" dirty="0">
                    <a:solidFill>
                      <a:prstClr val="black"/>
                    </a:solidFill>
                    <a:latin typeface="Times New Roman" pitchFamily="18" charset="0"/>
                    <a:cs typeface="Times New Roman" pitchFamily="18" charset="0"/>
                  </a:rPr>
                  <a:t>2</a:t>
                </a:r>
                <a:r>
                  <a:rPr lang="pt-BR" sz="2800" b="1" dirty="0">
                    <a:solidFill>
                      <a:prstClr val="black"/>
                    </a:solidFill>
                    <a:latin typeface="Times New Roman" pitchFamily="18" charset="0"/>
                    <a:cs typeface="Times New Roman" pitchFamily="18" charset="0"/>
                  </a:rPr>
                  <a:t> - 2</a:t>
                </a:r>
              </a:p>
            </p:txBody>
          </p:sp>
        </mc:Choice>
        <mc:Fallback xmlns="">
          <p:sp>
            <p:nvSpPr>
              <p:cNvPr id="3" name="Rectangle 2"/>
              <p:cNvSpPr>
                <a:spLocks noRot="1" noChangeAspect="1" noMove="1" noResize="1" noEditPoints="1" noAdjustHandles="1" noChangeArrowheads="1" noChangeShapeType="1" noTextEdit="1"/>
              </p:cNvSpPr>
              <p:nvPr/>
            </p:nvSpPr>
            <p:spPr>
              <a:xfrm>
                <a:off x="152400" y="76200"/>
                <a:ext cx="6096000" cy="1533778"/>
              </a:xfrm>
              <a:prstGeom prst="rect">
                <a:avLst/>
              </a:prstGeom>
              <a:blipFill rotWithShape="1">
                <a:blip r:embed="rId3"/>
                <a:stretch>
                  <a:fillRect l="-2700" t="-5578" b="-5179"/>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600950" y="5339443"/>
            <a:ext cx="1543050" cy="1485900"/>
          </a:xfrm>
          <a:prstGeom prst="rect">
            <a:avLst/>
          </a:prstGeom>
        </p:spPr>
      </p:pic>
      <p:sp>
        <p:nvSpPr>
          <p:cNvPr id="5" name="Oval Callout 4"/>
          <p:cNvSpPr/>
          <p:nvPr/>
        </p:nvSpPr>
        <p:spPr>
          <a:xfrm>
            <a:off x="3733800" y="1524020"/>
            <a:ext cx="1219200" cy="457199"/>
          </a:xfrm>
          <a:prstGeom prst="wedgeEllipseCallout">
            <a:avLst>
              <a:gd name="adj1" fmla="val 30723"/>
              <a:gd name="adj2" fmla="val 57794"/>
            </a:avLst>
          </a:prstGeom>
          <a:ln/>
        </p:spPr>
        <p:style>
          <a:lnRef idx="1">
            <a:schemeClr val="accent5"/>
          </a:lnRef>
          <a:fillRef idx="2">
            <a:schemeClr val="accent5"/>
          </a:fillRef>
          <a:effectRef idx="1">
            <a:schemeClr val="accent5"/>
          </a:effectRef>
          <a:fontRef idx="minor">
            <a:schemeClr val="dk1"/>
          </a:fontRef>
        </p:style>
        <p:txBody>
          <a:bodyPr lIns="51206" tIns="25603" rIns="51206" bIns="25603" rtlCol="0" anchor="ctr"/>
          <a:lstStyle/>
          <a:p>
            <a:pPr algn="ctr" defTabSz="511396"/>
            <a:r>
              <a:rPr lang="en-US" sz="2800" b="1" kern="0" dirty="0" err="1">
                <a:solidFill>
                  <a:srgbClr val="C00000"/>
                </a:solidFill>
                <a:latin typeface="Times New Roman" pitchFamily="18" charset="0"/>
                <a:cs typeface="Times New Roman" pitchFamily="18" charset="0"/>
              </a:rPr>
              <a:t>Giải</a:t>
            </a:r>
            <a:endParaRPr lang="en-US" sz="2800" b="1" kern="0" dirty="0">
              <a:solidFill>
                <a:srgbClr val="C00000"/>
              </a:solidFill>
              <a:latin typeface="Times New Roman" pitchFamily="18" charset="0"/>
              <a:cs typeface="Times New Roman" pitchFamily="18" charset="0"/>
            </a:endParaRPr>
          </a:p>
        </p:txBody>
      </p:sp>
      <p:sp>
        <p:nvSpPr>
          <p:cNvPr id="6" name="Rectangle 5"/>
          <p:cNvSpPr/>
          <p:nvPr/>
        </p:nvSpPr>
        <p:spPr>
          <a:xfrm>
            <a:off x="152400" y="1905000"/>
            <a:ext cx="4800600" cy="913480"/>
          </a:xfrm>
          <a:prstGeom prst="rect">
            <a:avLst/>
          </a:prstGeom>
        </p:spPr>
        <p:txBody>
          <a:bodyPr wrap="square" lIns="51206" tIns="25603" rIns="51206" bIns="25603">
            <a:spAutoFit/>
          </a:bodyPr>
          <a:lstStyle/>
          <a:p>
            <a:pPr defTabSz="511396"/>
            <a:r>
              <a:rPr lang="en-US" sz="2800" b="1" dirty="0">
                <a:solidFill>
                  <a:prstClr val="black"/>
                </a:solidFill>
                <a:latin typeface="Times New Roman" pitchFamily="18" charset="0"/>
                <a:cs typeface="Times New Roman" pitchFamily="18" charset="0"/>
              </a:rPr>
              <a:t>a. A = 3x - 4x</a:t>
            </a:r>
            <a:r>
              <a:rPr lang="en-US" sz="2800" b="1" baseline="30000" dirty="0">
                <a:solidFill>
                  <a:prstClr val="black"/>
                </a:solidFill>
                <a:latin typeface="Times New Roman" pitchFamily="18" charset="0"/>
                <a:cs typeface="Times New Roman" pitchFamily="18" charset="0"/>
              </a:rPr>
              <a:t>4</a:t>
            </a:r>
            <a:r>
              <a:rPr lang="en-US" sz="2800" b="1" dirty="0">
                <a:solidFill>
                  <a:prstClr val="black"/>
                </a:solidFill>
                <a:latin typeface="Times New Roman" pitchFamily="18" charset="0"/>
                <a:cs typeface="Times New Roman" pitchFamily="18" charset="0"/>
              </a:rPr>
              <a:t> + x</a:t>
            </a:r>
            <a:r>
              <a:rPr lang="en-US" sz="2800" b="1" baseline="30000" dirty="0">
                <a:solidFill>
                  <a:prstClr val="black"/>
                </a:solidFill>
                <a:latin typeface="Times New Roman" pitchFamily="18" charset="0"/>
                <a:cs typeface="Times New Roman" pitchFamily="18" charset="0"/>
              </a:rPr>
              <a:t>3</a:t>
            </a:r>
            <a:endParaRPr lang="en-US" sz="2800" b="1" dirty="0">
              <a:solidFill>
                <a:prstClr val="black"/>
              </a:solidFill>
              <a:latin typeface="Times New Roman" pitchFamily="18" charset="0"/>
              <a:cs typeface="Times New Roman" pitchFamily="18" charset="0"/>
            </a:endParaRPr>
          </a:p>
          <a:p>
            <a:pPr defTabSz="511396"/>
            <a:r>
              <a:rPr lang="en-US" sz="2800" b="1" dirty="0">
                <a:solidFill>
                  <a:prstClr val="black"/>
                </a:solidFill>
                <a:latin typeface="Times New Roman" pitchFamily="18" charset="0"/>
                <a:cs typeface="Times New Roman" pitchFamily="18" charset="0"/>
              </a:rPr>
              <a:t>       = -4x</a:t>
            </a:r>
            <a:r>
              <a:rPr lang="en-US" sz="2800" b="1" baseline="30000" dirty="0">
                <a:solidFill>
                  <a:prstClr val="black"/>
                </a:solidFill>
                <a:latin typeface="Times New Roman" pitchFamily="18" charset="0"/>
                <a:cs typeface="Times New Roman" pitchFamily="18" charset="0"/>
              </a:rPr>
              <a:t>4</a:t>
            </a:r>
            <a:r>
              <a:rPr lang="en-US" sz="2800" b="1" dirty="0">
                <a:solidFill>
                  <a:prstClr val="black"/>
                </a:solidFill>
                <a:latin typeface="Times New Roman" pitchFamily="18" charset="0"/>
                <a:cs typeface="Times New Roman" pitchFamily="18" charset="0"/>
              </a:rPr>
              <a:t> + 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+ 3x</a:t>
            </a:r>
          </a:p>
        </p:txBody>
      </p:sp>
      <p:sp>
        <p:nvSpPr>
          <p:cNvPr id="7" name="Rectangle 6"/>
          <p:cNvSpPr/>
          <p:nvPr/>
        </p:nvSpPr>
        <p:spPr>
          <a:xfrm>
            <a:off x="152400" y="2807886"/>
            <a:ext cx="8763000" cy="1344368"/>
          </a:xfrm>
          <a:prstGeom prst="rect">
            <a:avLst/>
          </a:prstGeom>
        </p:spPr>
        <p:txBody>
          <a:bodyPr wrap="square" lIns="51206" tIns="25603" rIns="51206" bIns="25603">
            <a:spAutoFit/>
          </a:bodyPr>
          <a:lstStyle/>
          <a:p>
            <a:pPr defTabSz="511396"/>
            <a:r>
              <a:rPr lang="en-US" sz="2800" b="1" dirty="0">
                <a:solidFill>
                  <a:prstClr val="black"/>
                </a:solidFill>
                <a:latin typeface="Times New Roman" pitchFamily="18" charset="0"/>
                <a:cs typeface="Times New Roman" pitchFamily="18" charset="0"/>
              </a:rPr>
              <a:t>b. B = -2x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- 5x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+ 2x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+ 4x + 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- 5  </a:t>
            </a:r>
          </a:p>
          <a:p>
            <a:pPr defTabSz="511396"/>
            <a:r>
              <a:rPr lang="en-US" sz="2800" b="1" dirty="0">
                <a:solidFill>
                  <a:prstClr val="black"/>
                </a:solidFill>
                <a:latin typeface="Times New Roman" pitchFamily="18" charset="0"/>
                <a:cs typeface="Times New Roman" pitchFamily="18" charset="0"/>
              </a:rPr>
              <a:t>        = (-2x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+ 2x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(-5x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+ 4x - 5 </a:t>
            </a:r>
          </a:p>
          <a:p>
            <a:pPr defTabSz="511396"/>
            <a:r>
              <a:rPr lang="en-US" sz="2800" b="1" dirty="0">
                <a:solidFill>
                  <a:prstClr val="black"/>
                </a:solidFill>
                <a:latin typeface="Times New Roman" pitchFamily="18" charset="0"/>
                <a:cs typeface="Times New Roman" pitchFamily="18" charset="0"/>
              </a:rPr>
              <a:t>        = -4x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+ 4x - 5</a:t>
            </a:r>
          </a:p>
        </p:txBody>
      </p:sp>
      <mc:AlternateContent xmlns:mc="http://schemas.openxmlformats.org/markup-compatibility/2006" xmlns:a14="http://schemas.microsoft.com/office/drawing/2010/main">
        <mc:Choice Requires="a14">
          <p:sp>
            <p:nvSpPr>
              <p:cNvPr id="8" name="Rectangle 7"/>
              <p:cNvSpPr/>
              <p:nvPr/>
            </p:nvSpPr>
            <p:spPr>
              <a:xfrm>
                <a:off x="152400" y="4152256"/>
                <a:ext cx="7620000" cy="2178635"/>
              </a:xfrm>
              <a:prstGeom prst="rect">
                <a:avLst/>
              </a:prstGeom>
            </p:spPr>
            <p:txBody>
              <a:bodyPr wrap="square" lIns="51206" tIns="25603" rIns="51206" bIns="25603">
                <a:spAutoFit/>
              </a:bodyPr>
              <a:lstStyle/>
              <a:p>
                <a:pPr defTabSz="511396"/>
                <a:r>
                  <a:rPr lang="en-US" sz="3200" b="1" dirty="0">
                    <a:solidFill>
                      <a:prstClr val="black"/>
                    </a:solidFill>
                    <a:latin typeface="Times New Roman" pitchFamily="18" charset="0"/>
                    <a:cs typeface="Times New Roman" pitchFamily="18" charset="0"/>
                  </a:rPr>
                  <a:t>c. C = x</a:t>
                </a:r>
                <a:r>
                  <a:rPr lang="en-US" sz="3200" b="1" baseline="30000" dirty="0">
                    <a:solidFill>
                      <a:prstClr val="black"/>
                    </a:solidFill>
                    <a:latin typeface="Times New Roman" pitchFamily="18" charset="0"/>
                    <a:cs typeface="Times New Roman" pitchFamily="18" charset="0"/>
                  </a:rPr>
                  <a:t>5</a:t>
                </a:r>
                <a:r>
                  <a:rPr lang="en-US" sz="3200" b="1" dirty="0">
                    <a:solidFill>
                      <a:prstClr val="black"/>
                    </a:solidFill>
                    <a:latin typeface="Times New Roman" pitchFamily="18" charset="0"/>
                    <a:cs typeface="Times New Roman"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𝟏</m:t>
                        </m:r>
                      </m:num>
                      <m:den>
                        <m:r>
                          <a:rPr lang="en-US" sz="3200" b="1" i="1">
                            <a:solidFill>
                              <a:prstClr val="black"/>
                            </a:solidFill>
                            <a:latin typeface="Cambria Math" panose="02040503050406030204" pitchFamily="18" charset="0"/>
                            <a:cs typeface="Arial" panose="020B0604020202020204" pitchFamily="34" charset="0"/>
                          </a:rPr>
                          <m:t>𝟐</m:t>
                        </m:r>
                      </m:den>
                    </m:f>
                  </m:oMath>
                </a14:m>
                <a:r>
                  <a:rPr lang="en-US" sz="3200" b="1" dirty="0">
                    <a:solidFill>
                      <a:prstClr val="black"/>
                    </a:solidFill>
                    <a:latin typeface="Times New Roman" pitchFamily="18" charset="0"/>
                    <a:cs typeface="Times New Roman" pitchFamily="18" charset="0"/>
                  </a:rPr>
                  <a:t>x</a:t>
                </a:r>
                <a:r>
                  <a:rPr lang="en-US" sz="3200" b="1" baseline="30000" dirty="0">
                    <a:solidFill>
                      <a:prstClr val="black"/>
                    </a:solidFill>
                    <a:latin typeface="Times New Roman" pitchFamily="18" charset="0"/>
                    <a:cs typeface="Times New Roman" pitchFamily="18" charset="0"/>
                  </a:rPr>
                  <a:t>3</a:t>
                </a:r>
                <a:r>
                  <a:rPr lang="en-US" sz="3200" b="1" dirty="0">
                    <a:solidFill>
                      <a:prstClr val="black"/>
                    </a:solidFill>
                    <a:latin typeface="Times New Roman" pitchFamily="18" charset="0"/>
                    <a:cs typeface="Times New Roman"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𝟑</m:t>
                        </m:r>
                      </m:num>
                      <m:den>
                        <m:r>
                          <a:rPr lang="en-US" sz="3200" b="1" i="1">
                            <a:solidFill>
                              <a:prstClr val="black"/>
                            </a:solidFill>
                            <a:latin typeface="Cambria Math" panose="02040503050406030204" pitchFamily="18" charset="0"/>
                            <a:cs typeface="Arial" panose="020B0604020202020204" pitchFamily="34" charset="0"/>
                          </a:rPr>
                          <m:t>𝟒</m:t>
                        </m:r>
                      </m:den>
                    </m:f>
                  </m:oMath>
                </a14:m>
                <a:r>
                  <a:rPr lang="en-US" sz="3200" b="1" dirty="0">
                    <a:solidFill>
                      <a:prstClr val="black"/>
                    </a:solidFill>
                    <a:latin typeface="Times New Roman" pitchFamily="18" charset="0"/>
                    <a:cs typeface="Times New Roman" pitchFamily="18" charset="0"/>
                  </a:rPr>
                  <a:t>x - x</a:t>
                </a:r>
                <a:r>
                  <a:rPr lang="en-US" sz="3200" b="1" baseline="30000" dirty="0">
                    <a:solidFill>
                      <a:prstClr val="black"/>
                    </a:solidFill>
                    <a:latin typeface="Times New Roman" pitchFamily="18" charset="0"/>
                    <a:cs typeface="Times New Roman" pitchFamily="18" charset="0"/>
                  </a:rPr>
                  <a:t>5</a:t>
                </a:r>
                <a:r>
                  <a:rPr lang="en-US" sz="3200" b="1" dirty="0">
                    <a:solidFill>
                      <a:prstClr val="black"/>
                    </a:solidFill>
                    <a:latin typeface="Times New Roman" pitchFamily="18" charset="0"/>
                    <a:cs typeface="Times New Roman" pitchFamily="18" charset="0"/>
                  </a:rPr>
                  <a:t> + 6x</a:t>
                </a:r>
                <a:r>
                  <a:rPr lang="en-US" sz="3200" b="1" baseline="30000" dirty="0">
                    <a:solidFill>
                      <a:prstClr val="black"/>
                    </a:solidFill>
                    <a:latin typeface="Times New Roman" pitchFamily="18" charset="0"/>
                    <a:cs typeface="Times New Roman" pitchFamily="18" charset="0"/>
                  </a:rPr>
                  <a:t>2</a:t>
                </a:r>
                <a:r>
                  <a:rPr lang="en-US" sz="3200" b="1" dirty="0">
                    <a:solidFill>
                      <a:prstClr val="black"/>
                    </a:solidFill>
                    <a:latin typeface="Times New Roman" pitchFamily="18" charset="0"/>
                    <a:cs typeface="Times New Roman" pitchFamily="18" charset="0"/>
                  </a:rPr>
                  <a:t> - 2</a:t>
                </a:r>
              </a:p>
              <a:p>
                <a:pPr defTabSz="511396"/>
                <a:r>
                  <a:rPr lang="en-US" sz="3200" b="1" dirty="0">
                    <a:solidFill>
                      <a:prstClr val="black"/>
                    </a:solidFill>
                    <a:latin typeface="Times New Roman" pitchFamily="18" charset="0"/>
                    <a:cs typeface="Times New Roman" pitchFamily="18" charset="0"/>
                  </a:rPr>
                  <a:t>        = (x</a:t>
                </a:r>
                <a:r>
                  <a:rPr lang="en-US" sz="3200" b="1" baseline="30000" dirty="0">
                    <a:solidFill>
                      <a:prstClr val="black"/>
                    </a:solidFill>
                    <a:latin typeface="Times New Roman" pitchFamily="18" charset="0"/>
                    <a:cs typeface="Times New Roman" pitchFamily="18" charset="0"/>
                  </a:rPr>
                  <a:t>5</a:t>
                </a:r>
                <a:r>
                  <a:rPr lang="en-US" sz="3200" b="1" dirty="0">
                    <a:solidFill>
                      <a:prstClr val="black"/>
                    </a:solidFill>
                    <a:latin typeface="Times New Roman" pitchFamily="18" charset="0"/>
                    <a:cs typeface="Times New Roman" pitchFamily="18" charset="0"/>
                  </a:rPr>
                  <a:t> - x</a:t>
                </a:r>
                <a:r>
                  <a:rPr lang="en-US" sz="3200" b="1" baseline="30000" dirty="0">
                    <a:solidFill>
                      <a:prstClr val="black"/>
                    </a:solidFill>
                    <a:latin typeface="Times New Roman" pitchFamily="18" charset="0"/>
                    <a:cs typeface="Times New Roman" pitchFamily="18" charset="0"/>
                  </a:rPr>
                  <a:t>5</a:t>
                </a:r>
                <a:r>
                  <a:rPr lang="en-US" sz="3200" b="1" dirty="0">
                    <a:solidFill>
                      <a:prstClr val="black"/>
                    </a:solidFill>
                    <a:latin typeface="Times New Roman" pitchFamily="18" charset="0"/>
                    <a:cs typeface="Times New Roman"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𝟏</m:t>
                        </m:r>
                      </m:num>
                      <m:den>
                        <m:r>
                          <a:rPr lang="en-US" sz="3200" b="1" i="1">
                            <a:solidFill>
                              <a:prstClr val="black"/>
                            </a:solidFill>
                            <a:latin typeface="Cambria Math" panose="02040503050406030204" pitchFamily="18" charset="0"/>
                            <a:cs typeface="Arial" panose="020B0604020202020204" pitchFamily="34" charset="0"/>
                          </a:rPr>
                          <m:t>𝟐</m:t>
                        </m:r>
                      </m:den>
                    </m:f>
                  </m:oMath>
                </a14:m>
                <a:r>
                  <a:rPr lang="en-US" sz="3200" b="1" dirty="0">
                    <a:solidFill>
                      <a:prstClr val="black"/>
                    </a:solidFill>
                    <a:latin typeface="Times New Roman" pitchFamily="18" charset="0"/>
                    <a:cs typeface="Times New Roman" pitchFamily="18" charset="0"/>
                  </a:rPr>
                  <a:t>x</a:t>
                </a:r>
                <a:r>
                  <a:rPr lang="en-US" sz="3200" b="1" baseline="30000" dirty="0">
                    <a:solidFill>
                      <a:prstClr val="black"/>
                    </a:solidFill>
                    <a:latin typeface="Times New Roman" pitchFamily="18" charset="0"/>
                    <a:cs typeface="Times New Roman" pitchFamily="18" charset="0"/>
                  </a:rPr>
                  <a:t>3</a:t>
                </a:r>
                <a:r>
                  <a:rPr lang="en-US" sz="3200" b="1" dirty="0">
                    <a:solidFill>
                      <a:prstClr val="black"/>
                    </a:solidFill>
                    <a:latin typeface="Times New Roman" pitchFamily="18" charset="0"/>
                    <a:cs typeface="Times New Roman" pitchFamily="18" charset="0"/>
                  </a:rPr>
                  <a:t> + 6x</a:t>
                </a:r>
                <a:r>
                  <a:rPr lang="en-US" sz="3200" b="1" baseline="30000" dirty="0">
                    <a:solidFill>
                      <a:prstClr val="black"/>
                    </a:solidFill>
                    <a:latin typeface="Times New Roman" pitchFamily="18" charset="0"/>
                    <a:cs typeface="Times New Roman" pitchFamily="18" charset="0"/>
                  </a:rPr>
                  <a:t>2</a:t>
                </a:r>
                <a:r>
                  <a:rPr lang="en-US" sz="3200" b="1" dirty="0">
                    <a:solidFill>
                      <a:prstClr val="black"/>
                    </a:solidFill>
                    <a:latin typeface="Times New Roman" pitchFamily="18" charset="0"/>
                    <a:cs typeface="Times New Roman"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𝟑</m:t>
                        </m:r>
                      </m:num>
                      <m:den>
                        <m:r>
                          <a:rPr lang="en-US" sz="3200" b="1" i="1">
                            <a:solidFill>
                              <a:prstClr val="black"/>
                            </a:solidFill>
                            <a:latin typeface="Cambria Math" panose="02040503050406030204" pitchFamily="18" charset="0"/>
                            <a:cs typeface="Arial" panose="020B0604020202020204" pitchFamily="34" charset="0"/>
                          </a:rPr>
                          <m:t>𝟒</m:t>
                        </m:r>
                      </m:den>
                    </m:f>
                  </m:oMath>
                </a14:m>
                <a:r>
                  <a:rPr lang="en-US" sz="3200" b="1" dirty="0">
                    <a:solidFill>
                      <a:prstClr val="black"/>
                    </a:solidFill>
                    <a:latin typeface="Times New Roman" pitchFamily="18" charset="0"/>
                    <a:cs typeface="Times New Roman" pitchFamily="18" charset="0"/>
                  </a:rPr>
                  <a:t>x - 2 </a:t>
                </a:r>
              </a:p>
              <a:p>
                <a:pPr defTabSz="511396"/>
                <a:r>
                  <a:rPr lang="en-US" sz="3200" b="1" dirty="0">
                    <a:solidFill>
                      <a:prstClr val="black"/>
                    </a:solidFill>
                    <a:latin typeface="Times New Roman" pitchFamily="18" charset="0"/>
                    <a:cs typeface="Times New Roman" pitchFamily="18" charset="0"/>
                  </a:rPr>
                  <a:t>        = </a:t>
                </a:r>
                <a:r>
                  <a:rPr lang="en-US" sz="2800" b="1" dirty="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𝟏</m:t>
                        </m:r>
                      </m:num>
                      <m:den>
                        <m:r>
                          <a:rPr lang="en-US" sz="3200" b="1" i="1">
                            <a:solidFill>
                              <a:prstClr val="black"/>
                            </a:solidFill>
                            <a:latin typeface="Cambria Math" panose="02040503050406030204" pitchFamily="18" charset="0"/>
                            <a:cs typeface="Arial" panose="020B0604020202020204" pitchFamily="34" charset="0"/>
                          </a:rPr>
                          <m:t>𝟐</m:t>
                        </m:r>
                      </m:den>
                    </m:f>
                  </m:oMath>
                </a14:m>
                <a:r>
                  <a:rPr lang="en-US" sz="2800" b="1" dirty="0">
                    <a:solidFill>
                      <a:prstClr val="black"/>
                    </a:solidFill>
                    <a:latin typeface="Times New Roman" pitchFamily="18" charset="0"/>
                    <a:cs typeface="Times New Roman" pitchFamily="18" charset="0"/>
                  </a:rPr>
                  <a:t>x</a:t>
                </a:r>
                <a:r>
                  <a:rPr lang="en-US" sz="2800" b="1" baseline="30000" dirty="0">
                    <a:solidFill>
                      <a:prstClr val="black"/>
                    </a:solidFill>
                    <a:latin typeface="Times New Roman" pitchFamily="18" charset="0"/>
                    <a:cs typeface="Times New Roman" pitchFamily="18" charset="0"/>
                  </a:rPr>
                  <a:t>3</a:t>
                </a:r>
                <a:r>
                  <a:rPr lang="en-US" sz="2800" b="1" dirty="0">
                    <a:solidFill>
                      <a:prstClr val="black"/>
                    </a:solidFill>
                    <a:latin typeface="Times New Roman" pitchFamily="18" charset="0"/>
                    <a:cs typeface="Times New Roman" pitchFamily="18" charset="0"/>
                  </a:rPr>
                  <a:t> + 6x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Arial" panose="020B0604020202020204" pitchFamily="34" charset="0"/>
                          </a:rPr>
                        </m:ctrlPr>
                      </m:fPr>
                      <m:num>
                        <m:r>
                          <a:rPr lang="en-US" sz="3200" b="1" i="1">
                            <a:solidFill>
                              <a:prstClr val="black"/>
                            </a:solidFill>
                            <a:latin typeface="Cambria Math" panose="02040503050406030204" pitchFamily="18" charset="0"/>
                            <a:cs typeface="Arial" panose="020B0604020202020204" pitchFamily="34" charset="0"/>
                          </a:rPr>
                          <m:t>𝟑</m:t>
                        </m:r>
                      </m:num>
                      <m:den>
                        <m:r>
                          <a:rPr lang="en-US" sz="3200" b="1" i="1">
                            <a:solidFill>
                              <a:prstClr val="black"/>
                            </a:solidFill>
                            <a:latin typeface="Cambria Math" panose="02040503050406030204" pitchFamily="18" charset="0"/>
                            <a:cs typeface="Arial" panose="020B0604020202020204" pitchFamily="34" charset="0"/>
                          </a:rPr>
                          <m:t>𝟒</m:t>
                        </m:r>
                      </m:den>
                    </m:f>
                  </m:oMath>
                </a14:m>
                <a:r>
                  <a:rPr lang="en-US" sz="2800" b="1" dirty="0">
                    <a:solidFill>
                      <a:prstClr val="black"/>
                    </a:solidFill>
                    <a:latin typeface="Times New Roman" pitchFamily="18" charset="0"/>
                    <a:cs typeface="Times New Roman" pitchFamily="18" charset="0"/>
                  </a:rPr>
                  <a:t>x - 2</a:t>
                </a:r>
                <a:endParaRPr lang="en-US" sz="3200" b="1" dirty="0">
                  <a:solidFill>
                    <a:prstClr val="black"/>
                  </a:solidFill>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2400" y="4152256"/>
                <a:ext cx="7620000" cy="2178635"/>
              </a:xfrm>
              <a:prstGeom prst="rect">
                <a:avLst/>
              </a:prstGeom>
              <a:blipFill rotWithShape="1">
                <a:blip r:embed="rId5"/>
                <a:stretch>
                  <a:fillRect l="-2560" b="-3911"/>
                </a:stretch>
              </a:blipFill>
            </p:spPr>
            <p:txBody>
              <a:bodyPr/>
              <a:lstStyle/>
              <a:p>
                <a:r>
                  <a:rPr lang="en-US">
                    <a:noFill/>
                  </a:rPr>
                  <a:t> </a:t>
                </a:r>
              </a:p>
            </p:txBody>
          </p:sp>
        </mc:Fallback>
      </mc:AlternateContent>
    </p:spTree>
    <p:extLst>
      <p:ext uri="{BB962C8B-B14F-4D97-AF65-F5344CB8AC3E}">
        <p14:creationId xmlns:p14="http://schemas.microsoft.com/office/powerpoint/2010/main" val="26008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circle(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barn(inVertical)">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circle(in)">
                                      <p:cBhvr>
                                        <p:cTn id="50"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0+ mẫu Hình nền powerpoint đẹp ngộ nghĩnh Miễn phí tải v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3"/>
          <p:cNvSpPr txBox="1"/>
          <p:nvPr/>
        </p:nvSpPr>
        <p:spPr>
          <a:xfrm>
            <a:off x="228600" y="152559"/>
            <a:ext cx="1125039" cy="430887"/>
          </a:xfrm>
          <a:prstGeom prst="rect">
            <a:avLst/>
          </a:prstGeom>
        </p:spPr>
        <p:txBody>
          <a:bodyPr wrap="square" lIns="0" tIns="0" rIns="0" bIns="0" rtlCol="0" anchor="t">
            <a:spAutoFit/>
          </a:bodyPr>
          <a:lstStyle/>
          <a:p>
            <a:pPr defTabSz="511408"/>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ý</a:t>
            </a:r>
          </a:p>
        </p:txBody>
      </p:sp>
      <p:sp>
        <p:nvSpPr>
          <p:cNvPr id="4" name="Rectangle 3"/>
          <p:cNvSpPr/>
          <p:nvPr/>
        </p:nvSpPr>
        <p:spPr>
          <a:xfrm>
            <a:off x="1197428" y="126547"/>
            <a:ext cx="8022772" cy="1036591"/>
          </a:xfrm>
          <a:prstGeom prst="rect">
            <a:avLst/>
          </a:prstGeom>
        </p:spPr>
        <p:txBody>
          <a:bodyPr wrap="square" lIns="51206" tIns="25603" rIns="51206" bIns="25603">
            <a:spAutoFit/>
          </a:bodyPr>
          <a:lstStyle/>
          <a:p>
            <a:pPr defTabSz="511408"/>
            <a:r>
              <a:rPr lang="vi-VN" sz="3200" dirty="0">
                <a:solidFill>
                  <a:prstClr val="black"/>
                </a:solidFill>
                <a:latin typeface="Times New Roman" pitchFamily="18" charset="0"/>
                <a:cs typeface="Times New Roman" pitchFamily="18" charset="0"/>
              </a:rPr>
              <a:t>Người ta cũng có thể sắp xếp đa thức theo lũy thừa tăng của biến.</a:t>
            </a:r>
            <a:endParaRPr lang="en-US" sz="3200" dirty="0">
              <a:solidFill>
                <a:prstClr val="black"/>
              </a:solidFill>
              <a:latin typeface="Times New Roman" pitchFamily="18" charset="0"/>
              <a:cs typeface="Times New Roman" pitchFamily="18" charset="0"/>
            </a:endParaRPr>
          </a:p>
        </p:txBody>
      </p:sp>
      <p:sp>
        <p:nvSpPr>
          <p:cNvPr id="5" name="Rectangle 4"/>
          <p:cNvSpPr/>
          <p:nvPr/>
        </p:nvSpPr>
        <p:spPr>
          <a:xfrm>
            <a:off x="228600" y="1219660"/>
            <a:ext cx="8915400" cy="1036591"/>
          </a:xfrm>
          <a:prstGeom prst="rect">
            <a:avLst/>
          </a:prstGeom>
        </p:spPr>
        <p:txBody>
          <a:bodyPr wrap="square" lIns="51206" tIns="25603" rIns="51206" bIns="25603">
            <a:spAutoFit/>
          </a:bodyPr>
          <a:lstStyle/>
          <a:p>
            <a:pPr defTabSz="511408">
              <a:spcBef>
                <a:spcPts val="336"/>
              </a:spcBef>
              <a:spcAft>
                <a:spcPts val="336"/>
              </a:spcAft>
            </a:pPr>
            <a:r>
              <a:rPr lang="nl-NL" sz="3200" dirty="0">
                <a:solidFill>
                  <a:prstClr val="black"/>
                </a:solidFill>
                <a:latin typeface="Times New Roman" pitchFamily="18" charset="0"/>
                <a:ea typeface="Calibri" panose="020F0502020204030204" pitchFamily="34" charset="0"/>
                <a:cs typeface="Times New Roman" pitchFamily="18" charset="0"/>
              </a:rPr>
              <a:t>VD:Ta có thể sắp xếp các hạng tử của đa thức P trên đây như sau:</a:t>
            </a:r>
            <a:r>
              <a:rPr lang="en-US" sz="3200" dirty="0">
                <a:solidFill>
                  <a:prstClr val="black"/>
                </a:solidFill>
                <a:latin typeface="Times New Roman" pitchFamily="18" charset="0"/>
                <a:ea typeface="Calibri" panose="020F0502020204030204" pitchFamily="34" charset="0"/>
                <a:cs typeface="Times New Roman" pitchFamily="18" charset="0"/>
              </a:rPr>
              <a:t> </a:t>
            </a:r>
            <a:r>
              <a:rPr lang="nl-NL" sz="3200" b="1" dirty="0">
                <a:solidFill>
                  <a:prstClr val="black"/>
                </a:solidFill>
                <a:latin typeface="Times New Roman" pitchFamily="18" charset="0"/>
                <a:ea typeface="Calibri" panose="020F0502020204030204" pitchFamily="34" charset="0"/>
                <a:cs typeface="Times New Roman" pitchFamily="18" charset="0"/>
              </a:rPr>
              <a:t>P = 1 - 2x + 5x</a:t>
            </a:r>
            <a:r>
              <a:rPr lang="nl-NL" sz="3200" b="1" baseline="30000" dirty="0">
                <a:solidFill>
                  <a:prstClr val="black"/>
                </a:solidFill>
                <a:latin typeface="Times New Roman" pitchFamily="18" charset="0"/>
                <a:ea typeface="Calibri" panose="020F0502020204030204" pitchFamily="34" charset="0"/>
                <a:cs typeface="Times New Roman" pitchFamily="18" charset="0"/>
              </a:rPr>
              <a:t>2 </a:t>
            </a:r>
            <a:r>
              <a:rPr lang="nl-NL" sz="3200" b="1" dirty="0">
                <a:solidFill>
                  <a:prstClr val="black"/>
                </a:solidFill>
                <a:latin typeface="Times New Roman" pitchFamily="18" charset="0"/>
                <a:ea typeface="Calibri" panose="020F0502020204030204" pitchFamily="34" charset="0"/>
                <a:cs typeface="Times New Roman" pitchFamily="18" charset="0"/>
              </a:rPr>
              <a:t> - 3x</a:t>
            </a:r>
            <a:r>
              <a:rPr lang="nl-NL" sz="3200" b="1" baseline="30000" dirty="0">
                <a:solidFill>
                  <a:prstClr val="black"/>
                </a:solidFill>
                <a:latin typeface="Times New Roman" pitchFamily="18" charset="0"/>
                <a:ea typeface="Calibri" panose="020F0502020204030204" pitchFamily="34" charset="0"/>
                <a:cs typeface="Times New Roman" pitchFamily="18" charset="0"/>
              </a:rPr>
              <a:t>4</a:t>
            </a:r>
            <a:endParaRPr lang="en-US" sz="3200" b="1" dirty="0">
              <a:solidFill>
                <a:prstClr val="black"/>
              </a:solidFill>
              <a:latin typeface="Times New Roman" pitchFamily="18" charset="0"/>
              <a:ea typeface="Calibri" panose="020F0502020204030204" pitchFamily="34" charset="0"/>
              <a:cs typeface="Times New Roman" pitchFamily="18" charset="0"/>
            </a:endParaRPr>
          </a:p>
        </p:txBody>
      </p:sp>
      <p:sp>
        <p:nvSpPr>
          <p:cNvPr id="6" name="TextBox 5"/>
          <p:cNvSpPr txBox="1"/>
          <p:nvPr/>
        </p:nvSpPr>
        <p:spPr>
          <a:xfrm>
            <a:off x="261256" y="2256251"/>
            <a:ext cx="7434943" cy="605704"/>
          </a:xfrm>
          <a:prstGeom prst="rect">
            <a:avLst/>
          </a:prstGeom>
          <a:noFill/>
        </p:spPr>
        <p:txBody>
          <a:bodyPr wrap="square" lIns="51206" tIns="25603" rIns="51206" bIns="25603" rtlCol="0">
            <a:spAutoFit/>
          </a:bodyPr>
          <a:lstStyle/>
          <a:p>
            <a:pPr defTabSz="511424"/>
            <a:r>
              <a:rPr lang="en-US" sz="3200" b="1" dirty="0">
                <a:latin typeface="Times New Roman" pitchFamily="18" charset="0"/>
                <a:cs typeface="Times New Roman" pitchFamily="18" charset="0"/>
              </a:rPr>
              <a:t>5</a:t>
            </a:r>
            <a:r>
              <a:rPr lang="en-US" sz="36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Bậc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endParaRPr lang="en-US" sz="3200" b="1" dirty="0">
              <a:latin typeface="Times New Roman" pitchFamily="18" charset="0"/>
              <a:cs typeface="Times New Roman" pitchFamily="18" charset="0"/>
            </a:endParaRPr>
          </a:p>
        </p:txBody>
      </p:sp>
      <p:sp>
        <p:nvSpPr>
          <p:cNvPr id="7" name="Rectangle 6"/>
          <p:cNvSpPr/>
          <p:nvPr/>
        </p:nvSpPr>
        <p:spPr>
          <a:xfrm>
            <a:off x="124860" y="2946405"/>
            <a:ext cx="8894280" cy="544149"/>
          </a:xfrm>
          <a:prstGeom prst="rect">
            <a:avLst/>
          </a:prstGeom>
        </p:spPr>
        <p:txBody>
          <a:bodyPr wrap="none" lIns="51206" tIns="25603" rIns="51206" bIns="25603">
            <a:spAutoFit/>
          </a:bodyPr>
          <a:lstStyle/>
          <a:p>
            <a:pPr defTabSz="511424"/>
            <a:r>
              <a:rPr lang="en-US" sz="3200" b="1" dirty="0" err="1">
                <a:solidFill>
                  <a:srgbClr val="C00000"/>
                </a:solidFill>
                <a:latin typeface="Times New Roman" pitchFamily="18" charset="0"/>
                <a:cs typeface="Times New Roman" pitchFamily="18" charset="0"/>
              </a:rPr>
              <a:t>Bậc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tự</a:t>
            </a:r>
            <a:r>
              <a:rPr lang="en-US" sz="3200" b="1" dirty="0">
                <a:solidFill>
                  <a:srgbClr val="C00000"/>
                </a:solidFill>
                <a:latin typeface="Times New Roman" pitchFamily="18" charset="0"/>
                <a:cs typeface="Times New Roman" pitchFamily="18" charset="0"/>
              </a:rPr>
              <a:t> do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thức</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2026757" y="3556007"/>
            <a:ext cx="3903941" cy="544149"/>
          </a:xfrm>
          <a:prstGeom prst="rect">
            <a:avLst/>
          </a:prstGeom>
        </p:spPr>
        <p:txBody>
          <a:bodyPr wrap="none" lIns="51206" tIns="25603" rIns="51206" bIns="25603">
            <a:spAutoFit/>
          </a:bodyPr>
          <a:lstStyle/>
          <a:p>
            <a:pPr algn="ctr" defTabSz="511424">
              <a:spcBef>
                <a:spcPts val="336"/>
              </a:spcBef>
              <a:spcAft>
                <a:spcPts val="336"/>
              </a:spcAft>
            </a:pPr>
            <a:r>
              <a:rPr lang="nl-NL" sz="3200" b="1" dirty="0">
                <a:solidFill>
                  <a:prstClr val="black"/>
                </a:solidFill>
                <a:latin typeface="Times New Roman" pitchFamily="18" charset="0"/>
                <a:ea typeface="Calibri" panose="020F0502020204030204" pitchFamily="34" charset="0"/>
                <a:cs typeface="Times New Roman" pitchFamily="18" charset="0"/>
              </a:rPr>
              <a:t>P = -3x</a:t>
            </a:r>
            <a:r>
              <a:rPr lang="nl-NL" sz="3200" b="1" baseline="30000" dirty="0">
                <a:solidFill>
                  <a:prstClr val="black"/>
                </a:solidFill>
                <a:latin typeface="Times New Roman" pitchFamily="18" charset="0"/>
                <a:ea typeface="Calibri" panose="020F0502020204030204" pitchFamily="34" charset="0"/>
                <a:cs typeface="Times New Roman" pitchFamily="18" charset="0"/>
              </a:rPr>
              <a:t>4 </a:t>
            </a:r>
            <a:r>
              <a:rPr lang="nl-NL" sz="3200" b="1" dirty="0">
                <a:solidFill>
                  <a:prstClr val="black"/>
                </a:solidFill>
                <a:latin typeface="Times New Roman" pitchFamily="18" charset="0"/>
                <a:ea typeface="Calibri" panose="020F0502020204030204" pitchFamily="34" charset="0"/>
                <a:cs typeface="Times New Roman" pitchFamily="18" charset="0"/>
              </a:rPr>
              <a:t>+ 5x</a:t>
            </a:r>
            <a:r>
              <a:rPr lang="nl-NL" sz="3200" b="1" baseline="30000" dirty="0">
                <a:solidFill>
                  <a:prstClr val="black"/>
                </a:solidFill>
                <a:latin typeface="Times New Roman" pitchFamily="18" charset="0"/>
                <a:ea typeface="Calibri" panose="020F0502020204030204" pitchFamily="34" charset="0"/>
                <a:cs typeface="Times New Roman" pitchFamily="18" charset="0"/>
              </a:rPr>
              <a:t>2</a:t>
            </a:r>
            <a:r>
              <a:rPr lang="nl-NL" sz="3200" b="1" dirty="0">
                <a:solidFill>
                  <a:prstClr val="black"/>
                </a:solidFill>
                <a:latin typeface="Times New Roman" pitchFamily="18" charset="0"/>
                <a:ea typeface="Calibri" panose="020F0502020204030204" pitchFamily="34" charset="0"/>
                <a:cs typeface="Times New Roman" pitchFamily="18" charset="0"/>
              </a:rPr>
              <a:t> - 2x + 1.</a:t>
            </a:r>
            <a:endParaRPr lang="en-US" sz="3200" b="1" dirty="0">
              <a:solidFill>
                <a:prstClr val="black"/>
              </a:solidFill>
              <a:latin typeface="Times New Roman" pitchFamily="18" charset="0"/>
              <a:ea typeface="Calibri" panose="020F0502020204030204" pitchFamily="34" charset="0"/>
              <a:cs typeface="Times New Roman" pitchFamily="18" charset="0"/>
            </a:endParaRPr>
          </a:p>
        </p:txBody>
      </p:sp>
      <p:sp>
        <p:nvSpPr>
          <p:cNvPr id="9" name="TextBox 8"/>
          <p:cNvSpPr txBox="1"/>
          <p:nvPr/>
        </p:nvSpPr>
        <p:spPr>
          <a:xfrm>
            <a:off x="135746" y="4100156"/>
            <a:ext cx="958538" cy="523220"/>
          </a:xfrm>
          <a:prstGeom prst="rect">
            <a:avLst/>
          </a:prstGeom>
          <a:noFill/>
        </p:spPr>
        <p:txBody>
          <a:bodyPr wrap="square" lIns="91430" tIns="45720" rIns="91430" bIns="45720" rtlCol="0">
            <a:spAutoFit/>
          </a:bodyPr>
          <a:lstStyle/>
          <a:p>
            <a:pPr defTabSz="511424"/>
            <a:r>
              <a:rPr lang="en-US" sz="2800" b="1" dirty="0">
                <a:latin typeface="Times New Roman" pitchFamily="18" charset="0"/>
                <a:cs typeface="Times New Roman" pitchFamily="18" charset="0"/>
              </a:rPr>
              <a:t>HĐ1</a:t>
            </a:r>
          </a:p>
        </p:txBody>
      </p:sp>
      <p:sp>
        <p:nvSpPr>
          <p:cNvPr id="10" name="Rectangle 9"/>
          <p:cNvSpPr/>
          <p:nvPr/>
        </p:nvSpPr>
        <p:spPr>
          <a:xfrm>
            <a:off x="261256" y="4601605"/>
            <a:ext cx="8757884" cy="1036591"/>
          </a:xfrm>
          <a:prstGeom prst="rect">
            <a:avLst/>
          </a:prstGeom>
        </p:spPr>
        <p:txBody>
          <a:bodyPr wrap="square" lIns="51206" tIns="25603" rIns="51206" bIns="25603">
            <a:spAutoFit/>
          </a:bodyPr>
          <a:lstStyle/>
          <a:p>
            <a:pPr defTabSz="511424">
              <a:spcBef>
                <a:spcPts val="336"/>
              </a:spcBef>
              <a:spcAft>
                <a:spcPts val="336"/>
              </a:spcAft>
            </a:pPr>
            <a:r>
              <a:rPr lang="nl-NL" sz="3200" dirty="0">
                <a:solidFill>
                  <a:prstClr val="black"/>
                </a:solidFill>
                <a:latin typeface="Times New Roman" pitchFamily="18" charset="0"/>
                <a:ea typeface="Calibri" panose="020F0502020204030204" pitchFamily="34" charset="0"/>
                <a:cs typeface="Times New Roman" pitchFamily="18" charset="0"/>
              </a:rPr>
              <a:t>Trong P, bậc của hạng tử 5x</a:t>
            </a:r>
            <a:r>
              <a:rPr lang="nl-NL" sz="3200" baseline="30000" dirty="0">
                <a:solidFill>
                  <a:prstClr val="black"/>
                </a:solidFill>
                <a:latin typeface="Times New Roman" pitchFamily="18" charset="0"/>
                <a:ea typeface="Calibri" panose="020F0502020204030204" pitchFamily="34" charset="0"/>
                <a:cs typeface="Times New Roman" pitchFamily="18" charset="0"/>
              </a:rPr>
              <a:t>2</a:t>
            </a:r>
            <a:r>
              <a:rPr lang="nl-NL" sz="3200" dirty="0">
                <a:solidFill>
                  <a:prstClr val="black"/>
                </a:solidFill>
                <a:latin typeface="Times New Roman" pitchFamily="18" charset="0"/>
                <a:ea typeface="Calibri" panose="020F0502020204030204" pitchFamily="34" charset="0"/>
                <a:cs typeface="Times New Roman" pitchFamily="18" charset="0"/>
              </a:rPr>
              <a:t> là 2 (số mũ của x</a:t>
            </a:r>
            <a:r>
              <a:rPr lang="nl-NL" sz="3200" baseline="30000" dirty="0">
                <a:solidFill>
                  <a:prstClr val="black"/>
                </a:solidFill>
                <a:latin typeface="Times New Roman" pitchFamily="18" charset="0"/>
                <a:ea typeface="Calibri" panose="020F0502020204030204" pitchFamily="34" charset="0"/>
                <a:cs typeface="Times New Roman" pitchFamily="18" charset="0"/>
              </a:rPr>
              <a:t>2</a:t>
            </a:r>
            <a:r>
              <a:rPr lang="nl-NL" sz="3200" dirty="0">
                <a:solidFill>
                  <a:prstClr val="black"/>
                </a:solidFill>
                <a:latin typeface="Times New Roman" pitchFamily="18" charset="0"/>
                <a:ea typeface="Calibri" panose="020F0502020204030204" pitchFamily="34" charset="0"/>
                <a:cs typeface="Times New Roman" pitchFamily="18" charset="0"/>
              </a:rPr>
              <a:t>). Hãy xác định bậc của các hạng tử trong P.</a:t>
            </a:r>
            <a:endParaRPr lang="en-US" sz="3200" dirty="0">
              <a:solidFill>
                <a:prstClr val="black"/>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538509739"/>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280" y="152400"/>
            <a:ext cx="8607119" cy="1077218"/>
          </a:xfrm>
          <a:prstGeom prst="rect">
            <a:avLst/>
          </a:prstGeom>
          <a:noFill/>
        </p:spPr>
        <p:txBody>
          <a:bodyPr wrap="square" rtlCol="0">
            <a:spAutoFit/>
          </a:bodyPr>
          <a:lstStyle/>
          <a:p>
            <a:pPr defTabSz="914400" eaLnBrk="0" fontAlgn="base" hangingPunct="0">
              <a:spcBef>
                <a:spcPct val="0"/>
              </a:spcBef>
              <a:spcAft>
                <a:spcPct val="0"/>
              </a:spcAft>
            </a:pPr>
            <a:r>
              <a:rPr lang="en-US" sz="3200" dirty="0" err="1">
                <a:solidFill>
                  <a:prstClr val="black"/>
                </a:solidFill>
                <a:latin typeface="Times New Roman" panose="02020603050405020304" pitchFamily="18" charset="0"/>
                <a:cs typeface="Times New Roman" panose="02020603050405020304" pitchFamily="18" charset="0"/>
              </a:rPr>
              <a:t>Xét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thức</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4472C4">
                    <a:lumMod val="50000"/>
                  </a:srgbClr>
                </a:solidFill>
                <a:latin typeface="Times New Roman" panose="02020603050405020304" pitchFamily="18" charset="0"/>
                <a:cs typeface="Times New Roman" panose="02020603050405020304" pitchFamily="18" charset="0"/>
              </a:rPr>
              <a:t>P = -3x</a:t>
            </a:r>
            <a:r>
              <a:rPr lang="en-US" sz="3200" b="1" baseline="30000" dirty="0">
                <a:solidFill>
                  <a:srgbClr val="4472C4">
                    <a:lumMod val="50000"/>
                  </a:srgbClr>
                </a:solidFill>
                <a:latin typeface="Times New Roman" panose="02020603050405020304" pitchFamily="18" charset="0"/>
                <a:cs typeface="Times New Roman" panose="02020603050405020304" pitchFamily="18" charset="0"/>
              </a:rPr>
              <a:t>4</a:t>
            </a:r>
            <a:r>
              <a:rPr lang="en-US" sz="3200" b="1" dirty="0">
                <a:solidFill>
                  <a:srgbClr val="4472C4">
                    <a:lumMod val="50000"/>
                  </a:srgbClr>
                </a:solidFill>
                <a:latin typeface="Times New Roman" panose="02020603050405020304" pitchFamily="18" charset="0"/>
                <a:cs typeface="Times New Roman" panose="02020603050405020304" pitchFamily="18" charset="0"/>
              </a:rPr>
              <a:t> + 5x</a:t>
            </a:r>
            <a:r>
              <a:rPr lang="en-US" sz="3200" b="1" baseline="30000" dirty="0">
                <a:solidFill>
                  <a:srgbClr val="4472C4">
                    <a:lumMod val="50000"/>
                  </a:srgbClr>
                </a:solidFill>
                <a:latin typeface="Times New Roman" panose="02020603050405020304" pitchFamily="18" charset="0"/>
                <a:cs typeface="Times New Roman" panose="02020603050405020304" pitchFamily="18" charset="0"/>
              </a:rPr>
              <a:t>2</a:t>
            </a:r>
            <a:r>
              <a:rPr lang="en-US" sz="3200" b="1" dirty="0">
                <a:solidFill>
                  <a:srgbClr val="4472C4">
                    <a:lumMod val="50000"/>
                  </a:srgbClr>
                </a:solidFill>
                <a:latin typeface="Times New Roman" panose="02020603050405020304" pitchFamily="18" charset="0"/>
                <a:cs typeface="Times New Roman" panose="02020603050405020304" pitchFamily="18" charset="0"/>
              </a:rPr>
              <a:t> – 2x + 1</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các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057435" y="1447800"/>
            <a:ext cx="7857963" cy="584775"/>
          </a:xfrm>
          <a:prstGeom prst="rect">
            <a:avLst/>
          </a:prstGeom>
          <a:noFill/>
        </p:spPr>
        <p:txBody>
          <a:bodyPr wrap="square" rtlCol="0">
            <a:spAutoFit/>
          </a:bodyPr>
          <a:lstStyle/>
          <a:p>
            <a:pPr defTabSz="914400" eaLnBrk="0" fontAlgn="base" hangingPunct="0">
              <a:spcBef>
                <a:spcPct val="0"/>
              </a:spcBef>
              <a:spcAft>
                <a:spcPct val="0"/>
              </a:spcAft>
            </a:pPr>
            <a:r>
              <a:rPr lang="en-US" sz="3200" dirty="0" err="1">
                <a:solidFill>
                  <a:prstClr val="black"/>
                </a:solidFill>
                <a:latin typeface="Times New Roman" panose="02020603050405020304" pitchFamily="18" charset="0"/>
                <a:cs typeface="Times New Roman" panose="02020603050405020304" pitchFamily="18" charset="0"/>
              </a:rPr>
              <a:t>Xác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bậc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của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các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P.</a:t>
            </a:r>
          </a:p>
        </p:txBody>
      </p:sp>
      <p:sp>
        <p:nvSpPr>
          <p:cNvPr id="8" name="Oval 7"/>
          <p:cNvSpPr/>
          <p:nvPr/>
        </p:nvSpPr>
        <p:spPr>
          <a:xfrm>
            <a:off x="308280" y="1447800"/>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1</a:t>
            </a:r>
          </a:p>
        </p:txBody>
      </p:sp>
      <p:graphicFrame>
        <p:nvGraphicFramePr>
          <p:cNvPr id="14" name="Table 13"/>
          <p:cNvGraphicFramePr>
            <a:graphicFrameLocks noGrp="1"/>
          </p:cNvGraphicFramePr>
          <p:nvPr>
            <p:extLst>
              <p:ext uri="{D42A27DB-BD31-4B8C-83A1-F6EECF244321}">
                <p14:modId xmlns:p14="http://schemas.microsoft.com/office/powerpoint/2010/main" val="492748785"/>
              </p:ext>
            </p:extLst>
          </p:nvPr>
        </p:nvGraphicFramePr>
        <p:xfrm>
          <a:off x="939216" y="2209800"/>
          <a:ext cx="7671385" cy="1053244"/>
        </p:xfrm>
        <a:graphic>
          <a:graphicData uri="http://schemas.openxmlformats.org/drawingml/2006/table">
            <a:tbl>
              <a:tblPr firstRow="1" bandRow="1">
                <a:tableStyleId>{5C22544A-7EE6-4342-B048-85BDC9FD1C3A}</a:tableStyleId>
              </a:tblPr>
              <a:tblGrid>
                <a:gridCol w="1534277">
                  <a:extLst>
                    <a:ext uri="{9D8B030D-6E8A-4147-A177-3AD203B41FA5}">
                      <a16:colId xmlns:a16="http://schemas.microsoft.com/office/drawing/2014/main" xmlns="" val="20000"/>
                    </a:ext>
                  </a:extLst>
                </a:gridCol>
                <a:gridCol w="1534277">
                  <a:extLst>
                    <a:ext uri="{9D8B030D-6E8A-4147-A177-3AD203B41FA5}">
                      <a16:colId xmlns:a16="http://schemas.microsoft.com/office/drawing/2014/main" xmlns="" val="20001"/>
                    </a:ext>
                  </a:extLst>
                </a:gridCol>
                <a:gridCol w="1534277">
                  <a:extLst>
                    <a:ext uri="{9D8B030D-6E8A-4147-A177-3AD203B41FA5}">
                      <a16:colId xmlns:a16="http://schemas.microsoft.com/office/drawing/2014/main" xmlns="" val="20002"/>
                    </a:ext>
                  </a:extLst>
                </a:gridCol>
                <a:gridCol w="1534277">
                  <a:extLst>
                    <a:ext uri="{9D8B030D-6E8A-4147-A177-3AD203B41FA5}">
                      <a16:colId xmlns:a16="http://schemas.microsoft.com/office/drawing/2014/main" xmlns="" val="20003"/>
                    </a:ext>
                  </a:extLst>
                </a:gridCol>
                <a:gridCol w="1534277">
                  <a:extLst>
                    <a:ext uri="{9D8B030D-6E8A-4147-A177-3AD203B41FA5}">
                      <a16:colId xmlns:a16="http://schemas.microsoft.com/office/drawing/2014/main" xmlns="" val="20004"/>
                    </a:ext>
                  </a:extLst>
                </a:gridCol>
              </a:tblGrid>
              <a:tr h="526622">
                <a:tc>
                  <a:txBody>
                    <a:bodyPr/>
                    <a:lstStyle/>
                    <a:p>
                      <a:r>
                        <a:rPr lang="en-US" sz="2400" dirty="0" err="1">
                          <a:latin typeface="Times New Roman" panose="02020603050405020304" pitchFamily="18" charset="0"/>
                          <a:cs typeface="Times New Roman" panose="02020603050405020304" pitchFamily="18" charset="0"/>
                        </a:rPr>
                        <a:t>Hạng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526622">
                <a:tc>
                  <a:txBody>
                    <a:bodyPr/>
                    <a:lstStyle/>
                    <a:p>
                      <a:r>
                        <a:rPr lang="en-US" sz="2400" dirty="0" err="1">
                          <a:latin typeface="Times New Roman" panose="02020603050405020304" pitchFamily="18" charset="0"/>
                          <a:cs typeface="Times New Roman" panose="02020603050405020304" pitchFamily="18" charset="0"/>
                        </a:rPr>
                        <a:t>Bậc</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15" name="TextBox 14"/>
          <p:cNvSpPr txBox="1"/>
          <p:nvPr/>
        </p:nvSpPr>
        <p:spPr>
          <a:xfrm>
            <a:off x="998795" y="3551582"/>
            <a:ext cx="7454038" cy="954107"/>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thức</a:t>
            </a:r>
            <a:r>
              <a:rPr lang="en-US" sz="2800" dirty="0">
                <a:solidFill>
                  <a:prstClr val="black"/>
                </a:solidFill>
                <a:latin typeface="Times New Roman" panose="02020603050405020304" pitchFamily="18" charset="0"/>
                <a:cs typeface="Times New Roman" panose="02020603050405020304" pitchFamily="18" charset="0"/>
              </a:rPr>
              <a:t> P: </a:t>
            </a:r>
          </a:p>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Hạng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có </a:t>
            </a:r>
            <a:r>
              <a:rPr lang="en-US" sz="2800" dirty="0" err="1">
                <a:solidFill>
                  <a:srgbClr val="FF0B0B"/>
                </a:solidFill>
                <a:latin typeface="Times New Roman" panose="02020603050405020304" pitchFamily="18" charset="0"/>
                <a:cs typeface="Times New Roman" panose="02020603050405020304" pitchFamily="18" charset="0"/>
              </a:rPr>
              <a:t>bậc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cao</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nhất</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là: ……</a:t>
            </a:r>
          </a:p>
        </p:txBody>
      </p:sp>
      <p:sp>
        <p:nvSpPr>
          <p:cNvPr id="16" name="Oval 15"/>
          <p:cNvSpPr/>
          <p:nvPr/>
        </p:nvSpPr>
        <p:spPr>
          <a:xfrm>
            <a:off x="200727" y="3637936"/>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9" name="TextBox 18"/>
          <p:cNvSpPr txBox="1"/>
          <p:nvPr/>
        </p:nvSpPr>
        <p:spPr>
          <a:xfrm>
            <a:off x="6064301" y="3539700"/>
            <a:ext cx="1335024"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err="1">
                <a:solidFill>
                  <a:prstClr val="black"/>
                </a:solidFill>
                <a:latin typeface="Times New Roman" panose="02020603050405020304" pitchFamily="18" charset="0"/>
                <a:cs typeface="Times New Roman" panose="02020603050405020304" pitchFamily="18" charset="0"/>
              </a:rPr>
              <a:t>Bậc</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20" name="TextBox 19"/>
          <p:cNvSpPr txBox="1"/>
          <p:nvPr/>
        </p:nvSpPr>
        <p:spPr>
          <a:xfrm>
            <a:off x="6248400" y="4463992"/>
            <a:ext cx="1682496"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err="1">
                <a:solidFill>
                  <a:prstClr val="black"/>
                </a:solidFill>
                <a:latin typeface="Times New Roman" panose="02020603050405020304" pitchFamily="18" charset="0"/>
                <a:cs typeface="Times New Roman" panose="02020603050405020304" pitchFamily="18" charset="0"/>
              </a:rPr>
              <a:t>Hê</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sô</a:t>
            </a:r>
            <a:r>
              <a:rPr lang="en-US" sz="2400" dirty="0">
                <a:solidFill>
                  <a:prstClr val="black"/>
                </a:solidFill>
                <a:latin typeface="Times New Roman" panose="02020603050405020304" pitchFamily="18" charset="0"/>
                <a:cs typeface="Times New Roman" panose="02020603050405020304" pitchFamily="18" charset="0"/>
              </a:rPr>
              <a:t>́: ….</a:t>
            </a:r>
          </a:p>
        </p:txBody>
      </p:sp>
      <p:cxnSp>
        <p:nvCxnSpPr>
          <p:cNvPr id="23" name="Straight Connector 22"/>
          <p:cNvCxnSpPr/>
          <p:nvPr/>
        </p:nvCxnSpPr>
        <p:spPr>
          <a:xfrm flipV="1">
            <a:off x="5863133" y="4051644"/>
            <a:ext cx="201168" cy="274042"/>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5900166" y="4348576"/>
            <a:ext cx="235458" cy="230832"/>
          </a:xfrm>
          <a:prstGeom prst="line">
            <a:avLst/>
          </a:prstGeom>
          <a:ln w="28575"/>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917445" y="5297599"/>
            <a:ext cx="7153876" cy="523220"/>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thức</a:t>
            </a:r>
            <a:r>
              <a:rPr lang="en-US" sz="2800" dirty="0">
                <a:solidFill>
                  <a:prstClr val="black"/>
                </a:solidFill>
                <a:latin typeface="Times New Roman" panose="02020603050405020304" pitchFamily="18" charset="0"/>
                <a:cs typeface="Times New Roman" panose="02020603050405020304" pitchFamily="18" charset="0"/>
              </a:rPr>
              <a:t> P; </a:t>
            </a:r>
            <a:r>
              <a:rPr lang="en-US" sz="2800" dirty="0" err="1">
                <a:solidFill>
                  <a:prstClr val="black"/>
                </a:solidFill>
                <a:latin typeface="Times New Roman" panose="02020603050405020304" pitchFamily="18" charset="0"/>
                <a:cs typeface="Times New Roman" panose="02020603050405020304" pitchFamily="18" charset="0"/>
              </a:rPr>
              <a:t>hạng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có </a:t>
            </a:r>
            <a:r>
              <a:rPr lang="en-US" sz="2800" dirty="0" err="1">
                <a:solidFill>
                  <a:srgbClr val="FF0B0B"/>
                </a:solidFill>
                <a:latin typeface="Times New Roman" panose="02020603050405020304" pitchFamily="18" charset="0"/>
                <a:cs typeface="Times New Roman" panose="02020603050405020304" pitchFamily="18" charset="0"/>
              </a:rPr>
              <a:t>bậc</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bằng</a:t>
            </a:r>
            <a:r>
              <a:rPr lang="en-US" sz="2800" dirty="0">
                <a:solidFill>
                  <a:srgbClr val="FF0B0B"/>
                </a:solidFill>
                <a:latin typeface="Times New Roman" panose="02020603050405020304" pitchFamily="18" charset="0"/>
                <a:cs typeface="Times New Roman" panose="02020603050405020304" pitchFamily="18" charset="0"/>
              </a:rPr>
              <a:t> 0 </a:t>
            </a:r>
            <a:r>
              <a:rPr lang="en-US" sz="2800" dirty="0">
                <a:solidFill>
                  <a:prstClr val="black"/>
                </a:solidFill>
                <a:latin typeface="Times New Roman" panose="02020603050405020304" pitchFamily="18" charset="0"/>
                <a:cs typeface="Times New Roman" panose="02020603050405020304" pitchFamily="18" charset="0"/>
              </a:rPr>
              <a:t>là: ….</a:t>
            </a:r>
          </a:p>
        </p:txBody>
      </p:sp>
      <p:sp>
        <p:nvSpPr>
          <p:cNvPr id="27" name="Oval 26"/>
          <p:cNvSpPr/>
          <p:nvPr/>
        </p:nvSpPr>
        <p:spPr>
          <a:xfrm>
            <a:off x="200727" y="5254050"/>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1548894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8" grpId="0" animBg="1"/>
      <p:bldP spid="15" grpId="0"/>
      <p:bldP spid="16" grpId="0" animBg="1"/>
      <p:bldP spid="19" grpId="0"/>
      <p:bldP spid="20" grpId="0"/>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180" y="152400"/>
            <a:ext cx="8766420" cy="954107"/>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Xét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thức</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4472C4">
                    <a:lumMod val="50000"/>
                  </a:srgbClr>
                </a:solidFill>
                <a:latin typeface="Times New Roman" panose="02020603050405020304" pitchFamily="18" charset="0"/>
                <a:cs typeface="Times New Roman" panose="02020603050405020304" pitchFamily="18" charset="0"/>
              </a:rPr>
              <a:t>P = -3x</a:t>
            </a:r>
            <a:r>
              <a:rPr lang="en-US" sz="2800" b="1" baseline="30000" dirty="0">
                <a:solidFill>
                  <a:srgbClr val="4472C4">
                    <a:lumMod val="50000"/>
                  </a:srgbClr>
                </a:solidFill>
                <a:latin typeface="Times New Roman" panose="02020603050405020304" pitchFamily="18" charset="0"/>
                <a:cs typeface="Times New Roman" panose="02020603050405020304" pitchFamily="18" charset="0"/>
              </a:rPr>
              <a:t>4</a:t>
            </a:r>
            <a:r>
              <a:rPr lang="en-US" sz="2800" b="1" dirty="0">
                <a:solidFill>
                  <a:srgbClr val="4472C4">
                    <a:lumMod val="50000"/>
                  </a:srgbClr>
                </a:solidFill>
                <a:latin typeface="Times New Roman" panose="02020603050405020304" pitchFamily="18" charset="0"/>
                <a:cs typeface="Times New Roman" panose="02020603050405020304" pitchFamily="18" charset="0"/>
              </a:rPr>
              <a:t> + 5x</a:t>
            </a:r>
            <a:r>
              <a:rPr lang="en-US" sz="2800" b="1" baseline="30000" dirty="0">
                <a:solidFill>
                  <a:srgbClr val="4472C4">
                    <a:lumMod val="50000"/>
                  </a:srgbClr>
                </a:solidFill>
                <a:latin typeface="Times New Roman" panose="02020603050405020304" pitchFamily="18" charset="0"/>
                <a:cs typeface="Times New Roman" panose="02020603050405020304" pitchFamily="18" charset="0"/>
              </a:rPr>
              <a:t>2</a:t>
            </a:r>
            <a:r>
              <a:rPr lang="en-US" sz="2800" b="1" dirty="0">
                <a:solidFill>
                  <a:srgbClr val="4472C4">
                    <a:lumMod val="50000"/>
                  </a:srgbClr>
                </a:solidFill>
                <a:latin typeface="Times New Roman" panose="02020603050405020304" pitchFamily="18" charset="0"/>
                <a:cs typeface="Times New Roman" panose="02020603050405020304" pitchFamily="18" charset="0"/>
              </a:rPr>
              <a:t> – 2x + 1</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953217" y="1328562"/>
            <a:ext cx="5657242" cy="523220"/>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Xác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bậc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P.</a:t>
            </a:r>
          </a:p>
        </p:txBody>
      </p:sp>
      <p:sp>
        <p:nvSpPr>
          <p:cNvPr id="8" name="Oval 7"/>
          <p:cNvSpPr/>
          <p:nvPr/>
        </p:nvSpPr>
        <p:spPr>
          <a:xfrm>
            <a:off x="246145" y="1266989"/>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1</a:t>
            </a:r>
          </a:p>
        </p:txBody>
      </p:sp>
      <p:graphicFrame>
        <p:nvGraphicFramePr>
          <p:cNvPr id="14" name="Table 13"/>
          <p:cNvGraphicFramePr>
            <a:graphicFrameLocks noGrp="1"/>
          </p:cNvGraphicFramePr>
          <p:nvPr>
            <p:extLst>
              <p:ext uri="{D42A27DB-BD31-4B8C-83A1-F6EECF244321}">
                <p14:modId xmlns:p14="http://schemas.microsoft.com/office/powerpoint/2010/main" val="112256777"/>
              </p:ext>
            </p:extLst>
          </p:nvPr>
        </p:nvGraphicFramePr>
        <p:xfrm>
          <a:off x="844424" y="2026596"/>
          <a:ext cx="6580785" cy="1105742"/>
        </p:xfrm>
        <a:graphic>
          <a:graphicData uri="http://schemas.openxmlformats.org/drawingml/2006/table">
            <a:tbl>
              <a:tblPr firstRow="1" bandRow="1">
                <a:tableStyleId>{5C22544A-7EE6-4342-B048-85BDC9FD1C3A}</a:tableStyleId>
              </a:tblPr>
              <a:tblGrid>
                <a:gridCol w="1316157">
                  <a:extLst>
                    <a:ext uri="{9D8B030D-6E8A-4147-A177-3AD203B41FA5}">
                      <a16:colId xmlns:a16="http://schemas.microsoft.com/office/drawing/2014/main" xmlns="" val="20000"/>
                    </a:ext>
                  </a:extLst>
                </a:gridCol>
                <a:gridCol w="1316157">
                  <a:extLst>
                    <a:ext uri="{9D8B030D-6E8A-4147-A177-3AD203B41FA5}">
                      <a16:colId xmlns:a16="http://schemas.microsoft.com/office/drawing/2014/main" xmlns="" val="20001"/>
                    </a:ext>
                  </a:extLst>
                </a:gridCol>
                <a:gridCol w="1316157">
                  <a:extLst>
                    <a:ext uri="{9D8B030D-6E8A-4147-A177-3AD203B41FA5}">
                      <a16:colId xmlns:a16="http://schemas.microsoft.com/office/drawing/2014/main" xmlns="" val="20002"/>
                    </a:ext>
                  </a:extLst>
                </a:gridCol>
                <a:gridCol w="1316157">
                  <a:extLst>
                    <a:ext uri="{9D8B030D-6E8A-4147-A177-3AD203B41FA5}">
                      <a16:colId xmlns:a16="http://schemas.microsoft.com/office/drawing/2014/main" xmlns="" val="20003"/>
                    </a:ext>
                  </a:extLst>
                </a:gridCol>
                <a:gridCol w="1316157">
                  <a:extLst>
                    <a:ext uri="{9D8B030D-6E8A-4147-A177-3AD203B41FA5}">
                      <a16:colId xmlns:a16="http://schemas.microsoft.com/office/drawing/2014/main" xmlns="" val="20004"/>
                    </a:ext>
                  </a:extLst>
                </a:gridCol>
              </a:tblGrid>
              <a:tr h="526622">
                <a:tc>
                  <a:txBody>
                    <a:bodyPr/>
                    <a:lstStyle/>
                    <a:p>
                      <a:r>
                        <a:rPr lang="en-US" sz="2400" dirty="0" err="1">
                          <a:latin typeface="Times New Roman" panose="02020603050405020304" pitchFamily="18" charset="0"/>
                          <a:cs typeface="Times New Roman" panose="02020603050405020304" pitchFamily="18" charset="0"/>
                        </a:rPr>
                        <a:t>Hạng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-3x</a:t>
                      </a:r>
                      <a:r>
                        <a:rPr lang="en-US" sz="2800" baseline="30000" dirty="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5x</a:t>
                      </a:r>
                      <a:r>
                        <a:rPr lang="en-US" sz="2800" baseline="30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-2x </a:t>
                      </a:r>
                    </a:p>
                  </a:txBody>
                  <a:tcPr/>
                </a:tc>
                <a:tc>
                  <a:txBody>
                    <a:bodyPr/>
                    <a:lstStyle/>
                    <a:p>
                      <a:pPr algn="ctr"/>
                      <a:r>
                        <a:rPr lang="en-US" sz="28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xmlns="" val="10000"/>
                  </a:ext>
                </a:extLst>
              </a:tr>
              <a:tr h="526622">
                <a:tc>
                  <a:txBody>
                    <a:bodyPr/>
                    <a:lstStyle/>
                    <a:p>
                      <a:r>
                        <a:rPr lang="en-US" sz="2400" dirty="0" err="1">
                          <a:latin typeface="Times New Roman" panose="02020603050405020304" pitchFamily="18" charset="0"/>
                          <a:cs typeface="Times New Roman" panose="02020603050405020304" pitchFamily="18" charset="0"/>
                        </a:rPr>
                        <a:t>Bậc</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solidFill>
                            <a:srgbClr val="FF0B0B"/>
                          </a:solidFill>
                          <a:latin typeface="Times New Roman" panose="02020603050405020304" pitchFamily="18" charset="0"/>
                          <a:cs typeface="Times New Roman" panose="02020603050405020304" pitchFamily="18" charset="0"/>
                        </a:rPr>
                        <a:t>4</a:t>
                      </a:r>
                    </a:p>
                  </a:txBody>
                  <a:tcPr/>
                </a:tc>
                <a:tc>
                  <a:txBody>
                    <a:bodyPr/>
                    <a:lstStyle/>
                    <a:p>
                      <a:pPr algn="ctr"/>
                      <a:r>
                        <a:rPr lang="en-US" sz="3200" dirty="0">
                          <a:solidFill>
                            <a:srgbClr val="FF0B0B"/>
                          </a:solidFill>
                          <a:latin typeface="Times New Roman" panose="02020603050405020304" pitchFamily="18" charset="0"/>
                          <a:cs typeface="Times New Roman" panose="02020603050405020304" pitchFamily="18" charset="0"/>
                        </a:rPr>
                        <a:t>2</a:t>
                      </a:r>
                    </a:p>
                  </a:txBody>
                  <a:tcPr/>
                </a:tc>
                <a:tc>
                  <a:txBody>
                    <a:bodyPr/>
                    <a:lstStyle/>
                    <a:p>
                      <a:pPr algn="ctr"/>
                      <a:r>
                        <a:rPr lang="en-US" sz="3200" dirty="0">
                          <a:solidFill>
                            <a:srgbClr val="FF0B0B"/>
                          </a:solidFill>
                          <a:latin typeface="Times New Roman" panose="02020603050405020304" pitchFamily="18" charset="0"/>
                          <a:cs typeface="Times New Roman" panose="02020603050405020304" pitchFamily="18" charset="0"/>
                        </a:rPr>
                        <a:t>1</a:t>
                      </a:r>
                    </a:p>
                  </a:txBody>
                  <a:tcPr/>
                </a:tc>
                <a:tc>
                  <a:txBody>
                    <a:bodyPr/>
                    <a:lstStyle/>
                    <a:p>
                      <a:pPr algn="ctr"/>
                      <a:r>
                        <a:rPr lang="en-US" sz="3200" dirty="0">
                          <a:solidFill>
                            <a:srgbClr val="FF0B0B"/>
                          </a:solidFill>
                          <a:latin typeface="Times New Roman" panose="02020603050405020304" pitchFamily="18" charset="0"/>
                          <a:cs typeface="Times New Roman" panose="02020603050405020304" pitchFamily="18" charset="0"/>
                        </a:rPr>
                        <a:t>0</a:t>
                      </a:r>
                    </a:p>
                  </a:txBody>
                  <a:tcPr/>
                </a:tc>
                <a:extLst>
                  <a:ext uri="{0D108BD9-81ED-4DB2-BD59-A6C34878D82A}">
                    <a16:rowId xmlns:a16="http://schemas.microsoft.com/office/drawing/2014/main" xmlns="" val="10001"/>
                  </a:ext>
                </a:extLst>
              </a:tr>
            </a:tbl>
          </a:graphicData>
        </a:graphic>
      </p:graphicFrame>
      <p:sp>
        <p:nvSpPr>
          <p:cNvPr id="15" name="TextBox 14"/>
          <p:cNvSpPr txBox="1"/>
          <p:nvPr/>
        </p:nvSpPr>
        <p:spPr>
          <a:xfrm>
            <a:off x="1017878" y="3483012"/>
            <a:ext cx="7454038" cy="954107"/>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thức</a:t>
            </a:r>
            <a:r>
              <a:rPr lang="en-US" sz="2800" dirty="0">
                <a:solidFill>
                  <a:prstClr val="black"/>
                </a:solidFill>
                <a:latin typeface="Times New Roman" panose="02020603050405020304" pitchFamily="18" charset="0"/>
                <a:cs typeface="Times New Roman" panose="02020603050405020304" pitchFamily="18" charset="0"/>
              </a:rPr>
              <a:t> P: </a:t>
            </a:r>
          </a:p>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Hạng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có </a:t>
            </a:r>
            <a:r>
              <a:rPr lang="en-US" sz="2800" dirty="0" err="1">
                <a:solidFill>
                  <a:srgbClr val="FF0B0B"/>
                </a:solidFill>
                <a:latin typeface="Times New Roman" panose="02020603050405020304" pitchFamily="18" charset="0"/>
                <a:cs typeface="Times New Roman" panose="02020603050405020304" pitchFamily="18" charset="0"/>
              </a:rPr>
              <a:t>bậc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cao</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nhất</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là: </a:t>
            </a:r>
            <a:r>
              <a:rPr lang="en-US" sz="2800" b="1" dirty="0">
                <a:solidFill>
                  <a:srgbClr val="70AD47">
                    <a:lumMod val="50000"/>
                  </a:srgbClr>
                </a:solidFill>
                <a:latin typeface="Times New Roman" panose="02020603050405020304" pitchFamily="18" charset="0"/>
                <a:cs typeface="Times New Roman" panose="02020603050405020304" pitchFamily="18" charset="0"/>
              </a:rPr>
              <a:t>-3x</a:t>
            </a:r>
            <a:r>
              <a:rPr lang="en-US" sz="2800" b="1" baseline="30000" dirty="0">
                <a:solidFill>
                  <a:srgbClr val="70AD47">
                    <a:lumMod val="50000"/>
                  </a:srgbClr>
                </a:solidFill>
                <a:latin typeface="Times New Roman" panose="02020603050405020304" pitchFamily="18" charset="0"/>
                <a:cs typeface="Times New Roman" panose="02020603050405020304" pitchFamily="18" charset="0"/>
              </a:rPr>
              <a:t>4</a:t>
            </a:r>
            <a:endParaRPr lang="en-US" sz="28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6" name="Oval 15"/>
          <p:cNvSpPr/>
          <p:nvPr/>
        </p:nvSpPr>
        <p:spPr>
          <a:xfrm>
            <a:off x="225180" y="3339637"/>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9" name="TextBox 18"/>
          <p:cNvSpPr txBox="1"/>
          <p:nvPr/>
        </p:nvSpPr>
        <p:spPr>
          <a:xfrm>
            <a:off x="5978337" y="3662820"/>
            <a:ext cx="1335024"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err="1">
                <a:solidFill>
                  <a:prstClr val="black"/>
                </a:solidFill>
                <a:latin typeface="Times New Roman" panose="02020603050405020304" pitchFamily="18" charset="0"/>
                <a:cs typeface="Times New Roman" panose="02020603050405020304" pitchFamily="18" charset="0"/>
              </a:rPr>
              <a:t>Bậc</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0000B0"/>
                </a:solidFill>
                <a:latin typeface="Times New Roman" panose="02020603050405020304" pitchFamily="18" charset="0"/>
                <a:cs typeface="Times New Roman" panose="02020603050405020304" pitchFamily="18" charset="0"/>
              </a:rPr>
              <a:t>4</a:t>
            </a:r>
          </a:p>
        </p:txBody>
      </p:sp>
      <p:sp>
        <p:nvSpPr>
          <p:cNvPr id="20" name="TextBox 19"/>
          <p:cNvSpPr txBox="1"/>
          <p:nvPr/>
        </p:nvSpPr>
        <p:spPr>
          <a:xfrm>
            <a:off x="6024743" y="4217875"/>
            <a:ext cx="1682496"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err="1">
                <a:solidFill>
                  <a:prstClr val="black"/>
                </a:solidFill>
                <a:latin typeface="Times New Roman" panose="02020603050405020304" pitchFamily="18" charset="0"/>
                <a:cs typeface="Times New Roman" panose="02020603050405020304" pitchFamily="18" charset="0"/>
              </a:rPr>
              <a:t>Hê</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sô</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0000B0"/>
                </a:solidFill>
                <a:latin typeface="Times New Roman" panose="02020603050405020304" pitchFamily="18" charset="0"/>
                <a:cs typeface="Times New Roman" panose="02020603050405020304" pitchFamily="18" charset="0"/>
              </a:rPr>
              <a:t>- 3</a:t>
            </a:r>
            <a:r>
              <a:rPr lang="en-US" sz="2400" dirty="0">
                <a:solidFill>
                  <a:prstClr val="black"/>
                </a:solidFill>
                <a:latin typeface="Times New Roman" panose="02020603050405020304" pitchFamily="18" charset="0"/>
                <a:cs typeface="Times New Roman" panose="02020603050405020304" pitchFamily="18" charset="0"/>
              </a:rPr>
              <a:t> </a:t>
            </a:r>
          </a:p>
        </p:txBody>
      </p:sp>
      <p:cxnSp>
        <p:nvCxnSpPr>
          <p:cNvPr id="23" name="Straight Connector 22"/>
          <p:cNvCxnSpPr/>
          <p:nvPr/>
        </p:nvCxnSpPr>
        <p:spPr>
          <a:xfrm flipV="1">
            <a:off x="5875457" y="3987464"/>
            <a:ext cx="201168" cy="274042"/>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5860608" y="4259468"/>
            <a:ext cx="235458" cy="230832"/>
          </a:xfrm>
          <a:prstGeom prst="line">
            <a:avLst/>
          </a:prstGeom>
          <a:ln w="28575"/>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1066580" y="4709123"/>
            <a:ext cx="7153876" cy="523220"/>
          </a:xfrm>
          <a:prstGeom prst="rect">
            <a:avLst/>
          </a:prstGeom>
          <a:noFill/>
        </p:spPr>
        <p:txBody>
          <a:bodyPr wrap="square" rtlCol="0">
            <a:spAutoFit/>
          </a:bodyPr>
          <a:lstStyle/>
          <a:p>
            <a:pPr defTabSz="914400" eaLnBrk="0" fontAlgn="base" hangingPunct="0">
              <a:spcBef>
                <a:spcPct val="0"/>
              </a:spcBef>
              <a:spcAft>
                <a:spcPct val="0"/>
              </a:spcAft>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thức</a:t>
            </a:r>
            <a:r>
              <a:rPr lang="en-US" sz="2800" dirty="0">
                <a:solidFill>
                  <a:prstClr val="black"/>
                </a:solidFill>
                <a:latin typeface="Times New Roman" panose="02020603050405020304" pitchFamily="18" charset="0"/>
                <a:cs typeface="Times New Roman" panose="02020603050405020304" pitchFamily="18" charset="0"/>
              </a:rPr>
              <a:t> P; </a:t>
            </a:r>
            <a:r>
              <a:rPr lang="en-US" sz="2800" dirty="0" err="1">
                <a:solidFill>
                  <a:prstClr val="black"/>
                </a:solidFill>
                <a:latin typeface="Times New Roman" panose="02020603050405020304" pitchFamily="18" charset="0"/>
                <a:cs typeface="Times New Roman" panose="02020603050405020304" pitchFamily="18" charset="0"/>
              </a:rPr>
              <a:t>hạng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có </a:t>
            </a:r>
            <a:r>
              <a:rPr lang="en-US" sz="2800" dirty="0" err="1">
                <a:solidFill>
                  <a:srgbClr val="FF0B0B"/>
                </a:solidFill>
                <a:latin typeface="Times New Roman" panose="02020603050405020304" pitchFamily="18" charset="0"/>
                <a:cs typeface="Times New Roman" panose="02020603050405020304" pitchFamily="18" charset="0"/>
              </a:rPr>
              <a:t>bậc</a:t>
            </a:r>
            <a:r>
              <a:rPr lang="en-US" sz="2800" dirty="0">
                <a:solidFill>
                  <a:srgbClr val="FF0B0B"/>
                </a:solidFill>
                <a:latin typeface="Times New Roman" panose="02020603050405020304" pitchFamily="18" charset="0"/>
                <a:cs typeface="Times New Roman" panose="02020603050405020304" pitchFamily="18" charset="0"/>
              </a:rPr>
              <a:t> </a:t>
            </a:r>
            <a:r>
              <a:rPr lang="en-US" sz="2800" dirty="0" err="1">
                <a:solidFill>
                  <a:srgbClr val="FF0B0B"/>
                </a:solidFill>
                <a:latin typeface="Times New Roman" panose="02020603050405020304" pitchFamily="18" charset="0"/>
                <a:cs typeface="Times New Roman" panose="02020603050405020304" pitchFamily="18" charset="0"/>
              </a:rPr>
              <a:t>bằng</a:t>
            </a:r>
            <a:r>
              <a:rPr lang="en-US" sz="2800" dirty="0">
                <a:solidFill>
                  <a:srgbClr val="FF0B0B"/>
                </a:solidFill>
                <a:latin typeface="Times New Roman" panose="02020603050405020304" pitchFamily="18" charset="0"/>
                <a:cs typeface="Times New Roman" panose="02020603050405020304" pitchFamily="18" charset="0"/>
              </a:rPr>
              <a:t> 0 </a:t>
            </a:r>
            <a:r>
              <a:rPr lang="en-US" sz="2800" dirty="0">
                <a:solidFill>
                  <a:prstClr val="black"/>
                </a:solidFill>
                <a:latin typeface="Times New Roman" panose="02020603050405020304" pitchFamily="18" charset="0"/>
                <a:cs typeface="Times New Roman" panose="02020603050405020304" pitchFamily="18" charset="0"/>
              </a:rPr>
              <a:t>là: </a:t>
            </a:r>
            <a:r>
              <a:rPr lang="en-US" sz="2800" b="1" dirty="0">
                <a:solidFill>
                  <a:srgbClr val="0000B0"/>
                </a:solidFill>
                <a:latin typeface="Times New Roman" panose="02020603050405020304" pitchFamily="18" charset="0"/>
                <a:cs typeface="Times New Roman" panose="02020603050405020304" pitchFamily="18" charset="0"/>
              </a:rPr>
              <a:t>1</a:t>
            </a:r>
          </a:p>
        </p:txBody>
      </p:sp>
      <p:sp>
        <p:nvSpPr>
          <p:cNvPr id="27" name="Oval 26"/>
          <p:cNvSpPr/>
          <p:nvPr/>
        </p:nvSpPr>
        <p:spPr>
          <a:xfrm>
            <a:off x="446378" y="4675511"/>
            <a:ext cx="630936" cy="64636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eaLnBrk="0" fontAlgn="base" hangingPunct="0">
              <a:spcBef>
                <a:spcPct val="0"/>
              </a:spcBef>
              <a:spcAft>
                <a:spcPct val="0"/>
              </a:spcAft>
            </a:pP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6" name="Cloud Callout 5"/>
          <p:cNvSpPr/>
          <p:nvPr/>
        </p:nvSpPr>
        <p:spPr>
          <a:xfrm>
            <a:off x="5333669" y="1556920"/>
            <a:ext cx="3886200" cy="1926092"/>
          </a:xfrm>
          <a:prstGeom prst="cloudCallout">
            <a:avLst>
              <a:gd name="adj1" fmla="val -13774"/>
              <a:gd name="adj2" fmla="val 62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3600" dirty="0" err="1">
                <a:solidFill>
                  <a:prstClr val="white"/>
                </a:solidFill>
                <a:latin typeface="Times New Roman" panose="02020603050405020304" pitchFamily="18" charset="0"/>
                <a:cs typeface="Times New Roman" panose="02020603050405020304" pitchFamily="18" charset="0"/>
              </a:rPr>
              <a:t>Đa</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thức</a:t>
            </a:r>
            <a:r>
              <a:rPr lang="en-US" sz="3600" dirty="0">
                <a:solidFill>
                  <a:prstClr val="white"/>
                </a:solidFill>
                <a:latin typeface="Times New Roman" panose="02020603050405020304" pitchFamily="18" charset="0"/>
                <a:cs typeface="Times New Roman" panose="02020603050405020304" pitchFamily="18" charset="0"/>
              </a:rPr>
              <a:t> P</a:t>
            </a:r>
          </a:p>
          <a:p>
            <a:pPr algn="ctr" defTabSz="914400" eaLnBrk="0" fontAlgn="base" hangingPunct="0">
              <a:spcBef>
                <a:spcPct val="0"/>
              </a:spcBef>
              <a:spcAft>
                <a:spcPct val="0"/>
              </a:spcAft>
            </a:pPr>
            <a:r>
              <a:rPr lang="en-US" sz="3600" dirty="0">
                <a:solidFill>
                  <a:prstClr val="white"/>
                </a:solidFill>
                <a:latin typeface="Times New Roman" panose="02020603050405020304" pitchFamily="18" charset="0"/>
                <a:cs typeface="Times New Roman" panose="02020603050405020304" pitchFamily="18" charset="0"/>
              </a:rPr>
              <a:t> có </a:t>
            </a:r>
            <a:r>
              <a:rPr lang="en-US" sz="3600" dirty="0" err="1">
                <a:solidFill>
                  <a:srgbClr val="FF0000"/>
                </a:solidFill>
                <a:latin typeface="Times New Roman" panose="02020603050405020304" pitchFamily="18" charset="0"/>
                <a:cs typeface="Times New Roman" panose="02020603050405020304" pitchFamily="18" charset="0"/>
              </a:rPr>
              <a:t>bậc</a:t>
            </a:r>
            <a:r>
              <a:rPr lang="en-US" sz="3600" dirty="0">
                <a:solidFill>
                  <a:srgbClr val="FF0000"/>
                </a:solidFill>
                <a:latin typeface="Times New Roman" panose="02020603050405020304" pitchFamily="18" charset="0"/>
                <a:cs typeface="Times New Roman" panose="02020603050405020304" pitchFamily="18" charset="0"/>
              </a:rPr>
              <a:t> là 4</a:t>
            </a:r>
          </a:p>
        </p:txBody>
      </p:sp>
      <p:sp>
        <p:nvSpPr>
          <p:cNvPr id="12" name="Oval Callout 11"/>
          <p:cNvSpPr/>
          <p:nvPr/>
        </p:nvSpPr>
        <p:spPr>
          <a:xfrm>
            <a:off x="540648" y="1430678"/>
            <a:ext cx="4491133" cy="2052334"/>
          </a:xfrm>
          <a:prstGeom prst="wedgeEllipseCallout">
            <a:avLst>
              <a:gd name="adj1" fmla="val 80095"/>
              <a:gd name="adj2" fmla="val 94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800" dirty="0" err="1">
                <a:solidFill>
                  <a:prstClr val="white"/>
                </a:solidFill>
                <a:latin typeface="Times New Roman" panose="02020603050405020304" pitchFamily="18" charset="0"/>
                <a:cs typeface="Times New Roman" panose="02020603050405020304" pitchFamily="18" charset="0"/>
              </a:rPr>
              <a:t>Đa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thức</a:t>
            </a:r>
            <a:r>
              <a:rPr lang="en-US" sz="2800" dirty="0">
                <a:solidFill>
                  <a:prstClr val="white"/>
                </a:solidFill>
                <a:latin typeface="Times New Roman" panose="02020603050405020304" pitchFamily="18" charset="0"/>
                <a:cs typeface="Times New Roman" panose="02020603050405020304" pitchFamily="18" charset="0"/>
              </a:rPr>
              <a:t> P có</a:t>
            </a:r>
          </a:p>
          <a:p>
            <a:pPr algn="ctr" defTabSz="914400" eaLnBrk="0" fontAlgn="base" hangingPunct="0">
              <a:spcBef>
                <a:spcPct val="0"/>
              </a:spcBef>
              <a:spcAft>
                <a:spcPct val="0"/>
              </a:spcAft>
            </a:pP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nhất</a:t>
            </a:r>
            <a:r>
              <a:rPr lang="en-US" sz="2800" dirty="0">
                <a:solidFill>
                  <a:srgbClr val="FF0000"/>
                </a:solidFill>
                <a:latin typeface="Times New Roman" panose="02020603050405020304" pitchFamily="18" charset="0"/>
                <a:cs typeface="Times New Roman" panose="02020603050405020304" pitchFamily="18" charset="0"/>
              </a:rPr>
              <a:t> là - 3</a:t>
            </a:r>
          </a:p>
        </p:txBody>
      </p:sp>
      <p:sp>
        <p:nvSpPr>
          <p:cNvPr id="21" name="Line Callout 2 20"/>
          <p:cNvSpPr/>
          <p:nvPr/>
        </p:nvSpPr>
        <p:spPr>
          <a:xfrm>
            <a:off x="3310128" y="5451166"/>
            <a:ext cx="4003233" cy="922202"/>
          </a:xfrm>
          <a:prstGeom prst="borderCallout2">
            <a:avLst>
              <a:gd name="adj1" fmla="val 18750"/>
              <a:gd name="adj2" fmla="val -8333"/>
              <a:gd name="adj3" fmla="val 18750"/>
              <a:gd name="adj4" fmla="val -16667"/>
              <a:gd name="adj5" fmla="val -31273"/>
              <a:gd name="adj6" fmla="val 9906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800" dirty="0" err="1">
                <a:solidFill>
                  <a:prstClr val="white"/>
                </a:solidFill>
                <a:latin typeface="Times New Roman" panose="02020603050405020304" pitchFamily="18" charset="0"/>
                <a:cs typeface="Times New Roman" panose="02020603050405020304" pitchFamily="18" charset="0"/>
              </a:rPr>
              <a:t>Đa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thức</a:t>
            </a:r>
            <a:r>
              <a:rPr lang="en-US" sz="2800" dirty="0">
                <a:solidFill>
                  <a:prstClr val="white"/>
                </a:solidFill>
                <a:latin typeface="Times New Roman" panose="02020603050405020304" pitchFamily="18" charset="0"/>
                <a:cs typeface="Times New Roman" panose="02020603050405020304" pitchFamily="18" charset="0"/>
              </a:rPr>
              <a:t> P có</a:t>
            </a:r>
          </a:p>
          <a:p>
            <a:pPr algn="ctr" defTabSz="914400" eaLnBrk="0" fontAlgn="base" hangingPunct="0">
              <a:spcBef>
                <a:spcPct val="0"/>
              </a:spcBef>
              <a:spcAft>
                <a:spcPct val="0"/>
              </a:spcAft>
            </a:pP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do là 1</a:t>
            </a:r>
          </a:p>
        </p:txBody>
      </p:sp>
    </p:spTree>
    <p:extLst>
      <p:ext uri="{BB962C8B-B14F-4D97-AF65-F5344CB8AC3E}">
        <p14:creationId xmlns:p14="http://schemas.microsoft.com/office/powerpoint/2010/main" val="19650069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95600" y="228600"/>
            <a:ext cx="2514600" cy="482593"/>
          </a:xfrm>
          <a:prstGeom prst="rect">
            <a:avLst/>
          </a:prstGeom>
          <a:noFill/>
        </p:spPr>
        <p:txBody>
          <a:bodyPr wrap="square" lIns="51206" tIns="25603" rIns="51206" bIns="25603" rtlCol="0">
            <a:spAutoFit/>
          </a:bodyPr>
          <a:lstStyle/>
          <a:p>
            <a:pPr algn="ctr" defTabSz="511436"/>
            <a:r>
              <a:rPr lang="en-US" sz="2800" b="1" dirty="0">
                <a:solidFill>
                  <a:prstClr val="black"/>
                </a:solidFill>
                <a:latin typeface="Times New Roman" pitchFamily="18" charset="0"/>
                <a:cs typeface="Times New Roman" pitchFamily="18" charset="0"/>
              </a:rPr>
              <a:t>KẾT LUẬN</a:t>
            </a:r>
          </a:p>
        </p:txBody>
      </p:sp>
      <p:sp>
        <p:nvSpPr>
          <p:cNvPr id="13" name="Rectangle 12"/>
          <p:cNvSpPr/>
          <p:nvPr/>
        </p:nvSpPr>
        <p:spPr>
          <a:xfrm>
            <a:off x="163300" y="744549"/>
            <a:ext cx="8422997" cy="544149"/>
          </a:xfrm>
          <a:prstGeom prst="rect">
            <a:avLst/>
          </a:prstGeom>
        </p:spPr>
        <p:txBody>
          <a:bodyPr wrap="none" lIns="51206" tIns="25603" rIns="51206" bIns="25603">
            <a:spAutoFit/>
          </a:bodyPr>
          <a:lstStyle/>
          <a:p>
            <a:pPr defTabSz="511436"/>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gọn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a:t>
            </a:r>
          </a:p>
        </p:txBody>
      </p:sp>
      <p:sp>
        <p:nvSpPr>
          <p:cNvPr id="14" name="Rectangle 13"/>
          <p:cNvSpPr/>
          <p:nvPr/>
        </p:nvSpPr>
        <p:spPr>
          <a:xfrm>
            <a:off x="152405" y="1310880"/>
            <a:ext cx="8839197" cy="3006361"/>
          </a:xfrm>
          <a:prstGeom prst="rect">
            <a:avLst/>
          </a:prstGeom>
        </p:spPr>
        <p:txBody>
          <a:bodyPr wrap="square" lIns="51206" tIns="25603" rIns="51206" bIns="25603">
            <a:spAutoFit/>
          </a:bodyPr>
          <a:lstStyle/>
          <a:p>
            <a:pPr defTabSz="511436"/>
            <a:r>
              <a:rPr lang="en-US" sz="28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Bậc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bậc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bậc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của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thức</a:t>
            </a:r>
            <a:r>
              <a:rPr lang="en-US" sz="3200" dirty="0">
                <a:solidFill>
                  <a:srgbClr val="C0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đó</a:t>
            </a:r>
            <a:r>
              <a:rPr lang="en-US" sz="3200" dirty="0">
                <a:solidFill>
                  <a:prstClr val="black"/>
                </a:solidFill>
                <a:latin typeface="Times New Roman" pitchFamily="18" charset="0"/>
                <a:cs typeface="Times New Roman" pitchFamily="18" charset="0"/>
              </a:rPr>
              <a:t>.</a:t>
            </a:r>
          </a:p>
          <a:p>
            <a:pPr defTabSz="511436"/>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bậc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hệ</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nhất</a:t>
            </a:r>
            <a:r>
              <a:rPr lang="en-US" sz="3200" dirty="0">
                <a:solidFill>
                  <a:srgbClr val="C0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đó</a:t>
            </a:r>
            <a:r>
              <a:rPr lang="en-US" sz="3200" dirty="0">
                <a:solidFill>
                  <a:prstClr val="black"/>
                </a:solidFill>
                <a:latin typeface="Times New Roman" pitchFamily="18" charset="0"/>
                <a:cs typeface="Times New Roman" pitchFamily="18" charset="0"/>
              </a:rPr>
              <a:t>.</a:t>
            </a:r>
          </a:p>
          <a:p>
            <a:pPr defTabSz="511436"/>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bậc</a:t>
            </a:r>
            <a:r>
              <a:rPr lang="en-US" sz="3200" dirty="0">
                <a:solidFill>
                  <a:prstClr val="black"/>
                </a:solidFill>
                <a:latin typeface="Times New Roman" pitchFamily="18" charset="0"/>
                <a:cs typeface="Times New Roman" pitchFamily="18" charset="0"/>
              </a:rPr>
              <a:t> 0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hệ</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tự</a:t>
            </a:r>
            <a:r>
              <a:rPr lang="en-US" sz="3200" dirty="0">
                <a:solidFill>
                  <a:srgbClr val="C00000"/>
                </a:solidFill>
                <a:latin typeface="Times New Roman" pitchFamily="18" charset="0"/>
                <a:cs typeface="Times New Roman" pitchFamily="18" charset="0"/>
              </a:rPr>
              <a:t> do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đó</a:t>
            </a:r>
            <a:r>
              <a:rPr lang="en-US" sz="3200" dirty="0">
                <a:solidFill>
                  <a:prstClr val="black"/>
                </a:solidFill>
                <a:latin typeface="Times New Roman" pitchFamily="18" charset="0"/>
                <a:cs typeface="Times New Roman" pitchFamily="18" charset="0"/>
              </a:rPr>
              <a:t>.</a:t>
            </a:r>
          </a:p>
        </p:txBody>
      </p:sp>
      <p:sp>
        <p:nvSpPr>
          <p:cNvPr id="15" name="TextBox 14"/>
          <p:cNvSpPr txBox="1"/>
          <p:nvPr/>
        </p:nvSpPr>
        <p:spPr>
          <a:xfrm>
            <a:off x="228600" y="4317241"/>
            <a:ext cx="1268470" cy="584775"/>
          </a:xfrm>
          <a:prstGeom prst="rect">
            <a:avLst/>
          </a:prstGeom>
          <a:noFill/>
        </p:spPr>
        <p:txBody>
          <a:bodyPr wrap="square" lIns="91430" tIns="45720" rIns="91430" bIns="45720" rtlCol="0">
            <a:spAutoFit/>
          </a:bodyPr>
          <a:lstStyle/>
          <a:p>
            <a:pPr defTabSz="511448"/>
            <a:r>
              <a:rPr lang="en-US" sz="3200" b="1" dirty="0" err="1">
                <a:solidFill>
                  <a:srgbClr val="C00000"/>
                </a:solidFill>
                <a:latin typeface="Times New Roman" pitchFamily="18" charset="0"/>
                <a:cs typeface="Times New Roman" pitchFamily="18" charset="0"/>
              </a:rPr>
              <a:t>Chú</a:t>
            </a:r>
            <a:r>
              <a:rPr lang="en-US" sz="3200" b="1" dirty="0">
                <a:solidFill>
                  <a:srgbClr val="C00000"/>
                </a:solidFill>
                <a:latin typeface="Times New Roman" pitchFamily="18" charset="0"/>
                <a:cs typeface="Times New Roman" pitchFamily="18" charset="0"/>
              </a:rPr>
              <a:t> ý</a:t>
            </a:r>
          </a:p>
        </p:txBody>
      </p:sp>
      <p:sp>
        <p:nvSpPr>
          <p:cNvPr id="16" name="Rectangle 15"/>
          <p:cNvSpPr/>
          <p:nvPr/>
        </p:nvSpPr>
        <p:spPr>
          <a:xfrm>
            <a:off x="1371017" y="4378796"/>
            <a:ext cx="7794754" cy="584775"/>
          </a:xfrm>
          <a:prstGeom prst="rect">
            <a:avLst/>
          </a:prstGeom>
        </p:spPr>
        <p:txBody>
          <a:bodyPr wrap="square" lIns="91430" tIns="45720" rIns="91430" bIns="45720">
            <a:spAutoFit/>
          </a:bodyPr>
          <a:lstStyle/>
          <a:p>
            <a:pPr defTabSz="511448"/>
            <a:r>
              <a:rPr lang="en-US" sz="2800" dirty="0">
                <a:solidFill>
                  <a:prstClr val="black"/>
                </a:solidFill>
                <a:latin typeface="Times New Roman" pitchFamily="18" charset="0"/>
                <a:cs typeface="Times New Roman" pitchFamily="18" charset="0"/>
              </a:rPr>
              <a:t>-</a:t>
            </a:r>
            <a:r>
              <a:rPr lang="vi-VN" sz="3200" dirty="0">
                <a:solidFill>
                  <a:prstClr val="black"/>
                </a:solidFill>
                <a:latin typeface="Times New Roman" pitchFamily="18" charset="0"/>
                <a:cs typeface="Times New Roman" pitchFamily="18" charset="0"/>
              </a:rPr>
              <a:t>Đa thức </a:t>
            </a:r>
            <a:r>
              <a:rPr lang="vi-VN" sz="3200" b="1" i="1" dirty="0">
                <a:solidFill>
                  <a:prstClr val="black"/>
                </a:solidFill>
                <a:latin typeface="Times New Roman" pitchFamily="18" charset="0"/>
                <a:cs typeface="Times New Roman" pitchFamily="18" charset="0"/>
              </a:rPr>
              <a:t>không</a:t>
            </a:r>
            <a:r>
              <a:rPr lang="vi-VN" sz="3200" dirty="0">
                <a:solidFill>
                  <a:prstClr val="black"/>
                </a:solidFill>
                <a:latin typeface="Times New Roman" pitchFamily="18" charset="0"/>
                <a:cs typeface="Times New Roman" pitchFamily="18" charset="0"/>
              </a:rPr>
              <a:t> là đa thức không có bậc.</a:t>
            </a:r>
          </a:p>
        </p:txBody>
      </p:sp>
      <p:sp>
        <p:nvSpPr>
          <p:cNvPr id="17" name="Rectangle 16"/>
          <p:cNvSpPr/>
          <p:nvPr/>
        </p:nvSpPr>
        <p:spPr>
          <a:xfrm>
            <a:off x="70473" y="5029200"/>
            <a:ext cx="8888472" cy="1077218"/>
          </a:xfrm>
          <a:prstGeom prst="rect">
            <a:avLst/>
          </a:prstGeom>
        </p:spPr>
        <p:txBody>
          <a:bodyPr wrap="square" lIns="91430" tIns="45720" rIns="91430" bIns="45720">
            <a:spAutoFit/>
          </a:bodyPr>
          <a:lstStyle/>
          <a:p>
            <a:pPr defTabSz="511448"/>
            <a:r>
              <a:rPr lang="en-US" sz="3200" dirty="0">
                <a:solidFill>
                  <a:prstClr val="black"/>
                </a:solidFill>
                <a:latin typeface="Times New Roman" pitchFamily="18" charset="0"/>
                <a:cs typeface="Times New Roman" pitchFamily="18" charset="0"/>
              </a:rPr>
              <a:t>-</a:t>
            </a:r>
            <a:r>
              <a:rPr lang="vi-VN" sz="3200" dirty="0">
                <a:solidFill>
                  <a:prstClr val="black"/>
                </a:solidFill>
                <a:latin typeface="Times New Roman" pitchFamily="18" charset="0"/>
                <a:cs typeface="Times New Roman" pitchFamily="18" charset="0"/>
              </a:rPr>
              <a:t>Trong một đa thức thu gọn, hệ số cao nhất phải khác 0 (các hệ số khác có thể bằng 0).</a:t>
            </a:r>
          </a:p>
        </p:txBody>
      </p:sp>
    </p:spTree>
    <p:extLst>
      <p:ext uri="{BB962C8B-B14F-4D97-AF65-F5344CB8AC3E}">
        <p14:creationId xmlns:p14="http://schemas.microsoft.com/office/powerpoint/2010/main" val="3538509739"/>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additive="base">
                                        <p:cTn id="20"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4">
                                            <p:txEl>
                                              <p:pRg st="0" end="0"/>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4">
                                            <p:txEl>
                                              <p:pRg st="1" end="1"/>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 calcmode="lin" valueType="num">
                                      <p:cBhvr additive="base">
                                        <p:cTn id="28"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1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 y="76200"/>
            <a:ext cx="8839200" cy="913480"/>
          </a:xfrm>
          <a:prstGeom prst="rect">
            <a:avLst/>
          </a:prstGeom>
        </p:spPr>
        <p:txBody>
          <a:bodyPr wrap="square" lIns="51206" tIns="25603" rIns="51206" bIns="25603">
            <a:spAutoFit/>
          </a:bodyPr>
          <a:lstStyle/>
          <a:p>
            <a:pPr defTabSz="511448"/>
            <a:r>
              <a:rPr lang="en-US" sz="2800" dirty="0">
                <a:solidFill>
                  <a:prstClr val="black"/>
                </a:solidFill>
                <a:latin typeface="Times New Roman" pitchFamily="18" charset="0"/>
                <a:cs typeface="Times New Roman" pitchFamily="18" charset="0"/>
              </a:rPr>
              <a:t>-</a:t>
            </a:r>
            <a:r>
              <a:rPr lang="vi-VN" sz="2800" dirty="0">
                <a:solidFill>
                  <a:prstClr val="black"/>
                </a:solidFill>
                <a:latin typeface="Times New Roman" pitchFamily="18" charset="0"/>
                <a:cs typeface="Times New Roman" pitchFamily="18" charset="0"/>
              </a:rPr>
              <a:t>Muốn tìm bậc của một đa thức chưa thu gọn, ta phải thu gọn đa thức đó.</a:t>
            </a:r>
          </a:p>
        </p:txBody>
      </p:sp>
      <p:pic>
        <p:nvPicPr>
          <p:cNvPr id="18" name="Picture 17"/>
          <p:cNvPicPr>
            <a:picLocks noChangeAspect="1"/>
          </p:cNvPicPr>
          <p:nvPr/>
        </p:nvPicPr>
        <p:blipFill>
          <a:blip r:embed="rId2"/>
          <a:stretch>
            <a:fillRect/>
          </a:stretch>
        </p:blipFill>
        <p:spPr>
          <a:xfrm>
            <a:off x="169568" y="989680"/>
            <a:ext cx="402107" cy="559580"/>
          </a:xfrm>
          <a:prstGeom prst="rect">
            <a:avLst/>
          </a:prstGeom>
        </p:spPr>
      </p:pic>
      <p:sp>
        <p:nvSpPr>
          <p:cNvPr id="19" name="Rectangle 18"/>
          <p:cNvSpPr/>
          <p:nvPr/>
        </p:nvSpPr>
        <p:spPr>
          <a:xfrm>
            <a:off x="571668" y="946326"/>
            <a:ext cx="8648532" cy="913480"/>
          </a:xfrm>
          <a:prstGeom prst="rect">
            <a:avLst/>
          </a:prstGeom>
        </p:spPr>
        <p:txBody>
          <a:bodyPr wrap="square" lIns="51206" tIns="25603" rIns="51206" bIns="25603">
            <a:spAutoFit/>
          </a:bodyPr>
          <a:lstStyle/>
          <a:p>
            <a:pPr defTabSz="511448"/>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số</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khác</a:t>
            </a:r>
            <a:r>
              <a:rPr lang="en-US" sz="2800" b="1" i="1" dirty="0">
                <a:solidFill>
                  <a:srgbClr val="002060"/>
                </a:solidFill>
                <a:latin typeface="Times New Roman" pitchFamily="18" charset="0"/>
                <a:cs typeface="Times New Roman" pitchFamily="18" charset="0"/>
              </a:rPr>
              <a:t> 0 </a:t>
            </a:r>
            <a:r>
              <a:rPr lang="en-US" sz="2800" b="1" i="1" dirty="0" err="1">
                <a:solidFill>
                  <a:srgbClr val="002060"/>
                </a:solidFill>
                <a:latin typeface="Times New Roman" pitchFamily="18" charset="0"/>
                <a:cs typeface="Times New Roman" pitchFamily="18" charset="0"/>
              </a:rPr>
              <a:t>cũng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là</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thức</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Vậy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bậc</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của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nó</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bằng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bao</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nhiêu</a:t>
            </a:r>
            <a:r>
              <a:rPr lang="en-US" sz="2800" b="1" i="1" dirty="0">
                <a:solidFill>
                  <a:srgbClr val="002060"/>
                </a:solidFill>
                <a:latin typeface="Times New Roman" pitchFamily="18" charset="0"/>
                <a:cs typeface="Times New Roman" pitchFamily="18" charset="0"/>
              </a:rPr>
              <a:t>?</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1837">
            <a:off x="3639294" y="1375211"/>
            <a:ext cx="411860" cy="723466"/>
          </a:xfrm>
          <a:prstGeom prst="rect">
            <a:avLst/>
          </a:prstGeom>
        </p:spPr>
      </p:pic>
      <p:sp>
        <p:nvSpPr>
          <p:cNvPr id="22" name="Rectangle 21"/>
          <p:cNvSpPr/>
          <p:nvPr/>
        </p:nvSpPr>
        <p:spPr>
          <a:xfrm>
            <a:off x="4191016" y="1772703"/>
            <a:ext cx="2987215" cy="482593"/>
          </a:xfrm>
          <a:prstGeom prst="rect">
            <a:avLst/>
          </a:prstGeom>
        </p:spPr>
        <p:txBody>
          <a:bodyPr wrap="none" lIns="51206" tIns="25603" rIns="51206" bIns="25603">
            <a:spAutoFit/>
          </a:bodyPr>
          <a:lstStyle/>
          <a:p>
            <a:pPr defTabSz="511448"/>
            <a:r>
              <a:rPr lang="en-US" sz="2800" b="1" dirty="0" err="1">
                <a:solidFill>
                  <a:srgbClr val="C00000"/>
                </a:solidFill>
                <a:latin typeface="Times New Roman" pitchFamily="18" charset="0"/>
                <a:cs typeface="Times New Roman" pitchFamily="18" charset="0"/>
              </a:rPr>
              <a:t>Bậc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nó</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bằng</a:t>
            </a:r>
            <a:r>
              <a:rPr lang="en-US" sz="2800" b="1" dirty="0">
                <a:solidFill>
                  <a:srgbClr val="C00000"/>
                </a:solidFill>
                <a:latin typeface="Times New Roman" pitchFamily="18" charset="0"/>
                <a:cs typeface="Times New Roman" pitchFamily="18" charset="0"/>
              </a:rPr>
              <a:t> 0.</a:t>
            </a:r>
          </a:p>
        </p:txBody>
      </p:sp>
      <p:sp>
        <p:nvSpPr>
          <p:cNvPr id="23" name="TextBox 22"/>
          <p:cNvSpPr txBox="1"/>
          <p:nvPr/>
        </p:nvSpPr>
        <p:spPr>
          <a:xfrm>
            <a:off x="104760" y="1859806"/>
            <a:ext cx="1306286" cy="523220"/>
          </a:xfrm>
          <a:prstGeom prst="rect">
            <a:avLst/>
          </a:prstGeom>
          <a:noFill/>
        </p:spPr>
        <p:txBody>
          <a:bodyPr wrap="square" lIns="91430" tIns="45720" rIns="91430" bIns="45720" rtlCol="0">
            <a:spAutoFit/>
          </a:bodyPr>
          <a:lstStyle/>
          <a:p>
            <a:pPr algn="ctr" defTabSz="511460"/>
            <a:r>
              <a:rPr lang="en-US" sz="2800" b="1" dirty="0" err="1">
                <a:solidFill>
                  <a:prstClr val="black"/>
                </a:solidFill>
                <a:latin typeface="Times New Roman" pitchFamily="18" charset="0"/>
                <a:cs typeface="Times New Roman" pitchFamily="18" charset="0"/>
              </a:rPr>
              <a:t>Ví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a:t>
            </a:r>
            <a:r>
              <a:rPr lang="en-US" sz="2800" b="1" dirty="0">
                <a:solidFill>
                  <a:prstClr val="black"/>
                </a:solidFill>
                <a:latin typeface="Times New Roman" pitchFamily="18" charset="0"/>
                <a:cs typeface="Times New Roman" pitchFamily="18" charset="0"/>
              </a:rPr>
              <a:t> 3</a:t>
            </a:r>
          </a:p>
        </p:txBody>
      </p:sp>
      <p:sp>
        <p:nvSpPr>
          <p:cNvPr id="24" name="Rectangle 23"/>
          <p:cNvSpPr/>
          <p:nvPr/>
        </p:nvSpPr>
        <p:spPr>
          <a:xfrm>
            <a:off x="169568" y="2257249"/>
            <a:ext cx="8822032" cy="913480"/>
          </a:xfrm>
          <a:prstGeom prst="rect">
            <a:avLst/>
          </a:prstGeom>
        </p:spPr>
        <p:txBody>
          <a:bodyPr wrap="square" lIns="51206" tIns="25603" rIns="51206" bIns="25603">
            <a:spAutoFit/>
          </a:bodyPr>
          <a:lstStyle/>
          <a:p>
            <a:pPr defTabSz="511460">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Tìm bậc, hệ số cao nhất và hệ số tự do của đa thức                                         P = -x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 + 4x + 5.</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25" name="Oval Callout 24"/>
          <p:cNvSpPr/>
          <p:nvPr/>
        </p:nvSpPr>
        <p:spPr>
          <a:xfrm>
            <a:off x="3505200" y="3102429"/>
            <a:ext cx="1145324" cy="533400"/>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lIns="51206" tIns="25603" rIns="51206" bIns="25603" rtlCol="0" anchor="ctr"/>
          <a:lstStyle/>
          <a:p>
            <a:pPr defTabSz="511460"/>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p:sp>
        <p:nvSpPr>
          <p:cNvPr id="26" name="Rectangle 25"/>
          <p:cNvSpPr/>
          <p:nvPr/>
        </p:nvSpPr>
        <p:spPr>
          <a:xfrm>
            <a:off x="302678" y="3646716"/>
            <a:ext cx="4347855" cy="1498256"/>
          </a:xfrm>
          <a:prstGeom prst="rect">
            <a:avLst/>
          </a:prstGeom>
        </p:spPr>
        <p:txBody>
          <a:bodyPr wrap="square" lIns="51206" tIns="25603" rIns="51206" bIns="25603">
            <a:spAutoFit/>
          </a:bodyPr>
          <a:lstStyle/>
          <a:p>
            <a:pPr defTabSz="511460">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P = -x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 + 4x + 5.</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460">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   = (-x</a:t>
            </a:r>
            <a:r>
              <a:rPr lang="nl-NL" sz="2800" baseline="30000" dirty="0">
                <a:solidFill>
                  <a:prstClr val="black"/>
                </a:solidFill>
                <a:latin typeface="Times New Roman" pitchFamily="18" charset="0"/>
                <a:ea typeface="Calibri" panose="020F0502020204030204" pitchFamily="34" charset="0"/>
                <a:cs typeface="Times New Roman" pitchFamily="18" charset="0"/>
              </a:rPr>
              <a:t>3 </a:t>
            </a:r>
            <a:r>
              <a:rPr lang="nl-NL" sz="2800" dirty="0">
                <a:solidFill>
                  <a:prstClr val="black"/>
                </a:solidFill>
                <a:latin typeface="Times New Roman" pitchFamily="18" charset="0"/>
                <a:ea typeface="Calibri" panose="020F0502020204030204" pitchFamily="34" charset="0"/>
                <a:cs typeface="Times New Roman" pitchFamily="18" charset="0"/>
              </a:rPr>
              <a:t>+ 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+ 4x + 5</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460">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+ 4x + 5</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grpSp>
        <p:nvGrpSpPr>
          <p:cNvPr id="27" name="Group 26"/>
          <p:cNvGrpSpPr/>
          <p:nvPr/>
        </p:nvGrpSpPr>
        <p:grpSpPr>
          <a:xfrm>
            <a:off x="5029200" y="3150994"/>
            <a:ext cx="3733800" cy="3364106"/>
            <a:chOff x="457204" y="92470"/>
            <a:chExt cx="4030041" cy="2724364"/>
          </a:xfrm>
        </p:grpSpPr>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794996" y="1371706"/>
              <a:ext cx="1498227" cy="1445128"/>
            </a:xfrm>
            <a:prstGeom prst="rect">
              <a:avLst/>
            </a:prstGeom>
          </p:spPr>
        </p:pic>
        <p:sp>
          <p:nvSpPr>
            <p:cNvPr id="29" name="Speech Bubble: Rectangle with Corners Rounded 82"/>
            <p:cNvSpPr/>
            <p:nvPr/>
          </p:nvSpPr>
          <p:spPr>
            <a:xfrm>
              <a:off x="457204" y="92470"/>
              <a:ext cx="4030041" cy="1168553"/>
            </a:xfrm>
            <a:prstGeom prst="wedgeRoundRectCallout">
              <a:avLst>
                <a:gd name="adj1" fmla="val -774"/>
                <a:gd name="adj2" fmla="val 69645"/>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defTabSz="511460">
                <a:spcAft>
                  <a:spcPts val="448"/>
                </a:spcAft>
                <a:defRPr/>
              </a:pPr>
              <a:r>
                <a:rPr lang="en-US" sz="2800" dirty="0" err="1">
                  <a:solidFill>
                    <a:srgbClr val="000000"/>
                  </a:solidFill>
                  <a:latin typeface="Times New Roman" pitchFamily="18" charset="0"/>
                  <a:ea typeface="Calibri" panose="020F0502020204030204" pitchFamily="34" charset="0"/>
                  <a:cs typeface="Times New Roman" pitchFamily="18" charset="0"/>
                </a:rPr>
                <a:t>Gọi</a:t>
              </a:r>
              <a:r>
                <a:rPr lang="en-US" sz="2800" dirty="0">
                  <a:solidFill>
                    <a:srgbClr val="000000"/>
                  </a:solidFill>
                  <a:latin typeface="Times New Roman" pitchFamily="18" charset="0"/>
                  <a:ea typeface="Calibri" panose="020F0502020204030204" pitchFamily="34" charset="0"/>
                  <a:cs typeface="Times New Roman" pitchFamily="18" charset="0"/>
                </a:rPr>
                <a:t> 5 </a:t>
              </a:r>
              <a:r>
                <a:rPr lang="en-US" sz="2800" dirty="0" err="1">
                  <a:solidFill>
                    <a:srgbClr val="000000"/>
                  </a:solidFill>
                  <a:latin typeface="Times New Roman" pitchFamily="18" charset="0"/>
                  <a:ea typeface="Calibri" panose="020F0502020204030204" pitchFamily="34" charset="0"/>
                  <a:cs typeface="Times New Roman" pitchFamily="18" charset="0"/>
                </a:rPr>
                <a:t>là</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hệ</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số</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tự</a:t>
              </a:r>
              <a:r>
                <a:rPr lang="en-US" sz="2800" dirty="0">
                  <a:solidFill>
                    <a:srgbClr val="000000"/>
                  </a:solidFill>
                  <a:latin typeface="Times New Roman" pitchFamily="18" charset="0"/>
                  <a:ea typeface="Calibri" panose="020F0502020204030204" pitchFamily="34" charset="0"/>
                  <a:cs typeface="Times New Roman" pitchFamily="18" charset="0"/>
                </a:rPr>
                <a:t> do </a:t>
              </a:r>
              <a:r>
                <a:rPr lang="en-US" sz="2800" dirty="0" err="1">
                  <a:solidFill>
                    <a:srgbClr val="000000"/>
                  </a:solidFill>
                  <a:latin typeface="Times New Roman" pitchFamily="18" charset="0"/>
                  <a:ea typeface="Calibri" panose="020F0502020204030204" pitchFamily="34" charset="0"/>
                  <a:cs typeface="Times New Roman" pitchFamily="18" charset="0"/>
                </a:rPr>
                <a:t>vì</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trong</a:t>
              </a:r>
              <a:r>
                <a:rPr lang="en-US" sz="2800" dirty="0">
                  <a:solidFill>
                    <a:srgbClr val="000000"/>
                  </a:solidFill>
                  <a:latin typeface="Times New Roman" pitchFamily="18" charset="0"/>
                  <a:ea typeface="Calibri" panose="020F0502020204030204" pitchFamily="34" charset="0"/>
                  <a:cs typeface="Times New Roman" pitchFamily="18" charset="0"/>
                </a:rPr>
                <a:t> P, </a:t>
              </a:r>
              <a:r>
                <a:rPr lang="en-US" sz="2800" dirty="0" err="1">
                  <a:solidFill>
                    <a:srgbClr val="000000"/>
                  </a:solidFill>
                  <a:latin typeface="Times New Roman" pitchFamily="18" charset="0"/>
                  <a:ea typeface="Calibri" panose="020F0502020204030204" pitchFamily="34" charset="0"/>
                  <a:cs typeface="Times New Roman" pitchFamily="18" charset="0"/>
                </a:rPr>
                <a:t>hạng</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tử</a:t>
              </a:r>
              <a:r>
                <a:rPr lang="en-US" sz="2800" dirty="0">
                  <a:solidFill>
                    <a:srgbClr val="000000"/>
                  </a:solidFill>
                  <a:latin typeface="Times New Roman" pitchFamily="18" charset="0"/>
                  <a:ea typeface="Calibri" panose="020F0502020204030204" pitchFamily="34" charset="0"/>
                  <a:cs typeface="Times New Roman" pitchFamily="18" charset="0"/>
                </a:rPr>
                <a:t> 5 </a:t>
              </a:r>
              <a:r>
                <a:rPr lang="en-US" sz="2800" dirty="0" err="1">
                  <a:solidFill>
                    <a:srgbClr val="000000"/>
                  </a:solidFill>
                  <a:latin typeface="Times New Roman" pitchFamily="18" charset="0"/>
                  <a:ea typeface="Calibri" panose="020F0502020204030204" pitchFamily="34" charset="0"/>
                  <a:cs typeface="Times New Roman" pitchFamily="18" charset="0"/>
                </a:rPr>
                <a:t>không</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chứa</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biến</a:t>
              </a:r>
              <a:r>
                <a:rPr lang="en-US" sz="2800" dirty="0">
                  <a:solidFill>
                    <a:srgbClr val="000000"/>
                  </a:solidFill>
                  <a:latin typeface="Times New Roman" pitchFamily="18" charset="0"/>
                  <a:ea typeface="Calibri" panose="020F0502020204030204" pitchFamily="34" charset="0"/>
                  <a:cs typeface="Times New Roman" pitchFamily="18" charset="0"/>
                </a:rPr>
                <a:t>.</a:t>
              </a:r>
              <a:endParaRPr lang="en-US" sz="2800" kern="0" dirty="0">
                <a:solidFill>
                  <a:sysClr val="window" lastClr="FFFFFF"/>
                </a:solidFill>
                <a:latin typeface="Times New Roman" pitchFamily="18" charset="0"/>
                <a:ea typeface="Calibri" panose="020F0502020204030204" pitchFamily="34" charset="0"/>
                <a:cs typeface="Times New Roman" pitchFamily="18" charset="0"/>
              </a:endParaRPr>
            </a:p>
          </p:txBody>
        </p:sp>
      </p:grpSp>
    </p:spTree>
    <p:extLst>
      <p:ext uri="{BB962C8B-B14F-4D97-AF65-F5344CB8AC3E}">
        <p14:creationId xmlns:p14="http://schemas.microsoft.com/office/powerpoint/2010/main" val="49323788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fltVal val="0"/>
                                          </p:val>
                                        </p:tav>
                                        <p:tav tm="100000">
                                          <p:val>
                                            <p:strVal val="#ppt_w"/>
                                          </p:val>
                                        </p:tav>
                                      </p:tavLst>
                                    </p:anim>
                                    <p:anim calcmode="lin" valueType="num">
                                      <p:cBhvr>
                                        <p:cTn id="30" dur="1000" fill="hold"/>
                                        <p:tgtEl>
                                          <p:spTgt spid="22"/>
                                        </p:tgtEl>
                                        <p:attrNameLst>
                                          <p:attrName>ppt_h</p:attrName>
                                        </p:attrNameLst>
                                      </p:cBhvr>
                                      <p:tavLst>
                                        <p:tav tm="0">
                                          <p:val>
                                            <p:fltVal val="0"/>
                                          </p:val>
                                        </p:tav>
                                        <p:tav tm="100000">
                                          <p:val>
                                            <p:strVal val="#ppt_h"/>
                                          </p:val>
                                        </p:tav>
                                      </p:tavLst>
                                    </p:anim>
                                    <p:anim calcmode="lin" valueType="num">
                                      <p:cBhvr>
                                        <p:cTn id="31" dur="1000" fill="hold"/>
                                        <p:tgtEl>
                                          <p:spTgt spid="22"/>
                                        </p:tgtEl>
                                        <p:attrNameLst>
                                          <p:attrName>style.rotation</p:attrName>
                                        </p:attrNameLst>
                                      </p:cBhvr>
                                      <p:tavLst>
                                        <p:tav tm="0">
                                          <p:val>
                                            <p:fltVal val="90"/>
                                          </p:val>
                                        </p:tav>
                                        <p:tav tm="100000">
                                          <p:val>
                                            <p:fltVal val="0"/>
                                          </p:val>
                                        </p:tav>
                                      </p:tavLst>
                                    </p:anim>
                                    <p:animEffect transition="in" filter="fad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7" dur="500"/>
                                        <p:tgtEl>
                                          <p:spTgt spid="2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anim calcmode="lin" valueType="num">
                                      <p:cBhvr>
                                        <p:cTn id="58" dur="500" fill="hold"/>
                                        <p:tgtEl>
                                          <p:spTgt spid="27"/>
                                        </p:tgtEl>
                                        <p:attrNameLst>
                                          <p:attrName>ppt_x</p:attrName>
                                        </p:attrNameLst>
                                      </p:cBhvr>
                                      <p:tavLst>
                                        <p:tav tm="0">
                                          <p:val>
                                            <p:strVal val="#ppt_x"/>
                                          </p:val>
                                        </p:tav>
                                        <p:tav tm="100000">
                                          <p:val>
                                            <p:strVal val="#ppt_x"/>
                                          </p:val>
                                        </p:tav>
                                      </p:tavLst>
                                    </p:anim>
                                    <p:anim calcmode="lin" valueType="num">
                                      <p:cBhvr>
                                        <p:cTn id="5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P spid="24" grpId="0"/>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00+ Hình nền, ảnh màu vàng đẹp Powerpoint cho PC,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32" y="76200"/>
            <a:ext cx="2021687" cy="523220"/>
          </a:xfrm>
          <a:prstGeom prst="rect">
            <a:avLst/>
          </a:prstGeom>
        </p:spPr>
        <p:txBody>
          <a:bodyPr wrap="none" lIns="91430" tIns="45720" rIns="91430" bIns="45720">
            <a:spAutoFit/>
          </a:bodyPr>
          <a:lstStyle/>
          <a:p>
            <a:pPr defTabSz="511476"/>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5</a:t>
            </a:r>
          </a:p>
        </p:txBody>
      </p:sp>
      <p:sp>
        <p:nvSpPr>
          <p:cNvPr id="4" name="Rectangle 3"/>
          <p:cNvSpPr/>
          <p:nvPr/>
        </p:nvSpPr>
        <p:spPr>
          <a:xfrm>
            <a:off x="1643743" y="528099"/>
            <a:ext cx="7467600" cy="913480"/>
          </a:xfrm>
          <a:prstGeom prst="rect">
            <a:avLst/>
          </a:prstGeom>
        </p:spPr>
        <p:txBody>
          <a:bodyPr wrap="square" lIns="51206" tIns="25603" rIns="51206" bIns="25603">
            <a:spAutoFit/>
          </a:bodyPr>
          <a:lstStyle/>
          <a:p>
            <a:pPr defTabSz="511476"/>
            <a:r>
              <a:rPr lang="en-US" sz="2800" b="1" dirty="0" err="1">
                <a:latin typeface="Times New Roman" pitchFamily="18" charset="0"/>
                <a:cs typeface="Times New Roman" pitchFamily="18" charset="0"/>
              </a:rPr>
              <a:t>Xác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p>
        </p:txBody>
      </p:sp>
      <p:sp>
        <p:nvSpPr>
          <p:cNvPr id="5" name="Rectangle 4"/>
          <p:cNvSpPr/>
          <p:nvPr/>
        </p:nvSpPr>
        <p:spPr>
          <a:xfrm>
            <a:off x="457200" y="1371601"/>
            <a:ext cx="8491220" cy="482593"/>
          </a:xfrm>
          <a:prstGeom prst="rect">
            <a:avLst/>
          </a:prstGeom>
        </p:spPr>
        <p:txBody>
          <a:bodyPr wrap="square" lIns="51206" tIns="25603" rIns="51206" bIns="25603">
            <a:spAutoFit/>
          </a:bodyPr>
          <a:lstStyle/>
          <a:p>
            <a:pPr defTabSz="511476"/>
            <a:r>
              <a:rPr lang="en-US" sz="2800" b="1" dirty="0">
                <a:solidFill>
                  <a:prstClr val="black"/>
                </a:solidFill>
                <a:latin typeface="Times New Roman" pitchFamily="18" charset="0"/>
                <a:cs typeface="Times New Roman" pitchFamily="18" charset="0"/>
              </a:rPr>
              <a:t>a. 5x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- 2x +1 - 3x</a:t>
            </a:r>
            <a:r>
              <a:rPr lang="en-US" sz="2800" b="1" baseline="30000" dirty="0">
                <a:solidFill>
                  <a:prstClr val="black"/>
                </a:solidFill>
                <a:latin typeface="Times New Roman" pitchFamily="18" charset="0"/>
                <a:cs typeface="Times New Roman" pitchFamily="18" charset="0"/>
              </a:rPr>
              <a:t>4       </a:t>
            </a:r>
            <a:r>
              <a:rPr lang="en-US" sz="2800" b="1" dirty="0">
                <a:solidFill>
                  <a:prstClr val="black"/>
                </a:solidFill>
                <a:latin typeface="Times New Roman" pitchFamily="18" charset="0"/>
                <a:cs typeface="Times New Roman" pitchFamily="18" charset="0"/>
              </a:rPr>
              <a:t>            b. 1,5x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- 3,4x</a:t>
            </a:r>
            <a:r>
              <a:rPr lang="en-US" sz="2800" b="1" baseline="30000" dirty="0">
                <a:solidFill>
                  <a:prstClr val="black"/>
                </a:solidFill>
                <a:latin typeface="Times New Roman" pitchFamily="18" charset="0"/>
                <a:cs typeface="Times New Roman" pitchFamily="18" charset="0"/>
              </a:rPr>
              <a:t>4</a:t>
            </a:r>
            <a:r>
              <a:rPr lang="en-US" sz="2800" b="1" dirty="0">
                <a:solidFill>
                  <a:prstClr val="black"/>
                </a:solidFill>
                <a:latin typeface="Times New Roman" pitchFamily="18" charset="0"/>
                <a:cs typeface="Times New Roman" pitchFamily="18" charset="0"/>
              </a:rPr>
              <a:t> + 0,5x</a:t>
            </a:r>
            <a:r>
              <a:rPr lang="en-US" sz="2800" b="1" baseline="30000" dirty="0">
                <a:solidFill>
                  <a:prstClr val="black"/>
                </a:solidFill>
                <a:latin typeface="Times New Roman" pitchFamily="18" charset="0"/>
                <a:cs typeface="Times New Roman" pitchFamily="18" charset="0"/>
              </a:rPr>
              <a:t>2</a:t>
            </a:r>
            <a:r>
              <a:rPr lang="en-US" sz="2800" b="1" dirty="0">
                <a:solidFill>
                  <a:prstClr val="black"/>
                </a:solidFill>
                <a:latin typeface="Times New Roman" pitchFamily="18" charset="0"/>
                <a:cs typeface="Times New Roman" pitchFamily="18" charset="0"/>
              </a:rPr>
              <a:t> - 1.</a:t>
            </a:r>
          </a:p>
        </p:txBody>
      </p:sp>
      <p:sp>
        <p:nvSpPr>
          <p:cNvPr id="6" name="Rectangle 5"/>
          <p:cNvSpPr/>
          <p:nvPr/>
        </p:nvSpPr>
        <p:spPr>
          <a:xfrm>
            <a:off x="653143" y="1752600"/>
            <a:ext cx="8458200" cy="1344368"/>
          </a:xfrm>
          <a:prstGeom prst="rect">
            <a:avLst/>
          </a:prstGeom>
        </p:spPr>
        <p:txBody>
          <a:bodyPr wrap="square" lIns="51206" tIns="25603" rIns="51206" bIns="25603">
            <a:spAutoFit/>
          </a:bodyPr>
          <a:lstStyle/>
          <a:p>
            <a:pPr defTabSz="511476"/>
            <a:r>
              <a:rPr lang="en-US" sz="2800" dirty="0">
                <a:latin typeface="Times New Roman" pitchFamily="18" charset="0"/>
                <a:cs typeface="Times New Roman" pitchFamily="18" charset="0"/>
              </a:rPr>
              <a:t>-</a:t>
            </a:r>
            <a:r>
              <a:rPr lang="en-US" sz="2800" b="1" dirty="0" err="1">
                <a:latin typeface="Times New Roman" pitchFamily="18" charset="0"/>
                <a:cs typeface="Times New Roman" pitchFamily="18" charset="0"/>
              </a:rPr>
              <a:t>Hạng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-3x</a:t>
            </a:r>
            <a:r>
              <a:rPr lang="en-US" sz="2800" b="1" baseline="30000" dirty="0">
                <a:latin typeface="Times New Roman" pitchFamily="18" charset="0"/>
                <a:cs typeface="Times New Roman" pitchFamily="18" charset="0"/>
              </a:rPr>
              <a:t>4</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-3.</a:t>
            </a:r>
          </a:p>
          <a:p>
            <a:pPr defTabSz="511476"/>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1.</a:t>
            </a:r>
          </a:p>
        </p:txBody>
      </p:sp>
      <p:sp>
        <p:nvSpPr>
          <p:cNvPr id="7" name="Rectangle 6"/>
          <p:cNvSpPr/>
          <p:nvPr/>
        </p:nvSpPr>
        <p:spPr>
          <a:xfrm>
            <a:off x="173637" y="3091688"/>
            <a:ext cx="8806390" cy="1344368"/>
          </a:xfrm>
          <a:prstGeom prst="rect">
            <a:avLst/>
          </a:prstGeom>
        </p:spPr>
        <p:txBody>
          <a:bodyPr wrap="square" lIns="51206" tIns="25603" rIns="51206" bIns="25603">
            <a:spAutoFit/>
          </a:bodyPr>
          <a:lstStyle/>
          <a:p>
            <a:pPr defTabSz="511476"/>
            <a:r>
              <a:rPr lang="en-US" sz="2800" b="1" dirty="0">
                <a:solidFill>
                  <a:srgbClr val="00206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Hạng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-3,4x</a:t>
            </a:r>
            <a:r>
              <a:rPr lang="en-US" sz="2800" b="1" baseline="30000" dirty="0">
                <a:latin typeface="Times New Roman" pitchFamily="18" charset="0"/>
                <a:cs typeface="Times New Roman" pitchFamily="18" charset="0"/>
              </a:rPr>
              <a:t>4</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-3,4.</a:t>
            </a:r>
          </a:p>
          <a:p>
            <a:pPr defTabSz="511476"/>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-1.</a:t>
            </a:r>
          </a:p>
        </p:txBody>
      </p:sp>
      <p:sp>
        <p:nvSpPr>
          <p:cNvPr id="8" name="TextBox 7"/>
          <p:cNvSpPr txBox="1"/>
          <p:nvPr/>
        </p:nvSpPr>
        <p:spPr>
          <a:xfrm>
            <a:off x="131144" y="4352765"/>
            <a:ext cx="5600700" cy="482593"/>
          </a:xfrm>
          <a:prstGeom prst="rect">
            <a:avLst/>
          </a:prstGeom>
          <a:noFill/>
        </p:spPr>
        <p:txBody>
          <a:bodyPr wrap="square" lIns="51206" tIns="25603" rIns="51206" bIns="25603" rtlCol="0">
            <a:spAutoFit/>
          </a:bodyPr>
          <a:lstStyle/>
          <a:p>
            <a:pPr defTabSz="511496"/>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endParaRPr lang="en-US" sz="2800" b="1" dirty="0">
              <a:latin typeface="Times New Roman" pitchFamily="18" charset="0"/>
              <a:cs typeface="Times New Roman" pitchFamily="18" charset="0"/>
            </a:endParaRPr>
          </a:p>
        </p:txBody>
      </p:sp>
      <p:sp>
        <p:nvSpPr>
          <p:cNvPr id="9" name="Rectangle 8"/>
          <p:cNvSpPr/>
          <p:nvPr/>
        </p:nvSpPr>
        <p:spPr>
          <a:xfrm>
            <a:off x="184704" y="4787903"/>
            <a:ext cx="5377292" cy="482593"/>
          </a:xfrm>
          <a:prstGeom prst="rect">
            <a:avLst/>
          </a:prstGeom>
        </p:spPr>
        <p:txBody>
          <a:bodyPr wrap="none" lIns="51206" tIns="25603" rIns="51206" bIns="25603">
            <a:spAutoFit/>
          </a:bodyPr>
          <a:lstStyle/>
          <a:p>
            <a:pPr defTabSz="511496"/>
            <a:r>
              <a:rPr lang="en-US" sz="2800" b="1" dirty="0" err="1">
                <a:solidFill>
                  <a:srgbClr val="C00000"/>
                </a:solidFill>
                <a:latin typeface="Times New Roman" pitchFamily="18" charset="0"/>
                <a:cs typeface="Times New Roman" pitchFamily="18" charset="0"/>
              </a:rPr>
              <a:t>Giá</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và</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nghiệm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một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thức</a:t>
            </a:r>
            <a:endParaRPr lang="en-US" sz="28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1771" y="5270496"/>
                <a:ext cx="9069022" cy="1421312"/>
              </a:xfrm>
              <a:prstGeom prst="rect">
                <a:avLst/>
              </a:prstGeom>
            </p:spPr>
            <p:txBody>
              <a:bodyPr wrap="square" lIns="51206" tIns="25603" rIns="51206" bIns="25603">
                <a:spAutoFit/>
              </a:bodyPr>
              <a:lstStyle/>
              <a:p>
                <a:pPr defTabSz="511496" fontAlgn="base">
                  <a:spcBef>
                    <a:spcPts val="336"/>
                  </a:spcBef>
                  <a:spcAft>
                    <a:spcPts val="336"/>
                  </a:spcAft>
                </a:pPr>
                <a:r>
                  <a:rPr lang="nl-NL" sz="2800" b="1" dirty="0">
                    <a:solidFill>
                      <a:srgbClr val="000000"/>
                    </a:solidFill>
                    <a:latin typeface="Times New Roman" pitchFamily="18" charset="0"/>
                    <a:ea typeface="Times New Roman" panose="02020603050405020304" pitchFamily="18" charset="0"/>
                    <a:cs typeface="Times New Roman" pitchFamily="18" charset="0"/>
                  </a:rPr>
                  <a:t>Xét đa thức G(x) =  x</a:t>
                </a:r>
                <a:r>
                  <a:rPr lang="nl-NL" sz="2800" b="1" baseline="30000" dirty="0">
                    <a:solidFill>
                      <a:srgbClr val="000000"/>
                    </a:solidFill>
                    <a:latin typeface="Times New Roman" pitchFamily="18" charset="0"/>
                    <a:ea typeface="Times New Roman" panose="02020603050405020304" pitchFamily="18" charset="0"/>
                    <a:cs typeface="Times New Roman" pitchFamily="18" charset="0"/>
                  </a:rPr>
                  <a:t>2</a:t>
                </a:r>
                <a:r>
                  <a:rPr lang="nl-NL" sz="2800" b="1" dirty="0">
                    <a:solidFill>
                      <a:srgbClr val="000000"/>
                    </a:solidFill>
                    <a:latin typeface="Times New Roman" pitchFamily="18" charset="0"/>
                    <a:ea typeface="Times New Roman" panose="02020603050405020304" pitchFamily="18" charset="0"/>
                    <a:cs typeface="Times New Roman" pitchFamily="18" charset="0"/>
                  </a:rPr>
                  <a:t> - 4. Giá trị của biểu thức G(x) tại x = 3 còn gọi là </a:t>
                </a:r>
                <a:r>
                  <a:rPr lang="nl-NL" sz="2800" b="1" dirty="0">
                    <a:solidFill>
                      <a:srgbClr val="0070C0"/>
                    </a:solidFill>
                    <a:latin typeface="Times New Roman" pitchFamily="18" charset="0"/>
                    <a:ea typeface="Times New Roman" panose="02020603050405020304" pitchFamily="18" charset="0"/>
                    <a:cs typeface="Times New Roman" pitchFamily="18" charset="0"/>
                  </a:rPr>
                  <a:t>giá trị của đa thức </a:t>
                </a:r>
                <a:r>
                  <a:rPr lang="nl-NL" sz="2800" b="1" dirty="0">
                    <a:solidFill>
                      <a:srgbClr val="000000"/>
                    </a:solidFill>
                    <a:latin typeface="Times New Roman" pitchFamily="18" charset="0"/>
                    <a:ea typeface="Times New Roman" panose="02020603050405020304" pitchFamily="18" charset="0"/>
                    <a:cs typeface="Times New Roman" pitchFamily="18" charset="0"/>
                  </a:rPr>
                  <a:t>và được kí hiệu là G(3).</a:t>
                </a:r>
                <a:endParaRPr lang="en-US" sz="2800" b="1" dirty="0">
                  <a:solidFill>
                    <a:prstClr val="black"/>
                  </a:solidFill>
                  <a:latin typeface="Times New Roman" pitchFamily="18" charset="0"/>
                  <a:ea typeface="Calibri" panose="020F0502020204030204" pitchFamily="34" charset="0"/>
                  <a:cs typeface="Times New Roman" pitchFamily="18" charset="0"/>
                </a:endParaRPr>
              </a:p>
              <a:p>
                <a:pPr defTabSz="511496" fontAlgn="base">
                  <a:spcBef>
                    <a:spcPts val="336"/>
                  </a:spcBef>
                  <a:spcAft>
                    <a:spcPts val="336"/>
                  </a:spcAft>
                </a:pPr>
                <a14:m>
                  <m:oMath xmlns:m="http://schemas.openxmlformats.org/officeDocument/2006/math">
                    <m:r>
                      <a:rPr lang="en-US" sz="2800" b="1" i="1">
                        <a:solidFill>
                          <a:srgbClr val="000000"/>
                        </a:solidFill>
                        <a:latin typeface="Cambria Math"/>
                        <a:ea typeface="Times New Roman" panose="02020603050405020304" pitchFamily="18" charset="0"/>
                        <a:cs typeface="Arial" panose="020B0604020202020204" pitchFamily="34" charset="0"/>
                      </a:rPr>
                      <m:t>                      </m:t>
                    </m:r>
                    <m:r>
                      <a:rPr lang="nl-NL" sz="2800" b="1"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800" b="1" dirty="0">
                    <a:solidFill>
                      <a:srgbClr val="000000"/>
                    </a:solidFill>
                    <a:latin typeface="Times New Roman" pitchFamily="18" charset="0"/>
                    <a:ea typeface="Times New Roman" panose="02020603050405020304" pitchFamily="18" charset="0"/>
                    <a:cs typeface="Times New Roman" pitchFamily="18" charset="0"/>
                  </a:rPr>
                  <a:t> G(3) = 3</a:t>
                </a:r>
                <a:r>
                  <a:rPr lang="nl-NL" sz="2800" b="1" baseline="30000" dirty="0">
                    <a:solidFill>
                      <a:srgbClr val="000000"/>
                    </a:solidFill>
                    <a:latin typeface="Times New Roman" pitchFamily="18" charset="0"/>
                    <a:ea typeface="Times New Roman" panose="02020603050405020304" pitchFamily="18" charset="0"/>
                    <a:cs typeface="Times New Roman" pitchFamily="18" charset="0"/>
                  </a:rPr>
                  <a:t>2</a:t>
                </a:r>
                <a:r>
                  <a:rPr lang="nl-NL" sz="2800" b="1" dirty="0">
                    <a:solidFill>
                      <a:srgbClr val="000000"/>
                    </a:solidFill>
                    <a:latin typeface="Times New Roman" pitchFamily="18" charset="0"/>
                    <a:ea typeface="Times New Roman" panose="02020603050405020304" pitchFamily="18" charset="0"/>
                    <a:cs typeface="Times New Roman" pitchFamily="18" charset="0"/>
                  </a:rPr>
                  <a:t> – 4 = 5</a:t>
                </a:r>
                <a:endParaRPr lang="en-US" sz="2800" b="1"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771" y="5270496"/>
                <a:ext cx="9069022" cy="1421312"/>
              </a:xfrm>
              <a:prstGeom prst="rect">
                <a:avLst/>
              </a:prstGeom>
              <a:blipFill rotWithShape="1">
                <a:blip r:embed="rId3"/>
                <a:stretch>
                  <a:fillRect l="-1883" t="-6009" r="-2690" b="-12446"/>
                </a:stretch>
              </a:blipFill>
            </p:spPr>
            <p:txBody>
              <a:bodyPr/>
              <a:lstStyle/>
              <a:p>
                <a:r>
                  <a:rPr lang="en-US">
                    <a:noFill/>
                  </a:rPr>
                  <a:t> </a:t>
                </a:r>
              </a:p>
            </p:txBody>
          </p:sp>
        </mc:Fallback>
      </mc:AlternateContent>
    </p:spTree>
    <p:extLst>
      <p:ext uri="{BB962C8B-B14F-4D97-AF65-F5344CB8AC3E}">
        <p14:creationId xmlns:p14="http://schemas.microsoft.com/office/powerpoint/2010/main" val="2578796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ộ sưu tập 100+ Hình nền powerpoint đẹp đơn giản Cho các giáo viên và doanh  n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 y="0"/>
            <a:ext cx="91421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76200"/>
            <a:ext cx="1034738" cy="523220"/>
          </a:xfrm>
          <a:prstGeom prst="rect">
            <a:avLst/>
          </a:prstGeom>
          <a:noFill/>
        </p:spPr>
        <p:txBody>
          <a:bodyPr wrap="square" lIns="91430" tIns="45720" rIns="91430" bIns="45720" rtlCol="0">
            <a:spAutoFit/>
          </a:bodyPr>
          <a:lstStyle/>
          <a:p>
            <a:pPr defTabSz="511496"/>
            <a:r>
              <a:rPr lang="en-US" sz="2800" b="1" dirty="0">
                <a:latin typeface="Times New Roman" pitchFamily="18" charset="0"/>
                <a:cs typeface="Times New Roman" pitchFamily="18" charset="0"/>
              </a:rPr>
              <a:t>HĐ4</a:t>
            </a:r>
          </a:p>
        </p:txBody>
      </p:sp>
      <p:sp>
        <p:nvSpPr>
          <p:cNvPr id="4" name="Rectangle 3"/>
          <p:cNvSpPr/>
          <p:nvPr/>
        </p:nvSpPr>
        <p:spPr>
          <a:xfrm>
            <a:off x="1524019" y="522515"/>
            <a:ext cx="7369825" cy="482593"/>
          </a:xfrm>
          <a:prstGeom prst="rect">
            <a:avLst/>
          </a:prstGeom>
        </p:spPr>
        <p:txBody>
          <a:bodyPr wrap="none" lIns="51206" tIns="25603" rIns="51206" bIns="25603">
            <a:spAutoFit/>
          </a:bodyPr>
          <a:lstStyle/>
          <a:p>
            <a:pPr defTabSz="511496"/>
            <a:r>
              <a:rPr lang="en-US" sz="2800" b="1" dirty="0" err="1">
                <a:solidFill>
                  <a:prstClr val="black"/>
                </a:solidFill>
                <a:latin typeface="Times New Roman" pitchFamily="18" charset="0"/>
                <a:cs typeface="Times New Roman" pitchFamily="18" charset="0"/>
              </a:rPr>
              <a:t>Tính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trị</a:t>
            </a:r>
            <a:r>
              <a:rPr lang="en-US" sz="2800" b="1" dirty="0">
                <a:solidFill>
                  <a:prstClr val="black"/>
                </a:solidFill>
                <a:latin typeface="Times New Roman" pitchFamily="18" charset="0"/>
                <a:cs typeface="Times New Roman" pitchFamily="18" charset="0"/>
              </a:rPr>
              <a:t> G(−2); G(−1); G(0); G(1); G(2).</a:t>
            </a:r>
          </a:p>
        </p:txBody>
      </p:sp>
      <p:sp>
        <p:nvSpPr>
          <p:cNvPr id="5" name="Oval Callout 4"/>
          <p:cNvSpPr/>
          <p:nvPr/>
        </p:nvSpPr>
        <p:spPr>
          <a:xfrm>
            <a:off x="3505205" y="1005108"/>
            <a:ext cx="1350561" cy="514420"/>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lIns="51206" tIns="25603" rIns="51206" bIns="25603" rtlCol="0" anchor="ctr"/>
          <a:lstStyle/>
          <a:p>
            <a:pPr algn="ctr" defTabSz="511516"/>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p:sp>
        <p:nvSpPr>
          <p:cNvPr id="6" name="Rectangle 5"/>
          <p:cNvSpPr/>
          <p:nvPr/>
        </p:nvSpPr>
        <p:spPr>
          <a:xfrm>
            <a:off x="780910" y="1519528"/>
            <a:ext cx="6991490" cy="1344368"/>
          </a:xfrm>
          <a:prstGeom prst="rect">
            <a:avLst/>
          </a:prstGeom>
        </p:spPr>
        <p:txBody>
          <a:bodyPr wrap="square" lIns="51206" tIns="25603" rIns="51206" bIns="25603">
            <a:spAutoFit/>
          </a:bodyPr>
          <a:lstStyle/>
          <a:p>
            <a:pPr defTabSz="511516"/>
            <a:r>
              <a:rPr lang="nn-NO" sz="2800" dirty="0">
                <a:solidFill>
                  <a:prstClr val="black"/>
                </a:solidFill>
                <a:latin typeface="Times New Roman" pitchFamily="18" charset="0"/>
                <a:cs typeface="Times New Roman" pitchFamily="18" charset="0"/>
              </a:rPr>
              <a:t>G(-2) = (-2)</a:t>
            </a:r>
            <a:r>
              <a:rPr lang="nn-NO" sz="2800" baseline="30000" dirty="0">
                <a:solidFill>
                  <a:prstClr val="black"/>
                </a:solidFill>
                <a:latin typeface="Times New Roman" pitchFamily="18" charset="0"/>
                <a:cs typeface="Times New Roman" pitchFamily="18" charset="0"/>
              </a:rPr>
              <a:t>2</a:t>
            </a:r>
            <a:r>
              <a:rPr lang="nn-NO" sz="2800" dirty="0">
                <a:solidFill>
                  <a:prstClr val="black"/>
                </a:solidFill>
                <a:latin typeface="Times New Roman" pitchFamily="18" charset="0"/>
                <a:cs typeface="Times New Roman" pitchFamily="18" charset="0"/>
              </a:rPr>
              <a:t> - 4 = 0 </a:t>
            </a:r>
          </a:p>
          <a:p>
            <a:pPr defTabSz="511516"/>
            <a:r>
              <a:rPr lang="nn-NO" sz="2800" dirty="0">
                <a:solidFill>
                  <a:prstClr val="black"/>
                </a:solidFill>
                <a:latin typeface="Times New Roman" pitchFamily="18" charset="0"/>
                <a:cs typeface="Times New Roman" pitchFamily="18" charset="0"/>
              </a:rPr>
              <a:t>G(-1) = (-1)</a:t>
            </a:r>
            <a:r>
              <a:rPr lang="nn-NO" sz="2800" baseline="30000" dirty="0">
                <a:solidFill>
                  <a:prstClr val="black"/>
                </a:solidFill>
                <a:latin typeface="Times New Roman" pitchFamily="18" charset="0"/>
                <a:cs typeface="Times New Roman" pitchFamily="18" charset="0"/>
              </a:rPr>
              <a:t>2</a:t>
            </a:r>
            <a:r>
              <a:rPr lang="nn-NO" sz="2800" dirty="0">
                <a:solidFill>
                  <a:prstClr val="black"/>
                </a:solidFill>
                <a:latin typeface="Times New Roman" pitchFamily="18" charset="0"/>
                <a:cs typeface="Times New Roman" pitchFamily="18" charset="0"/>
              </a:rPr>
              <a:t> - 4 = -3 </a:t>
            </a:r>
          </a:p>
          <a:p>
            <a:pPr defTabSz="511516"/>
            <a:r>
              <a:rPr lang="nn-NO" sz="2800" dirty="0">
                <a:solidFill>
                  <a:prstClr val="black"/>
                </a:solidFill>
                <a:latin typeface="Times New Roman" pitchFamily="18" charset="0"/>
                <a:cs typeface="Times New Roman" pitchFamily="18" charset="0"/>
              </a:rPr>
              <a:t>G(0) = (0)</a:t>
            </a:r>
            <a:r>
              <a:rPr lang="nn-NO" sz="2800" baseline="30000" dirty="0">
                <a:solidFill>
                  <a:prstClr val="black"/>
                </a:solidFill>
                <a:latin typeface="Times New Roman" pitchFamily="18" charset="0"/>
                <a:cs typeface="Times New Roman" pitchFamily="18" charset="0"/>
              </a:rPr>
              <a:t>2</a:t>
            </a:r>
            <a:r>
              <a:rPr lang="nn-NO" sz="2800" dirty="0">
                <a:solidFill>
                  <a:prstClr val="black"/>
                </a:solidFill>
                <a:latin typeface="Times New Roman" pitchFamily="18" charset="0"/>
                <a:cs typeface="Times New Roman" pitchFamily="18" charset="0"/>
              </a:rPr>
              <a:t> -</a:t>
            </a:r>
            <a:r>
              <a:rPr lang="nn-NO" sz="2800" baseline="30000" dirty="0">
                <a:solidFill>
                  <a:prstClr val="black"/>
                </a:solidFill>
                <a:latin typeface="Times New Roman" pitchFamily="18" charset="0"/>
                <a:cs typeface="Times New Roman" pitchFamily="18" charset="0"/>
              </a:rPr>
              <a:t> </a:t>
            </a:r>
            <a:r>
              <a:rPr lang="nn-NO" sz="2800" dirty="0">
                <a:solidFill>
                  <a:prstClr val="black"/>
                </a:solidFill>
                <a:latin typeface="Times New Roman" pitchFamily="18" charset="0"/>
                <a:cs typeface="Times New Roman" pitchFamily="18" charset="0"/>
              </a:rPr>
              <a:t>4 = -4 </a:t>
            </a:r>
          </a:p>
        </p:txBody>
      </p:sp>
      <p:sp>
        <p:nvSpPr>
          <p:cNvPr id="7" name="Rectangle 6"/>
          <p:cNvSpPr/>
          <p:nvPr/>
        </p:nvSpPr>
        <p:spPr>
          <a:xfrm>
            <a:off x="836090" y="2863896"/>
            <a:ext cx="4574115" cy="913480"/>
          </a:xfrm>
          <a:prstGeom prst="rect">
            <a:avLst/>
          </a:prstGeom>
        </p:spPr>
        <p:txBody>
          <a:bodyPr wrap="square" lIns="51206" tIns="25603" rIns="51206" bIns="25603">
            <a:spAutoFit/>
          </a:bodyPr>
          <a:lstStyle/>
          <a:p>
            <a:pPr defTabSz="511516"/>
            <a:r>
              <a:rPr lang="nn-NO" sz="2800" dirty="0">
                <a:solidFill>
                  <a:prstClr val="black"/>
                </a:solidFill>
                <a:latin typeface="Times New Roman" pitchFamily="18" charset="0"/>
                <a:cs typeface="Times New Roman" pitchFamily="18" charset="0"/>
              </a:rPr>
              <a:t>G(1) = (1)</a:t>
            </a:r>
            <a:r>
              <a:rPr lang="nn-NO" sz="2800" baseline="30000" dirty="0">
                <a:solidFill>
                  <a:prstClr val="black"/>
                </a:solidFill>
                <a:latin typeface="Times New Roman" pitchFamily="18" charset="0"/>
                <a:cs typeface="Times New Roman" pitchFamily="18" charset="0"/>
              </a:rPr>
              <a:t>2</a:t>
            </a:r>
            <a:r>
              <a:rPr lang="nn-NO" sz="2800" dirty="0">
                <a:solidFill>
                  <a:prstClr val="black"/>
                </a:solidFill>
                <a:latin typeface="Times New Roman" pitchFamily="18" charset="0"/>
                <a:cs typeface="Times New Roman" pitchFamily="18" charset="0"/>
              </a:rPr>
              <a:t> - 4 = -3 </a:t>
            </a:r>
          </a:p>
          <a:p>
            <a:pPr defTabSz="511516"/>
            <a:r>
              <a:rPr lang="nn-NO" sz="2800" dirty="0">
                <a:solidFill>
                  <a:prstClr val="black"/>
                </a:solidFill>
                <a:latin typeface="Times New Roman" pitchFamily="18" charset="0"/>
                <a:cs typeface="Times New Roman" pitchFamily="18" charset="0"/>
              </a:rPr>
              <a:t>G(2) = (2)</a:t>
            </a:r>
            <a:r>
              <a:rPr lang="nn-NO" sz="2800" baseline="30000" dirty="0">
                <a:solidFill>
                  <a:prstClr val="black"/>
                </a:solidFill>
                <a:latin typeface="Times New Roman" pitchFamily="18" charset="0"/>
                <a:cs typeface="Times New Roman" pitchFamily="18" charset="0"/>
              </a:rPr>
              <a:t>2</a:t>
            </a:r>
            <a:r>
              <a:rPr lang="nn-NO" sz="2800" dirty="0">
                <a:solidFill>
                  <a:prstClr val="black"/>
                </a:solidFill>
                <a:latin typeface="Times New Roman" pitchFamily="18" charset="0"/>
                <a:cs typeface="Times New Roman" pitchFamily="18" charset="0"/>
              </a:rPr>
              <a:t> - 4 = 0 </a:t>
            </a:r>
          </a:p>
        </p:txBody>
      </p:sp>
      <p:sp>
        <p:nvSpPr>
          <p:cNvPr id="8" name="TextBox 7"/>
          <p:cNvSpPr txBox="1"/>
          <p:nvPr/>
        </p:nvSpPr>
        <p:spPr>
          <a:xfrm>
            <a:off x="186044" y="3657600"/>
            <a:ext cx="956956" cy="523220"/>
          </a:xfrm>
          <a:prstGeom prst="rect">
            <a:avLst/>
          </a:prstGeom>
          <a:noFill/>
        </p:spPr>
        <p:txBody>
          <a:bodyPr wrap="square" lIns="91430" tIns="45720" rIns="91430" bIns="45720" rtlCol="0">
            <a:spAutoFit/>
          </a:bodyPr>
          <a:lstStyle/>
          <a:p>
            <a:pPr defTabSz="511516"/>
            <a:r>
              <a:rPr lang="en-US" sz="2800" b="1" dirty="0">
                <a:latin typeface="Times New Roman" pitchFamily="18" charset="0"/>
                <a:cs typeface="Times New Roman" pitchFamily="18" charset="0"/>
              </a:rPr>
              <a:t>HĐ5</a:t>
            </a:r>
          </a:p>
        </p:txBody>
      </p:sp>
      <p:sp>
        <p:nvSpPr>
          <p:cNvPr id="9" name="Rectangle 8"/>
          <p:cNvSpPr/>
          <p:nvPr/>
        </p:nvSpPr>
        <p:spPr>
          <a:xfrm>
            <a:off x="1066936" y="3710837"/>
            <a:ext cx="7265629" cy="482593"/>
          </a:xfrm>
          <a:prstGeom prst="rect">
            <a:avLst/>
          </a:prstGeom>
        </p:spPr>
        <p:txBody>
          <a:bodyPr wrap="none" lIns="51206" tIns="25603" rIns="51206" bIns="25603">
            <a:spAutoFit/>
          </a:bodyPr>
          <a:lstStyle/>
          <a:p>
            <a:pPr defTabSz="511516"/>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x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G(x)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0?</a:t>
            </a:r>
          </a:p>
        </p:txBody>
      </p:sp>
      <p:sp>
        <p:nvSpPr>
          <p:cNvPr id="10" name="Rectangle 9"/>
          <p:cNvSpPr/>
          <p:nvPr/>
        </p:nvSpPr>
        <p:spPr>
          <a:xfrm>
            <a:off x="304800" y="4114800"/>
            <a:ext cx="8686800" cy="913480"/>
          </a:xfrm>
          <a:prstGeom prst="rect">
            <a:avLst/>
          </a:prstGeom>
        </p:spPr>
        <p:txBody>
          <a:bodyPr wrap="square" lIns="51206" tIns="25603" rIns="51206" bIns="25603">
            <a:spAutoFit/>
          </a:bodyPr>
          <a:lstStyle/>
          <a:p>
            <a:pPr defTabSz="511516"/>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HĐ4</a:t>
            </a:r>
            <a:r>
              <a:rPr lang="en-US" sz="2800" dirty="0">
                <a:solidFill>
                  <a:prstClr val="black"/>
                </a:solidFill>
                <a:latin typeface="Times New Roman" pitchFamily="18" charset="0"/>
                <a:cs typeface="Times New Roman" pitchFamily="18" charset="0"/>
              </a:rPr>
              <a:t>, ta </a:t>
            </a:r>
            <a:r>
              <a:rPr lang="en-US" sz="2800" dirty="0" err="1">
                <a:solidFill>
                  <a:prstClr val="black"/>
                </a:solidFill>
                <a:latin typeface="Times New Roman" pitchFamily="18" charset="0"/>
                <a:cs typeface="Times New Roman" pitchFamily="18" charset="0"/>
              </a:rPr>
              <a:t>thấy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trị</a:t>
            </a:r>
            <a:r>
              <a:rPr lang="en-US" sz="2800" dirty="0">
                <a:solidFill>
                  <a:prstClr val="black"/>
                </a:solidFill>
                <a:latin typeface="Times New Roman" pitchFamily="18" charset="0"/>
                <a:cs typeface="Times New Roman" pitchFamily="18" charset="0"/>
              </a:rPr>
              <a:t> x = 2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x = -2 </a:t>
            </a:r>
            <a:r>
              <a:rPr lang="en-US" sz="2800" dirty="0" err="1">
                <a:solidFill>
                  <a:prstClr val="black"/>
                </a:solidFill>
                <a:latin typeface="Times New Roman" pitchFamily="18" charset="0"/>
                <a:cs typeface="Times New Roman" pitchFamily="18" charset="0"/>
              </a:rPr>
              <a:t>thì</a:t>
            </a:r>
            <a:r>
              <a:rPr lang="en-US" sz="2800" dirty="0">
                <a:solidFill>
                  <a:prstClr val="black"/>
                </a:solidFill>
                <a:latin typeface="Times New Roman" pitchFamily="18" charset="0"/>
                <a:cs typeface="Times New Roman" pitchFamily="18" charset="0"/>
              </a:rPr>
              <a:t> G(x) = 0</a:t>
            </a:r>
          </a:p>
        </p:txBody>
      </p:sp>
      <p:sp>
        <p:nvSpPr>
          <p:cNvPr id="11" name="TextBox 10"/>
          <p:cNvSpPr txBox="1"/>
          <p:nvPr/>
        </p:nvSpPr>
        <p:spPr>
          <a:xfrm>
            <a:off x="160022" y="4953001"/>
            <a:ext cx="2202183" cy="482593"/>
          </a:xfrm>
          <a:prstGeom prst="rect">
            <a:avLst/>
          </a:prstGeom>
          <a:noFill/>
        </p:spPr>
        <p:txBody>
          <a:bodyPr wrap="square" lIns="51206" tIns="25603" rIns="51206" bIns="25603" rtlCol="0">
            <a:spAutoFit/>
          </a:bodyPr>
          <a:lstStyle/>
          <a:p>
            <a:pPr defTabSz="511532"/>
            <a:r>
              <a:rPr lang="en-US" sz="2800" b="1" dirty="0">
                <a:solidFill>
                  <a:srgbClr val="C00000"/>
                </a:solidFill>
                <a:latin typeface="Times New Roman" pitchFamily="18" charset="0"/>
                <a:cs typeface="Times New Roman" pitchFamily="18" charset="0"/>
              </a:rPr>
              <a:t>KẾT LUẬN</a:t>
            </a:r>
          </a:p>
        </p:txBody>
      </p:sp>
      <p:sp>
        <p:nvSpPr>
          <p:cNvPr id="12" name="Rectangle 11"/>
          <p:cNvSpPr/>
          <p:nvPr/>
        </p:nvSpPr>
        <p:spPr>
          <a:xfrm>
            <a:off x="128116" y="5355903"/>
            <a:ext cx="7993383" cy="1384995"/>
          </a:xfrm>
          <a:prstGeom prst="rect">
            <a:avLst/>
          </a:prstGeom>
        </p:spPr>
        <p:txBody>
          <a:bodyPr wrap="square" lIns="91430" tIns="45720" rIns="91430" bIns="45720">
            <a:spAutoFit/>
          </a:bodyPr>
          <a:lstStyle/>
          <a:p>
            <a:pPr defTabSz="511532"/>
            <a:r>
              <a:rPr lang="en-US" sz="2800" dirty="0" err="1">
                <a:solidFill>
                  <a:prstClr val="black"/>
                </a:solidFill>
                <a:latin typeface="Times New Roman" pitchFamily="18" charset="0"/>
                <a:cs typeface="Times New Roman" pitchFamily="18" charset="0"/>
              </a:rPr>
              <a:t>Nếu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tại</a:t>
            </a:r>
            <a:r>
              <a:rPr lang="en-US" sz="2800" dirty="0">
                <a:solidFill>
                  <a:prstClr val="black"/>
                </a:solidFill>
                <a:latin typeface="Times New Roman" pitchFamily="18" charset="0"/>
                <a:cs typeface="Times New Roman" pitchFamily="18" charset="0"/>
              </a:rPr>
              <a:t> x = a,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F(x)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0, </a:t>
            </a:r>
            <a:r>
              <a:rPr lang="en-US" sz="2800" dirty="0" err="1">
                <a:solidFill>
                  <a:prstClr val="black"/>
                </a:solidFill>
                <a:latin typeface="Times New Roman" pitchFamily="18" charset="0"/>
                <a:cs typeface="Times New Roman" pitchFamily="18" charset="0"/>
              </a:rPr>
              <a:t>tức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F(a) = 0, </a:t>
            </a:r>
            <a:r>
              <a:rPr lang="en-US" sz="2800" dirty="0" err="1">
                <a:solidFill>
                  <a:prstClr val="black"/>
                </a:solidFill>
                <a:latin typeface="Times New Roman" pitchFamily="18" charset="0"/>
                <a:cs typeface="Times New Roman" pitchFamily="18" charset="0"/>
              </a:rPr>
              <a:t>tức</a:t>
            </a:r>
            <a:r>
              <a:rPr lang="en-US" sz="2800" dirty="0">
                <a:solidFill>
                  <a:prstClr val="black"/>
                </a:solidFill>
                <a:latin typeface="Times New Roman" pitchFamily="18" charset="0"/>
                <a:cs typeface="Times New Roman" pitchFamily="18" charset="0"/>
              </a:rPr>
              <a:t> F(a) = 0, </a:t>
            </a:r>
            <a:r>
              <a:rPr lang="en-US" sz="2800" dirty="0" err="1">
                <a:solidFill>
                  <a:prstClr val="black"/>
                </a:solidFill>
                <a:latin typeface="Times New Roman" pitchFamily="18" charset="0"/>
                <a:cs typeface="Times New Roman" pitchFamily="18" charset="0"/>
              </a:rPr>
              <a:t>thì</a:t>
            </a:r>
            <a:r>
              <a:rPr lang="en-US" sz="2800" dirty="0">
                <a:solidFill>
                  <a:prstClr val="black"/>
                </a:solidFill>
                <a:latin typeface="Times New Roman" pitchFamily="18" charset="0"/>
                <a:cs typeface="Times New Roman" pitchFamily="18" charset="0"/>
              </a:rPr>
              <a:t> ta </a:t>
            </a:r>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 (</a:t>
            </a:r>
            <a:r>
              <a:rPr lang="en-US" sz="2800" dirty="0" err="1">
                <a:solidFill>
                  <a:prstClr val="black"/>
                </a:solidFill>
                <a:latin typeface="Times New Roman" pitchFamily="18" charset="0"/>
                <a:cs typeface="Times New Roman" pitchFamily="18" charset="0"/>
              </a:rPr>
              <a:t>hoặc</a:t>
            </a:r>
            <a:r>
              <a:rPr lang="en-US" sz="2800" dirty="0">
                <a:solidFill>
                  <a:prstClr val="black"/>
                </a:solidFill>
                <a:latin typeface="Times New Roman" pitchFamily="18" charset="0"/>
                <a:cs typeface="Times New Roman" pitchFamily="18" charset="0"/>
              </a:rPr>
              <a:t> x = a)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F(x).</a:t>
            </a:r>
          </a:p>
        </p:txBody>
      </p:sp>
    </p:spTree>
    <p:extLst>
      <p:ext uri="{BB962C8B-B14F-4D97-AF65-F5344CB8AC3E}">
        <p14:creationId xmlns:p14="http://schemas.microsoft.com/office/powerpoint/2010/main" val="2195422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arn(inVertic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wheel(1)">
                                      <p:cBhvr>
                                        <p:cTn id="44" dur="20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barn(inVertical)">
                                      <p:cBhvr>
                                        <p:cTn id="68" dur="500"/>
                                        <p:tgtEl>
                                          <p:spTgt spid="1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fltVal val="0"/>
                                          </p:val>
                                        </p:tav>
                                        <p:tav tm="100000">
                                          <p:val>
                                            <p:strVal val="#ppt_w"/>
                                          </p:val>
                                        </p:tav>
                                      </p:tavLst>
                                    </p:anim>
                                    <p:anim calcmode="lin" valueType="num">
                                      <p:cBhvr>
                                        <p:cTn id="74" dur="1000" fill="hold"/>
                                        <p:tgtEl>
                                          <p:spTgt spid="12"/>
                                        </p:tgtEl>
                                        <p:attrNameLst>
                                          <p:attrName>ppt_h</p:attrName>
                                        </p:attrNameLst>
                                      </p:cBhvr>
                                      <p:tavLst>
                                        <p:tav tm="0">
                                          <p:val>
                                            <p:fltVal val="0"/>
                                          </p:val>
                                        </p:tav>
                                        <p:tav tm="100000">
                                          <p:val>
                                            <p:strVal val="#ppt_h"/>
                                          </p:val>
                                        </p:tav>
                                      </p:tavLst>
                                    </p:anim>
                                    <p:anim calcmode="lin" valueType="num">
                                      <p:cBhvr>
                                        <p:cTn id="75" dur="1000" fill="hold"/>
                                        <p:tgtEl>
                                          <p:spTgt spid="12"/>
                                        </p:tgtEl>
                                        <p:attrNameLst>
                                          <p:attrName>style.rotation</p:attrName>
                                        </p:attrNameLst>
                                      </p:cBhvr>
                                      <p:tavLst>
                                        <p:tav tm="0">
                                          <p:val>
                                            <p:fltVal val="90"/>
                                          </p:val>
                                        </p:tav>
                                        <p:tav tm="100000">
                                          <p:val>
                                            <p:fltVal val="0"/>
                                          </p:val>
                                        </p:tav>
                                      </p:tavLst>
                                    </p:anim>
                                    <p:animEffect transition="in" filter="fade">
                                      <p:cBhvr>
                                        <p:cTn id="7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uxury Decorative Floral Ornamental Frame Background Backgrounds | PNG Free  Download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20" rIns="91430" bIns="45720" numCol="1" anchor="t" anchorCtr="0" compatLnSpc="1">
            <a:prstTxWarp prst="textNoShape">
              <a:avLst/>
            </a:prstTxWarp>
          </a:bodyPr>
          <a:lstStyle/>
          <a:p>
            <a:endParaRPr lang="en-US">
              <a:solidFill>
                <a:prstClr val="black"/>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4"/>
          <p:cNvSpPr txBox="1"/>
          <p:nvPr/>
        </p:nvSpPr>
        <p:spPr>
          <a:xfrm>
            <a:off x="2057400" y="2362200"/>
            <a:ext cx="5029200" cy="1477328"/>
          </a:xfrm>
          <a:prstGeom prst="rect">
            <a:avLst/>
          </a:prstGeom>
        </p:spPr>
        <p:txBody>
          <a:bodyPr wrap="square" lIns="0" tIns="0" rIns="0" bIns="0" rtlCol="0" anchor="t">
            <a:spAutoFit/>
          </a:bodyPr>
          <a:lstStyle/>
          <a:p>
            <a:pPr algn="ctr"/>
            <a:r>
              <a:rPr lang="en-US" sz="4800" b="1" dirty="0">
                <a:solidFill>
                  <a:srgbClr val="002060"/>
                </a:solidFill>
                <a:latin typeface="Times New Roman" pitchFamily="18" charset="0"/>
                <a:cs typeface="Times New Roman" pitchFamily="18" charset="0"/>
              </a:rPr>
              <a:t>BÀI 25: </a:t>
            </a:r>
          </a:p>
          <a:p>
            <a:pPr algn="ctr"/>
            <a:r>
              <a:rPr lang="en-US" sz="4000" b="1" dirty="0">
                <a:solidFill>
                  <a:srgbClr val="00B050"/>
                </a:solidFill>
                <a:latin typeface="Times New Roman" pitchFamily="18" charset="0"/>
                <a:cs typeface="Times New Roman" pitchFamily="18" charset="0"/>
              </a:rPr>
              <a:t>ĐA THỨC MỘT BIẾN</a:t>
            </a:r>
            <a:r>
              <a:rPr lang="en-US" sz="48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4194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2400" y="76200"/>
            <a:ext cx="1447800" cy="523220"/>
          </a:xfrm>
          <a:prstGeom prst="rect">
            <a:avLst/>
          </a:prstGeom>
          <a:noFill/>
        </p:spPr>
        <p:txBody>
          <a:bodyPr wrap="square" lIns="91430" tIns="45720" rIns="91430" bIns="45720" rtlCol="0">
            <a:spAutoFit/>
          </a:bodyPr>
          <a:lstStyle/>
          <a:p>
            <a:pPr defTabSz="511532"/>
            <a:r>
              <a:rPr lang="en-US" sz="2800" b="1" dirty="0" err="1">
                <a:solidFill>
                  <a:prstClr val="black"/>
                </a:solidFill>
                <a:latin typeface="Times New Roman" pitchFamily="18" charset="0"/>
                <a:cs typeface="Times New Roman" pitchFamily="18" charset="0"/>
              </a:rPr>
              <a:t>Ví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a:t>
            </a:r>
            <a:r>
              <a:rPr lang="en-US" sz="2800" b="1" dirty="0">
                <a:solidFill>
                  <a:prstClr val="black"/>
                </a:solidFill>
                <a:latin typeface="Times New Roman" pitchFamily="18" charset="0"/>
                <a:cs typeface="Times New Roman" pitchFamily="18" charset="0"/>
              </a:rPr>
              <a:t> 4</a:t>
            </a:r>
          </a:p>
        </p:txBody>
      </p:sp>
      <mc:AlternateContent xmlns:mc="http://schemas.openxmlformats.org/markup-compatibility/2006" xmlns:a14="http://schemas.microsoft.com/office/drawing/2010/main">
        <mc:Choice Requires="a14">
          <p:sp>
            <p:nvSpPr>
              <p:cNvPr id="28" name="Rectangle 27"/>
              <p:cNvSpPr/>
              <p:nvPr/>
            </p:nvSpPr>
            <p:spPr>
              <a:xfrm>
                <a:off x="152400" y="533532"/>
                <a:ext cx="8915400" cy="1852199"/>
              </a:xfrm>
              <a:prstGeom prst="rect">
                <a:avLst/>
              </a:prstGeom>
            </p:spPr>
            <p:txBody>
              <a:bodyPr wrap="square" lIns="51206" tIns="25603" rIns="51206" bIns="25603">
                <a:spAutoFit/>
              </a:bodyPr>
              <a:lstStyle/>
              <a:p>
                <a:pPr defTabSz="511532">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a. x = -3 và x = 0 là hai nghiệm của đa thức A(x)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+ 6x vì A(0) = 0 và A(-3) = 2.(-3)</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+ 6.(-3) = 0</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532">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b. Đa thức B(x) = 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+ 1 không có nghiệm vì tại giá trị bất kì của x, ta luôn có 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nl-NL" sz="2800" dirty="0">
                    <a:solidFill>
                      <a:prstClr val="black"/>
                    </a:solidFill>
                    <a:latin typeface="Times New Roman" pitchFamily="18" charset="0"/>
                    <a:ea typeface="Times New Roman" panose="02020603050405020304" pitchFamily="18" charset="0"/>
                    <a:cs typeface="Times New Roman" pitchFamily="18" charset="0"/>
                  </a:rPr>
                  <a:t> 0 nên B(x) = x</a:t>
                </a:r>
                <a:r>
                  <a:rPr lang="nl-NL" sz="2800" baseline="30000" dirty="0">
                    <a:solidFill>
                      <a:prstClr val="black"/>
                    </a:solidFill>
                    <a:latin typeface="Times New Roman" pitchFamily="18" charset="0"/>
                    <a:ea typeface="Times New Roman" panose="02020603050405020304" pitchFamily="18" charset="0"/>
                    <a:cs typeface="Times New Roman" pitchFamily="18" charset="0"/>
                  </a:rPr>
                  <a:t>2</a:t>
                </a:r>
                <a:r>
                  <a:rPr lang="nl-NL" sz="2800" dirty="0">
                    <a:solidFill>
                      <a:prstClr val="black"/>
                    </a:solidFill>
                    <a:latin typeface="Times New Roman" pitchFamily="18" charset="0"/>
                    <a:ea typeface="Times New Roman" panose="02020603050405020304" pitchFamily="18" charset="0"/>
                    <a:cs typeface="Times New Roman" pitchFamily="18" charset="0"/>
                  </a:rPr>
                  <a:t> + 1 </a:t>
                </a:r>
                <a14:m>
                  <m:oMath xmlns:m="http://schemas.openxmlformats.org/officeDocument/2006/math">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nl-NL" sz="2800" dirty="0">
                    <a:solidFill>
                      <a:prstClr val="black"/>
                    </a:solidFill>
                    <a:latin typeface="Times New Roman" pitchFamily="18" charset="0"/>
                    <a:ea typeface="Times New Roman" panose="02020603050405020304" pitchFamily="18" charset="0"/>
                    <a:cs typeface="Times New Roman" pitchFamily="18" charset="0"/>
                  </a:rPr>
                  <a:t> 1 &gt; 0.</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52400" y="533532"/>
                <a:ext cx="8915400" cy="1852199"/>
              </a:xfrm>
              <a:prstGeom prst="rect">
                <a:avLst/>
              </a:prstGeom>
              <a:blipFill rotWithShape="1">
                <a:blip r:embed="rId2"/>
                <a:stretch>
                  <a:fillRect l="-1846" t="-4620" r="-820" b="-9571"/>
                </a:stretch>
              </a:blipFill>
            </p:spPr>
            <p:txBody>
              <a:bodyPr/>
              <a:lstStyle/>
              <a:p>
                <a:r>
                  <a:rPr lang="en-US">
                    <a:noFill/>
                  </a:rPr>
                  <a:t> </a:t>
                </a:r>
              </a:p>
            </p:txBody>
          </p:sp>
        </mc:Fallback>
      </mc:AlternateContent>
      <p:sp>
        <p:nvSpPr>
          <p:cNvPr id="29" name="TextBox 23"/>
          <p:cNvSpPr txBox="1"/>
          <p:nvPr/>
        </p:nvSpPr>
        <p:spPr>
          <a:xfrm>
            <a:off x="174183" y="2286030"/>
            <a:ext cx="1049843" cy="430887"/>
          </a:xfrm>
          <a:prstGeom prst="rect">
            <a:avLst/>
          </a:prstGeom>
        </p:spPr>
        <p:txBody>
          <a:bodyPr wrap="square" lIns="0" tIns="0" rIns="0" bIns="0" rtlCol="0" anchor="t">
            <a:spAutoFit/>
          </a:bodyPr>
          <a:lstStyle/>
          <a:p>
            <a:pPr defTabSz="511548"/>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ý</a:t>
            </a:r>
          </a:p>
        </p:txBody>
      </p:sp>
      <p:grpSp>
        <p:nvGrpSpPr>
          <p:cNvPr id="30" name="Group 29"/>
          <p:cNvGrpSpPr/>
          <p:nvPr/>
        </p:nvGrpSpPr>
        <p:grpSpPr>
          <a:xfrm>
            <a:off x="1447800" y="2394839"/>
            <a:ext cx="6962728" cy="1326691"/>
            <a:chOff x="-63677" y="475221"/>
            <a:chExt cx="4229876" cy="751698"/>
          </a:xfrm>
        </p:grpSpPr>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476041" y="561034"/>
              <a:ext cx="690158" cy="665885"/>
            </a:xfrm>
            <a:prstGeom prst="rect">
              <a:avLst/>
            </a:prstGeom>
          </p:spPr>
        </p:pic>
        <p:sp>
          <p:nvSpPr>
            <p:cNvPr id="32" name="Speech Bubble: Rectangle with Corners Rounded 134"/>
            <p:cNvSpPr/>
            <p:nvPr/>
          </p:nvSpPr>
          <p:spPr>
            <a:xfrm>
              <a:off x="-63677" y="475221"/>
              <a:ext cx="2991791" cy="629184"/>
            </a:xfrm>
            <a:prstGeom prst="wedgeRoundRectCallout">
              <a:avLst>
                <a:gd name="adj1" fmla="val 66288"/>
                <a:gd name="adj2" fmla="val 42737"/>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defTabSz="511548">
                <a:spcAft>
                  <a:spcPts val="448"/>
                </a:spcAft>
                <a:defRPr/>
              </a:pPr>
              <a:r>
                <a:rPr lang="en-US" sz="2800" dirty="0" err="1">
                  <a:solidFill>
                    <a:srgbClr val="000000"/>
                  </a:solidFill>
                  <a:latin typeface="Times New Roman" pitchFamily="18" charset="0"/>
                  <a:ea typeface="Calibri" panose="020F0502020204030204" pitchFamily="34" charset="0"/>
                  <a:cs typeface="Times New Roman" pitchFamily="18" charset="0"/>
                </a:rPr>
                <a:t>Một</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đa</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thức</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có</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thể</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không</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có</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nghiệm</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hoặc</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có</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nhiều</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nghiệm</a:t>
              </a:r>
              <a:r>
                <a:rPr lang="en-US" sz="2800" dirty="0">
                  <a:solidFill>
                    <a:srgbClr val="000000"/>
                  </a:solidFill>
                  <a:latin typeface="Times New Roman" pitchFamily="18" charset="0"/>
                  <a:ea typeface="Calibri" panose="020F0502020204030204" pitchFamily="34" charset="0"/>
                  <a:cs typeface="Times New Roman" pitchFamily="18" charset="0"/>
                </a:rPr>
                <a:t>.</a:t>
              </a:r>
              <a:endParaRPr lang="en-US" sz="2800" kern="0" dirty="0">
                <a:solidFill>
                  <a:sysClr val="window" lastClr="FFFFFF"/>
                </a:solidFill>
                <a:latin typeface="Times New Roman" pitchFamily="18" charset="0"/>
                <a:ea typeface="Calibri" panose="020F0502020204030204" pitchFamily="34" charset="0"/>
                <a:cs typeface="Times New Roman" pitchFamily="18" charset="0"/>
              </a:endParaRPr>
            </a:p>
          </p:txBody>
        </p:sp>
      </p:grpSp>
      <p:sp>
        <p:nvSpPr>
          <p:cNvPr id="33" name="Rounded Rectangle 32"/>
          <p:cNvSpPr/>
          <p:nvPr/>
        </p:nvSpPr>
        <p:spPr>
          <a:xfrm>
            <a:off x="211656" y="3657600"/>
            <a:ext cx="1650321" cy="6096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lIns="51206" tIns="25603" rIns="51206" bIns="25603" rtlCol="0" anchor="ctr"/>
          <a:lstStyle/>
          <a:p>
            <a:pPr defTabSz="511548"/>
            <a:r>
              <a:rPr lang="en-US" sz="2800" b="1" dirty="0" err="1">
                <a:solidFill>
                  <a:prstClr val="white"/>
                </a:solidFill>
                <a:latin typeface="Times New Roman" pitchFamily="18" charset="0"/>
                <a:cs typeface="Times New Roman" pitchFamily="18" charset="0"/>
              </a:rPr>
              <a:t>Nhận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xét</a:t>
            </a:r>
            <a:endParaRPr lang="en-US" sz="2800" b="1" dirty="0">
              <a:solidFill>
                <a:prstClr val="white"/>
              </a:solidFill>
              <a:latin typeface="Times New Roman" pitchFamily="18" charset="0"/>
              <a:cs typeface="Times New Roman" pitchFamily="18" charset="0"/>
            </a:endParaRPr>
          </a:p>
        </p:txBody>
      </p:sp>
      <p:sp>
        <p:nvSpPr>
          <p:cNvPr id="34" name="Rectangle 33"/>
          <p:cNvSpPr/>
          <p:nvPr/>
        </p:nvSpPr>
        <p:spPr>
          <a:xfrm>
            <a:off x="211642" y="4343408"/>
            <a:ext cx="8856157" cy="1775255"/>
          </a:xfrm>
          <a:prstGeom prst="rect">
            <a:avLst/>
          </a:prstGeom>
        </p:spPr>
        <p:txBody>
          <a:bodyPr wrap="square" lIns="51206" tIns="25603" rIns="51206" bIns="25603">
            <a:spAutoFit/>
          </a:bodyPr>
          <a:lstStyle/>
          <a:p>
            <a:pPr defTabSz="511548"/>
            <a:r>
              <a:rPr lang="en-US" sz="2800" dirty="0" err="1">
                <a:solidFill>
                  <a:prstClr val="black"/>
                </a:solidFill>
                <a:latin typeface="Times New Roman" pitchFamily="18" charset="0"/>
                <a:cs typeface="Times New Roman" pitchFamily="18" charset="0"/>
              </a:rPr>
              <a:t>Nếu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do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0 </a:t>
            </a:r>
            <a:r>
              <a:rPr lang="en-US" sz="2800" dirty="0" err="1">
                <a:solidFill>
                  <a:prstClr val="black"/>
                </a:solidFill>
                <a:latin typeface="Times New Roman" pitchFamily="18" charset="0"/>
                <a:cs typeface="Times New Roman" pitchFamily="18" charset="0"/>
              </a:rPr>
              <a:t>thì</a:t>
            </a:r>
            <a:r>
              <a:rPr lang="en-US" sz="2800" dirty="0">
                <a:solidFill>
                  <a:prstClr val="black"/>
                </a:solidFill>
                <a:latin typeface="Times New Roman" pitchFamily="18" charset="0"/>
                <a:cs typeface="Times New Roman" pitchFamily="18" charset="0"/>
              </a:rPr>
              <a:t> x = 0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đó</a:t>
            </a:r>
            <a:r>
              <a:rPr lang="en-US" sz="2800" dirty="0">
                <a:solidFill>
                  <a:prstClr val="black"/>
                </a:solidFill>
                <a:latin typeface="Times New Roman" pitchFamily="18" charset="0"/>
                <a:cs typeface="Times New Roman" pitchFamily="18" charset="0"/>
              </a:rPr>
              <a:t>.</a:t>
            </a:r>
          </a:p>
          <a:p>
            <a:pPr defTabSz="511548"/>
            <a:r>
              <a:rPr lang="en-US" sz="2800" dirty="0" err="1">
                <a:solidFill>
                  <a:prstClr val="black"/>
                </a:solidFill>
                <a:latin typeface="Times New Roman" pitchFamily="18" charset="0"/>
                <a:cs typeface="Times New Roman" pitchFamily="18" charset="0"/>
              </a:rPr>
              <a:t>Chẳng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A(x) = 2x</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+ 6x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do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0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x = 0.</a:t>
            </a:r>
          </a:p>
        </p:txBody>
      </p:sp>
    </p:spTree>
    <p:extLst>
      <p:ext uri="{BB962C8B-B14F-4D97-AF65-F5344CB8AC3E}">
        <p14:creationId xmlns:p14="http://schemas.microsoft.com/office/powerpoint/2010/main" val="3979771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circle(in)">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left)">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4" dur="500"/>
                                        <p:tgtEl>
                                          <p:spTgt spid="2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strVal val="#ppt_x"/>
                                          </p:val>
                                        </p:tav>
                                        <p:tav tm="100000">
                                          <p:val>
                                            <p:strVal val="#ppt_x"/>
                                          </p:val>
                                        </p:tav>
                                      </p:tavLst>
                                    </p:anim>
                                    <p:anim calcmode="lin" valueType="num">
                                      <p:cBhvr>
                                        <p:cTn id="3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wipe(left)">
                                      <p:cBhvr>
                                        <p:cTn id="41" dur="500"/>
                                        <p:tgtEl>
                                          <p:spTgt spid="3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 calcmode="lin" valueType="num">
                                      <p:cBhvr additive="base">
                                        <p:cTn id="46"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ướng dẫn cách chèn hình nền powerpoint đẹp và đơn giản - Tri Thức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117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76302"/>
            <a:ext cx="2133600" cy="567495"/>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lIns="51206" tIns="25603" rIns="51206" bIns="25603" rtlCol="0" anchor="ctr"/>
          <a:lstStyle/>
          <a:p>
            <a:pPr defTabSz="511568"/>
            <a:r>
              <a:rPr lang="en-US" sz="2800" b="1" dirty="0" err="1">
                <a:solidFill>
                  <a:prstClr val="white"/>
                </a:solidFill>
                <a:latin typeface="Times New Roman" pitchFamily="18" charset="0"/>
                <a:cs typeface="Times New Roman" pitchFamily="18" charset="0"/>
              </a:rPr>
              <a:t>Luyện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tập</a:t>
            </a:r>
            <a:r>
              <a:rPr lang="en-US" sz="2800" b="1" dirty="0">
                <a:solidFill>
                  <a:prstClr val="white"/>
                </a:solidFill>
                <a:latin typeface="Times New Roman" pitchFamily="18" charset="0"/>
                <a:cs typeface="Times New Roman" pitchFamily="18" charset="0"/>
              </a:rPr>
              <a:t> 6</a:t>
            </a:r>
          </a:p>
        </p:txBody>
      </p:sp>
      <p:sp>
        <p:nvSpPr>
          <p:cNvPr id="5" name="Rectangle 4"/>
          <p:cNvSpPr/>
          <p:nvPr/>
        </p:nvSpPr>
        <p:spPr>
          <a:xfrm>
            <a:off x="152400" y="654582"/>
            <a:ext cx="8915400" cy="1421312"/>
          </a:xfrm>
          <a:prstGeom prst="rect">
            <a:avLst/>
          </a:prstGeom>
        </p:spPr>
        <p:txBody>
          <a:bodyPr wrap="square" lIns="51206" tIns="25603" rIns="51206" bIns="25603">
            <a:spAutoFit/>
          </a:bodyPr>
          <a:lstStyle/>
          <a:p>
            <a:pPr defTabSz="511568">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1.Tính giá trị của đa thức F(x) = 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3x - 2 tại x  = −1; x = 0; x = 1; x = 2. Từ đó hãy tìm một nghiệm của đa thức F(x).</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568">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2. Tìm nghiệm của đa thức </a:t>
            </a:r>
            <a:r>
              <a:rPr lang="nl-NL" sz="2800" dirty="0">
                <a:solidFill>
                  <a:prstClr val="black"/>
                </a:solidFill>
                <a:latin typeface="Times New Roman" pitchFamily="18" charset="0"/>
                <a:ea typeface="Calibri" panose="020F0502020204030204" pitchFamily="34" charset="0"/>
                <a:cs typeface="Times New Roman" pitchFamily="18" charset="0"/>
              </a:rPr>
              <a:t>E(x) = x</a:t>
            </a:r>
            <a:r>
              <a:rPr lang="nl-NL" sz="2800" baseline="30000" dirty="0">
                <a:solidFill>
                  <a:prstClr val="black"/>
                </a:solidFill>
                <a:latin typeface="Times New Roman" pitchFamily="18" charset="0"/>
                <a:ea typeface="Calibri" panose="020F0502020204030204" pitchFamily="34" charset="0"/>
                <a:cs typeface="Times New Roman" pitchFamily="18" charset="0"/>
              </a:rPr>
              <a:t>2 </a:t>
            </a:r>
            <a:r>
              <a:rPr lang="nl-NL" sz="2800" dirty="0">
                <a:solidFill>
                  <a:prstClr val="black"/>
                </a:solidFill>
                <a:latin typeface="Times New Roman" pitchFamily="18" charset="0"/>
                <a:ea typeface="Calibri" panose="020F0502020204030204" pitchFamily="34" charset="0"/>
                <a:cs typeface="Times New Roman" pitchFamily="18" charset="0"/>
              </a:rPr>
              <a:t>+ x.</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6" name="Oval Callout 5"/>
          <p:cNvSpPr/>
          <p:nvPr/>
        </p:nvSpPr>
        <p:spPr>
          <a:xfrm>
            <a:off x="3579067" y="2075995"/>
            <a:ext cx="1145335" cy="438707"/>
          </a:xfrm>
          <a:prstGeom prst="wedgeEllipseCallout">
            <a:avLst>
              <a:gd name="adj1" fmla="val 30723"/>
              <a:gd name="adj2" fmla="val 57794"/>
            </a:avLst>
          </a:prstGeom>
        </p:spPr>
        <p:style>
          <a:lnRef idx="3">
            <a:schemeClr val="lt1"/>
          </a:lnRef>
          <a:fillRef idx="1">
            <a:schemeClr val="accent3"/>
          </a:fillRef>
          <a:effectRef idx="1">
            <a:schemeClr val="accent3"/>
          </a:effectRef>
          <a:fontRef idx="minor">
            <a:schemeClr val="lt1"/>
          </a:fontRef>
        </p:style>
        <p:txBody>
          <a:bodyPr lIns="51206" tIns="25603" rIns="51206" bIns="25603" rtlCol="0" anchor="ctr"/>
          <a:lstStyle/>
          <a:p>
            <a:pPr algn="ctr" defTabSz="511568"/>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p:sp>
        <p:nvSpPr>
          <p:cNvPr id="7" name="Rectangle 6"/>
          <p:cNvSpPr/>
          <p:nvPr/>
        </p:nvSpPr>
        <p:spPr>
          <a:xfrm>
            <a:off x="152400" y="2514600"/>
            <a:ext cx="8763000" cy="1344368"/>
          </a:xfrm>
          <a:prstGeom prst="rect">
            <a:avLst/>
          </a:prstGeom>
        </p:spPr>
        <p:txBody>
          <a:bodyPr wrap="square" lIns="51206" tIns="25603" rIns="51206" bIns="25603">
            <a:spAutoFit/>
          </a:bodyPr>
          <a:lstStyle/>
          <a:p>
            <a:pPr defTabSz="511568"/>
            <a:r>
              <a:rPr lang="en-US" sz="2800" dirty="0">
                <a:solidFill>
                  <a:prstClr val="black"/>
                </a:solidFill>
                <a:latin typeface="Times New Roman" pitchFamily="18" charset="0"/>
                <a:cs typeface="Times New Roman" pitchFamily="18" charset="0"/>
              </a:rPr>
              <a:t>1.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trị</a:t>
            </a:r>
            <a:r>
              <a:rPr lang="en-US" sz="2800" dirty="0">
                <a:solidFill>
                  <a:prstClr val="black"/>
                </a:solidFill>
                <a:latin typeface="Times New Roman" pitchFamily="18" charset="0"/>
                <a:cs typeface="Times New Roman" pitchFamily="18" charset="0"/>
              </a:rPr>
              <a:t>:</a:t>
            </a:r>
          </a:p>
          <a:p>
            <a:pPr defTabSz="511568"/>
            <a:r>
              <a:rPr lang="en-US" sz="2800" dirty="0">
                <a:solidFill>
                  <a:prstClr val="black"/>
                </a:solidFill>
                <a:latin typeface="Times New Roman" pitchFamily="18" charset="0"/>
                <a:cs typeface="Times New Roman" pitchFamily="18" charset="0"/>
              </a:rPr>
              <a:t>F(-1) = 2.(-1)</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- 3.(-1) - 2 = 3; </a:t>
            </a:r>
          </a:p>
          <a:p>
            <a:pPr defTabSz="511568"/>
            <a:r>
              <a:rPr lang="en-US" sz="2800" dirty="0">
                <a:solidFill>
                  <a:prstClr val="black"/>
                </a:solidFill>
                <a:latin typeface="Times New Roman" pitchFamily="18" charset="0"/>
                <a:cs typeface="Times New Roman" pitchFamily="18" charset="0"/>
              </a:rPr>
              <a:t>F(0) = 2.(0)</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- 3.(0) - 2 = -2; </a:t>
            </a:r>
          </a:p>
        </p:txBody>
      </p:sp>
      <p:sp>
        <p:nvSpPr>
          <p:cNvPr id="8" name="Rectangle 7"/>
          <p:cNvSpPr/>
          <p:nvPr/>
        </p:nvSpPr>
        <p:spPr>
          <a:xfrm>
            <a:off x="175414" y="3810000"/>
            <a:ext cx="4221243" cy="913480"/>
          </a:xfrm>
          <a:prstGeom prst="rect">
            <a:avLst/>
          </a:prstGeom>
        </p:spPr>
        <p:txBody>
          <a:bodyPr wrap="square" lIns="51206" tIns="25603" rIns="51206" bIns="25603">
            <a:spAutoFit/>
          </a:bodyPr>
          <a:lstStyle/>
          <a:p>
            <a:pPr defTabSz="511568"/>
            <a:r>
              <a:rPr lang="en-US" sz="2800" dirty="0">
                <a:solidFill>
                  <a:prstClr val="black"/>
                </a:solidFill>
                <a:latin typeface="Times New Roman" pitchFamily="18" charset="0"/>
                <a:cs typeface="Times New Roman" pitchFamily="18" charset="0"/>
              </a:rPr>
              <a:t>F(1) = 2.1</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- 3.1 - 2 = -3; </a:t>
            </a:r>
          </a:p>
          <a:p>
            <a:pPr defTabSz="511568"/>
            <a:r>
              <a:rPr lang="en-US" sz="2800" dirty="0">
                <a:solidFill>
                  <a:prstClr val="black"/>
                </a:solidFill>
                <a:latin typeface="Times New Roman" pitchFamily="18" charset="0"/>
                <a:cs typeface="Times New Roman" pitchFamily="18" charset="0"/>
              </a:rPr>
              <a:t>F(2) = 2.2</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- 3.2 - 2 = 0; </a:t>
            </a:r>
          </a:p>
        </p:txBody>
      </p:sp>
      <p:sp>
        <p:nvSpPr>
          <p:cNvPr id="9" name="Rectangle 8"/>
          <p:cNvSpPr/>
          <p:nvPr/>
        </p:nvSpPr>
        <p:spPr>
          <a:xfrm>
            <a:off x="2341483" y="4648201"/>
            <a:ext cx="5420573" cy="482593"/>
          </a:xfrm>
          <a:prstGeom prst="rect">
            <a:avLst/>
          </a:prstGeom>
        </p:spPr>
        <p:txBody>
          <a:bodyPr wrap="none" lIns="51206" tIns="25603" rIns="51206" bIns="25603">
            <a:spAutoFit/>
          </a:bodyPr>
          <a:lstStyle/>
          <a:p>
            <a:pPr defTabSz="511568"/>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F(x)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2.</a:t>
            </a:r>
          </a:p>
        </p:txBody>
      </p:sp>
      <p:sp>
        <p:nvSpPr>
          <p:cNvPr id="10" name="Rectangle 9"/>
          <p:cNvSpPr/>
          <p:nvPr/>
        </p:nvSpPr>
        <p:spPr>
          <a:xfrm>
            <a:off x="2514600" y="5029201"/>
            <a:ext cx="6107944" cy="482593"/>
          </a:xfrm>
          <a:prstGeom prst="rect">
            <a:avLst/>
          </a:prstGeom>
        </p:spPr>
        <p:txBody>
          <a:bodyPr wrap="square" lIns="51206" tIns="25603" rIns="51206" bIns="25603">
            <a:spAutoFit/>
          </a:bodyPr>
          <a:lstStyle/>
          <a:p>
            <a:pPr defTabSz="511592">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2. Tìm nghiệm của đa thức </a:t>
            </a:r>
            <a:r>
              <a:rPr lang="nl-NL" sz="2800" dirty="0">
                <a:solidFill>
                  <a:prstClr val="black"/>
                </a:solidFill>
                <a:latin typeface="Times New Roman" pitchFamily="18" charset="0"/>
                <a:ea typeface="Calibri" panose="020F0502020204030204" pitchFamily="34" charset="0"/>
                <a:cs typeface="Times New Roman" pitchFamily="18" charset="0"/>
              </a:rPr>
              <a:t>E(x) = x</a:t>
            </a:r>
            <a:r>
              <a:rPr lang="nl-NL" sz="2800" baseline="30000" dirty="0">
                <a:solidFill>
                  <a:prstClr val="black"/>
                </a:solidFill>
                <a:latin typeface="Times New Roman" pitchFamily="18" charset="0"/>
                <a:ea typeface="Calibri" panose="020F0502020204030204" pitchFamily="34" charset="0"/>
                <a:cs typeface="Times New Roman" pitchFamily="18" charset="0"/>
              </a:rPr>
              <a:t>2 </a:t>
            </a:r>
            <a:r>
              <a:rPr lang="nl-NL" sz="2800" dirty="0">
                <a:solidFill>
                  <a:prstClr val="black"/>
                </a:solidFill>
                <a:latin typeface="Times New Roman" pitchFamily="18" charset="0"/>
                <a:ea typeface="Calibri" panose="020F0502020204030204" pitchFamily="34" charset="0"/>
                <a:cs typeface="Times New Roman" pitchFamily="18" charset="0"/>
              </a:rPr>
              <a:t>+ x.</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765762" y="5473107"/>
            <a:ext cx="6302038" cy="954107"/>
          </a:xfrm>
          <a:prstGeom prst="rect">
            <a:avLst/>
          </a:prstGeom>
        </p:spPr>
        <p:txBody>
          <a:bodyPr wrap="square" lIns="91430" tIns="45720" rIns="91430" bIns="45720">
            <a:spAutoFit/>
          </a:bodyPr>
          <a:lstStyle/>
          <a:p>
            <a:pPr defTabSz="511592"/>
            <a:r>
              <a:rPr lang="en-US" sz="2800" dirty="0" err="1">
                <a:solidFill>
                  <a:prstClr val="black"/>
                </a:solidFill>
                <a:latin typeface="Times New Roman" pitchFamily="18" charset="0"/>
                <a:cs typeface="Times New Roman" pitchFamily="18" charset="0"/>
              </a:rPr>
              <a:t>Vì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E(x)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do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0 </a:t>
            </a:r>
            <a:r>
              <a:rPr lang="en-US" sz="2800" dirty="0" err="1">
                <a:solidFill>
                  <a:prstClr val="black"/>
                </a:solidFill>
                <a:latin typeface="Times New Roman" pitchFamily="18" charset="0"/>
                <a:cs typeface="Times New Roman" pitchFamily="18" charset="0"/>
              </a:rPr>
              <a:t>nên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x = 0</a:t>
            </a:r>
          </a:p>
        </p:txBody>
      </p:sp>
      <p:sp>
        <p:nvSpPr>
          <p:cNvPr id="12" name="Rectangle 11"/>
          <p:cNvSpPr/>
          <p:nvPr/>
        </p:nvSpPr>
        <p:spPr>
          <a:xfrm>
            <a:off x="2324100" y="6248400"/>
            <a:ext cx="6743700" cy="523220"/>
          </a:xfrm>
          <a:prstGeom prst="rect">
            <a:avLst/>
          </a:prstGeom>
        </p:spPr>
        <p:txBody>
          <a:bodyPr wrap="square" lIns="91430" tIns="45720" rIns="91430" bIns="45720">
            <a:spAutoFit/>
          </a:bodyPr>
          <a:lstStyle/>
          <a:p>
            <a:r>
              <a:rPr lang="en-US" sz="2800" dirty="0">
                <a:solidFill>
                  <a:prstClr val="black"/>
                </a:solidFill>
                <a:latin typeface="Times New Roman" pitchFamily="18" charset="0"/>
                <a:cs typeface="Times New Roman" pitchFamily="18" charset="0"/>
              </a:rPr>
              <a:t>x = 0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x = -1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E(x) </a:t>
            </a:r>
            <a:endParaRPr lang="en-US" dirty="0"/>
          </a:p>
        </p:txBody>
      </p:sp>
    </p:spTree>
    <p:extLst>
      <p:ext uri="{BB962C8B-B14F-4D97-AF65-F5344CB8AC3E}">
        <p14:creationId xmlns:p14="http://schemas.microsoft.com/office/powerpoint/2010/main" val="57319112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p:bldP spid="9" grpId="0"/>
      <p:bldP spid="10" grpId="0"/>
      <p:bldP spid="2"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Bộ sưu tập 500 mẫu Marble powerpoint background Tinh tế, đẳng cấp, tải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 y="-1"/>
            <a:ext cx="9132499"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8700" y="533401"/>
            <a:ext cx="7658100" cy="482593"/>
          </a:xfrm>
          <a:prstGeom prst="rect">
            <a:avLst/>
          </a:prstGeom>
        </p:spPr>
        <p:txBody>
          <a:bodyPr wrap="square" lIns="51206" tIns="25603" rIns="51206" bIns="25603">
            <a:spAutoFit/>
          </a:bodyPr>
          <a:lstStyle/>
          <a:p>
            <a:pPr defTabSz="511592"/>
            <a:r>
              <a:rPr lang="en-US" sz="2800" dirty="0" err="1">
                <a:solidFill>
                  <a:prstClr val="black"/>
                </a:solidFill>
                <a:latin typeface="Times New Roman" pitchFamily="18" charset="0"/>
                <a:cs typeface="Times New Roman" pitchFamily="18" charset="0"/>
              </a:rPr>
              <a:t>vì</a:t>
            </a:r>
            <a:r>
              <a:rPr lang="en-US" sz="2800" dirty="0">
                <a:solidFill>
                  <a:prstClr val="black"/>
                </a:solidFill>
                <a:latin typeface="Times New Roman" pitchFamily="18" charset="0"/>
                <a:cs typeface="Times New Roman" pitchFamily="18" charset="0"/>
              </a:rPr>
              <a:t>: E(0) = 0</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+ 0 ; E(-1) =  (-1)</a:t>
            </a:r>
            <a:r>
              <a:rPr lang="en-US" sz="2800" baseline="30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 (-1) =  0</a:t>
            </a:r>
          </a:p>
        </p:txBody>
      </p:sp>
      <mc:AlternateContent xmlns:mc="http://schemas.openxmlformats.org/markup-compatibility/2006" xmlns:a14="http://schemas.microsoft.com/office/drawing/2010/main">
        <mc:Choice Requires="a14">
          <p:sp>
            <p:nvSpPr>
              <p:cNvPr id="6" name="Rectangle 5"/>
              <p:cNvSpPr/>
              <p:nvPr/>
            </p:nvSpPr>
            <p:spPr>
              <a:xfrm>
                <a:off x="838200" y="1015993"/>
                <a:ext cx="7568600" cy="482593"/>
              </a:xfrm>
              <a:prstGeom prst="rect">
                <a:avLst/>
              </a:prstGeom>
            </p:spPr>
            <p:txBody>
              <a:bodyPr wrap="square" lIns="51206" tIns="25603" rIns="51206" bIns="25603">
                <a:spAutoFit/>
              </a:bodyPr>
              <a:lstStyle/>
              <a:p>
                <a:pPr defTabSz="511592">
                  <a:spcBef>
                    <a:spcPts val="336"/>
                  </a:spcBef>
                  <a:spcAft>
                    <a:spcPts val="336"/>
                  </a:spcAft>
                </a:pPr>
                <a14:m>
                  <m:oMath xmlns:m="http://schemas.openxmlformats.org/officeDocument/2006/math">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nl-NL" sz="2800" dirty="0">
                    <a:solidFill>
                      <a:prstClr val="black"/>
                    </a:solidFill>
                    <a:latin typeface="Times New Roman" pitchFamily="18" charset="0"/>
                    <a:ea typeface="Calibri" panose="020F0502020204030204" pitchFamily="34" charset="0"/>
                    <a:cs typeface="Times New Roman" pitchFamily="18" charset="0"/>
                  </a:rPr>
                  <a:t>Nghiệm của đa thức E(x) là 0 và -1.</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38200" y="1015993"/>
                <a:ext cx="7568600" cy="482593"/>
              </a:xfrm>
              <a:prstGeom prst="rect">
                <a:avLst/>
              </a:prstGeom>
              <a:blipFill rotWithShape="1">
                <a:blip r:embed="rId3"/>
                <a:stretch>
                  <a:fillRect t="-17722" b="-37975"/>
                </a:stretch>
              </a:blipFill>
            </p:spPr>
            <p:txBody>
              <a:bodyPr/>
              <a:lstStyle/>
              <a:p>
                <a:r>
                  <a:rPr lang="en-US">
                    <a:noFill/>
                  </a:rPr>
                  <a:t> </a:t>
                </a:r>
              </a:p>
            </p:txBody>
          </p:sp>
        </mc:Fallback>
      </mc:AlternateContent>
      <p:sp>
        <p:nvSpPr>
          <p:cNvPr id="7" name="Rounded Rectangle 6"/>
          <p:cNvSpPr/>
          <p:nvPr/>
        </p:nvSpPr>
        <p:spPr>
          <a:xfrm>
            <a:off x="838200" y="1447800"/>
            <a:ext cx="1905000" cy="5080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lIns="51206" tIns="25603" rIns="51206" bIns="25603" rtlCol="0" anchor="ctr"/>
          <a:lstStyle/>
          <a:p>
            <a:pPr algn="ctr" defTabSz="511620"/>
            <a:r>
              <a:rPr lang="en-US" sz="2800" b="1" dirty="0" err="1">
                <a:solidFill>
                  <a:prstClr val="white"/>
                </a:solidFill>
                <a:latin typeface="Times New Roman" pitchFamily="18" charset="0"/>
                <a:cs typeface="Times New Roman" pitchFamily="18" charset="0"/>
              </a:rPr>
              <a:t>Vận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dụng</a:t>
            </a:r>
            <a:endParaRPr lang="en-US" sz="2800" b="1" dirty="0">
              <a:solidFill>
                <a:prstClr val="white"/>
              </a:solidFill>
              <a:latin typeface="Times New Roman" pitchFamily="18" charset="0"/>
              <a:cs typeface="Times New Roman" pitchFamily="18" charset="0"/>
            </a:endParaRPr>
          </a:p>
        </p:txBody>
      </p:sp>
      <p:sp>
        <p:nvSpPr>
          <p:cNvPr id="8" name="Rectangle 7"/>
          <p:cNvSpPr/>
          <p:nvPr/>
        </p:nvSpPr>
        <p:spPr>
          <a:xfrm>
            <a:off x="2895600" y="1422115"/>
            <a:ext cx="5867400" cy="913480"/>
          </a:xfrm>
          <a:prstGeom prst="rect">
            <a:avLst/>
          </a:prstGeom>
        </p:spPr>
        <p:txBody>
          <a:bodyPr wrap="square" lIns="51206" tIns="25603" rIns="51206" bIns="25603">
            <a:spAutoFit/>
          </a:bodyPr>
          <a:lstStyle/>
          <a:p>
            <a:pPr defTabSz="511620">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Trở lại bài toán mở đầu, hãy thực hiện các yêu cầu sau:</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955902"/>
            <a:ext cx="2339492" cy="2731561"/>
          </a:xfrm>
          <a:prstGeom prst="rect">
            <a:avLst/>
          </a:prstGeom>
        </p:spPr>
      </p:pic>
      <p:sp>
        <p:nvSpPr>
          <p:cNvPr id="10" name="Rectangle 9"/>
          <p:cNvSpPr/>
          <p:nvPr/>
        </p:nvSpPr>
        <p:spPr>
          <a:xfrm>
            <a:off x="838200" y="2328694"/>
            <a:ext cx="5791200" cy="1852199"/>
          </a:xfrm>
          <a:prstGeom prst="rect">
            <a:avLst/>
          </a:prstGeom>
        </p:spPr>
        <p:txBody>
          <a:bodyPr wrap="square" lIns="51206" tIns="25603" rIns="51206" bIns="25603">
            <a:spAutoFit/>
          </a:bodyPr>
          <a:lstStyle/>
          <a:p>
            <a:pPr defTabSz="511620">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a. Xác định bậc, hệ số cao nhất và hệ số tự do của đa thức H(x) = −5x</a:t>
            </a:r>
            <a:r>
              <a:rPr lang="nl-NL" sz="2800" baseline="30000" dirty="0">
                <a:solidFill>
                  <a:prstClr val="black"/>
                </a:solidFill>
                <a:latin typeface="Times New Roman" pitchFamily="18" charset="0"/>
                <a:ea typeface="Times New Roman" panose="02020603050405020304" pitchFamily="18" charset="0"/>
                <a:cs typeface="Times New Roman" pitchFamily="18" charset="0"/>
              </a:rPr>
              <a:t>2 </a:t>
            </a:r>
            <a:r>
              <a:rPr lang="nl-NL" sz="2800" dirty="0">
                <a:solidFill>
                  <a:prstClr val="black"/>
                </a:solidFill>
                <a:latin typeface="Times New Roman" pitchFamily="18" charset="0"/>
                <a:ea typeface="Times New Roman" panose="02020603050405020304" pitchFamily="18" charset="0"/>
                <a:cs typeface="Times New Roman" pitchFamily="18" charset="0"/>
              </a:rPr>
              <a:t>+ 15x.</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620">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b.Tại sao x = 0 là một nghiệm của đa thức H(x)? Kết quả đó nói lên điều gì?</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11" name="Rectangle 10"/>
          <p:cNvSpPr/>
          <p:nvPr/>
        </p:nvSpPr>
        <p:spPr>
          <a:xfrm>
            <a:off x="870857" y="4676476"/>
            <a:ext cx="7535943" cy="1344368"/>
          </a:xfrm>
          <a:prstGeom prst="rect">
            <a:avLst/>
          </a:prstGeom>
        </p:spPr>
        <p:txBody>
          <a:bodyPr wrap="square" lIns="51206" tIns="25603" rIns="51206" bIns="25603">
            <a:spAutoFit/>
          </a:bodyPr>
          <a:lstStyle/>
          <a:p>
            <a:pPr defTabSz="511620">
              <a:spcBef>
                <a:spcPts val="336"/>
              </a:spcBef>
              <a:spcAft>
                <a:spcPts val="336"/>
              </a:spcAft>
            </a:pPr>
            <a:r>
              <a:rPr lang="nl-NL" sz="2800" dirty="0">
                <a:solidFill>
                  <a:prstClr val="black"/>
                </a:solidFill>
                <a:latin typeface="Times New Roman" pitchFamily="18" charset="0"/>
                <a:ea typeface="Times New Roman" panose="02020603050405020304" pitchFamily="18" charset="0"/>
                <a:cs typeface="Times New Roman" pitchFamily="18" charset="0"/>
              </a:rPr>
              <a:t>c.Tính giá trị của H(x) khi x = 1; x = 2 và x = 3 để tìm nghiệm khác 0 của H(x). Nghiệm ấy có ý nghĩa gì? Từ đó hãy trả lời câu hỏi của bài toán.</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57319112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ộ sưu tập 500 mẫu Marble powerpoint background Tinh tế, đẳng cấp, tải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3488504" y="42039"/>
            <a:ext cx="1201317" cy="5318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lIns="51206" tIns="25603" rIns="51206" bIns="25603" rtlCol="0" anchor="ctr"/>
          <a:lstStyle/>
          <a:p>
            <a:pPr algn="ctr" defTabSz="511652"/>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09600" y="573802"/>
                <a:ext cx="7924800" cy="1498256"/>
              </a:xfrm>
              <a:prstGeom prst="rect">
                <a:avLst/>
              </a:prstGeom>
            </p:spPr>
            <p:txBody>
              <a:bodyPr wrap="square" lIns="51206" tIns="25603" rIns="51206" bIns="25603">
                <a:spAutoFit/>
              </a:bodyPr>
              <a:lstStyle/>
              <a:p>
                <a:pPr defTabSz="511652">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a.Trong đa thức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nl-NL" sz="2800" dirty="0">
                    <a:solidFill>
                      <a:prstClr val="black"/>
                    </a:solidFill>
                    <a:latin typeface="Times New Roman" pitchFamily="18" charset="0"/>
                    <a:ea typeface="Calibri" panose="020F0502020204030204" pitchFamily="34" charset="0"/>
                    <a:cs typeface="Times New Roman" pitchFamily="18" charset="0"/>
                  </a:rPr>
                  <a:t>, hạng tử </a:t>
                </a:r>
                <a14:m>
                  <m:oMath xmlns:m="http://schemas.openxmlformats.org/officeDocument/2006/math">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nl-NL" sz="2800" dirty="0">
                    <a:solidFill>
                      <a:prstClr val="black"/>
                    </a:solidFill>
                    <a:latin typeface="Times New Roman" pitchFamily="18" charset="0"/>
                    <a:ea typeface="Calibri" panose="020F0502020204030204" pitchFamily="34" charset="0"/>
                    <a:cs typeface="Times New Roman" pitchFamily="18" charset="0"/>
                  </a:rPr>
                  <a:t> có bậc cao nhất.</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652">
                  <a:spcBef>
                    <a:spcPts val="336"/>
                  </a:spcBef>
                  <a:spcAft>
                    <a:spcPts val="336"/>
                  </a:spcAft>
                </a:pPr>
                <a14:m>
                  <m:oMath xmlns:m="http://schemas.openxmlformats.org/officeDocument/2006/math">
                    <m:r>
                      <a:rPr lang="nl-NL" sz="2800" b="1"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nl-NL" sz="2800" dirty="0">
                    <a:solidFill>
                      <a:prstClr val="black"/>
                    </a:solidFill>
                    <a:latin typeface="Times New Roman" pitchFamily="18" charset="0"/>
                    <a:ea typeface="Calibri" panose="020F0502020204030204" pitchFamily="34" charset="0"/>
                    <a:cs typeface="Times New Roman" pitchFamily="18" charset="0"/>
                  </a:rPr>
                  <a:t> Hạng tử </a:t>
                </a:r>
                <a14:m>
                  <m:oMath xmlns:m="http://schemas.openxmlformats.org/officeDocument/2006/math">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nl-NL" sz="2800" dirty="0">
                    <a:solidFill>
                      <a:prstClr val="black"/>
                    </a:solidFill>
                    <a:latin typeface="Times New Roman" pitchFamily="18" charset="0"/>
                    <a:ea typeface="Calibri" panose="020F0502020204030204" pitchFamily="34" charset="0"/>
                    <a:cs typeface="Times New Roman" pitchFamily="18" charset="0"/>
                  </a:rPr>
                  <a:t> có hệ số là –5 và bậc là 2.</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652">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Hệ</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số</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tự</a:t>
                </a:r>
                <a:r>
                  <a:rPr lang="en-US" sz="2800" dirty="0">
                    <a:solidFill>
                      <a:prstClr val="black"/>
                    </a:solidFill>
                    <a:latin typeface="Times New Roman" pitchFamily="18" charset="0"/>
                    <a:ea typeface="Calibri" panose="020F0502020204030204" pitchFamily="34" charset="0"/>
                    <a:cs typeface="Times New Roman" pitchFamily="18" charset="0"/>
                  </a:rPr>
                  <a:t> do </a:t>
                </a:r>
                <a:r>
                  <a:rPr lang="en-US" sz="2800" dirty="0" err="1">
                    <a:solidFill>
                      <a:prstClr val="black"/>
                    </a:solidFill>
                    <a:latin typeface="Times New Roman" pitchFamily="18" charset="0"/>
                    <a:ea typeface="Calibri" panose="020F0502020204030204" pitchFamily="34" charset="0"/>
                    <a:cs typeface="Times New Roman" pitchFamily="18" charset="0"/>
                  </a:rPr>
                  <a:t>trong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thức</a:t>
                </a:r>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là</a:t>
                </a:r>
                <a:r>
                  <a:rPr lang="en-US" sz="2800" dirty="0">
                    <a:solidFill>
                      <a:prstClr val="black"/>
                    </a:solidFill>
                    <a:latin typeface="Times New Roman" pitchFamily="18" charset="0"/>
                    <a:ea typeface="Calibri" panose="020F0502020204030204" pitchFamily="34" charset="0"/>
                    <a:cs typeface="Times New Roman" pitchFamily="18" charset="0"/>
                  </a:rPr>
                  <a:t> 0.</a:t>
                </a:r>
              </a:p>
            </p:txBody>
          </p:sp>
        </mc:Choice>
        <mc:Fallback xmlns="">
          <p:sp>
            <p:nvSpPr>
              <p:cNvPr id="4" name="Rectangle 3"/>
              <p:cNvSpPr>
                <a:spLocks noRot="1" noChangeAspect="1" noMove="1" noResize="1" noEditPoints="1" noAdjustHandles="1" noChangeArrowheads="1" noChangeShapeType="1" noTextEdit="1"/>
              </p:cNvSpPr>
              <p:nvPr/>
            </p:nvSpPr>
            <p:spPr>
              <a:xfrm>
                <a:off x="609600" y="573802"/>
                <a:ext cx="7924800" cy="1498256"/>
              </a:xfrm>
              <a:prstGeom prst="rect">
                <a:avLst/>
              </a:prstGeom>
              <a:blipFill rotWithShape="1">
                <a:blip r:embed="rId3"/>
                <a:stretch>
                  <a:fillRect l="-2077" t="-5285" b="-11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20487" y="1981302"/>
                <a:ext cx="7913914" cy="1852199"/>
              </a:xfrm>
              <a:prstGeom prst="rect">
                <a:avLst/>
              </a:prstGeom>
            </p:spPr>
            <p:txBody>
              <a:bodyPr wrap="square" lIns="51206" tIns="25603" rIns="51206" bIns="25603">
                <a:spAutoFit/>
              </a:bodyPr>
              <a:lstStyle/>
              <a:p>
                <a:pPr defTabSz="511652">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b.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0</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là</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một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nghiệm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của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thức</a:t>
                </a:r>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vì</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tại</a:t>
                </a:r>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0</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thức</a:t>
                </a:r>
                <a:r>
                  <a:rPr lang="en-US" sz="2800" dirty="0">
                    <a:solidFill>
                      <a:prstClr val="black"/>
                    </a:solidFill>
                    <a:latin typeface="Times New Roman" pitchFamily="18" charset="0"/>
                    <a:ea typeface="Calibri" panose="020F0502020204030204" pitchFamily="34" charset="0"/>
                    <a:cs typeface="Times New Roman" pitchFamily="18" charset="0"/>
                  </a:rPr>
                  <a:t> ta </a:t>
                </a:r>
                <a:r>
                  <a:rPr lang="en-US" sz="2800" dirty="0" err="1">
                    <a:solidFill>
                      <a:prstClr val="black"/>
                    </a:solidFill>
                    <a:latin typeface="Times New Roman" pitchFamily="18" charset="0"/>
                    <a:ea typeface="Calibri" panose="020F0502020204030204" pitchFamily="34" charset="0"/>
                    <a:cs typeface="Times New Roman" pitchFamily="18" charset="0"/>
                  </a:rPr>
                  <a:t>được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giá</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trị</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của</a:t>
                </a:r>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bằng</a:t>
                </a:r>
                <a:r>
                  <a:rPr lang="en-US" sz="2800" dirty="0">
                    <a:solidFill>
                      <a:prstClr val="black"/>
                    </a:solidFill>
                    <a:latin typeface="Times New Roman" pitchFamily="18" charset="0"/>
                    <a:ea typeface="Calibri" panose="020F0502020204030204" pitchFamily="34" charset="0"/>
                    <a:cs typeface="Times New Roman" pitchFamily="18" charset="0"/>
                  </a:rPr>
                  <a:t> 0.</a:t>
                </a:r>
              </a:p>
              <a:p>
                <a:pPr defTabSz="511652">
                  <a:spcBef>
                    <a:spcPts val="336"/>
                  </a:spcBef>
                  <a:spcAft>
                    <a:spcPts val="336"/>
                  </a:spcAft>
                </a:pPr>
                <a14:m>
                  <m:oMath xmlns:m="http://schemas.openxmlformats.org/officeDocument/2006/math">
                    <m:r>
                      <a:rPr lang="en-US" sz="2800" b="1"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Kết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quả</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đó</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nói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lên</a:t>
                </a:r>
                <a:r>
                  <a:rPr lang="en-US" sz="2800" dirty="0">
                    <a:solidFill>
                      <a:prstClr val="black"/>
                    </a:solidFill>
                    <a:latin typeface="Times New Roman" pitchFamily="18" charset="0"/>
                    <a:ea typeface="Calibri" panose="020F0502020204030204" pitchFamily="34" charset="0"/>
                    <a:cs typeface="Times New Roman" pitchFamily="18" charset="0"/>
                  </a:rPr>
                  <a:t>: 0 </a:t>
                </a:r>
                <a:r>
                  <a:rPr lang="en-US" sz="2800" dirty="0" err="1">
                    <a:solidFill>
                      <a:prstClr val="black"/>
                    </a:solidFill>
                    <a:latin typeface="Times New Roman" pitchFamily="18" charset="0"/>
                    <a:ea typeface="Calibri" panose="020F0502020204030204" pitchFamily="34" charset="0"/>
                    <a:cs typeface="Times New Roman" pitchFamily="18" charset="0"/>
                  </a:rPr>
                  <a:t>là</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một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nghiệm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của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thức</a:t>
                </a:r>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b="1"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0</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0</m:t>
                    </m:r>
                  </m:oMath>
                </a14:m>
                <a:r>
                  <a:rPr lang="en-US" sz="2800" dirty="0">
                    <a:solidFill>
                      <a:prstClr val="black"/>
                    </a:solidFill>
                    <a:latin typeface="Times New Roman" pitchFamily="18" charset="0"/>
                    <a:ea typeface="Calibri" panose="020F0502020204030204" pitchFamily="34"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487" y="1981302"/>
                <a:ext cx="7913914" cy="1852199"/>
              </a:xfrm>
              <a:prstGeom prst="rect">
                <a:avLst/>
              </a:prstGeom>
              <a:blipFill rotWithShape="1">
                <a:blip r:embed="rId4"/>
                <a:stretch>
                  <a:fillRect l="-2080" t="-4276" r="-2696" b="-9539"/>
                </a:stretch>
              </a:blipFill>
            </p:spPr>
            <p:txBody>
              <a:bodyPr/>
              <a:lstStyle/>
              <a:p>
                <a:r>
                  <a:rPr lang="en-US">
                    <a:noFill/>
                  </a:rPr>
                  <a:t> </a:t>
                </a:r>
              </a:p>
            </p:txBody>
          </p:sp>
        </mc:Fallback>
      </mc:AlternateContent>
      <p:sp>
        <p:nvSpPr>
          <p:cNvPr id="6" name="Rectangle 5"/>
          <p:cNvSpPr/>
          <p:nvPr/>
        </p:nvSpPr>
        <p:spPr>
          <a:xfrm>
            <a:off x="620532" y="3733802"/>
            <a:ext cx="7044445" cy="1692771"/>
          </a:xfrm>
          <a:prstGeom prst="rect">
            <a:avLst/>
          </a:prstGeom>
        </p:spPr>
        <p:txBody>
          <a:bodyPr wrap="square" lIns="91430" tIns="45720" rIns="91430" bIns="45720">
            <a:spAutoFit/>
          </a:bodyPr>
          <a:lstStyle/>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c. H(1) = −5. 1</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 + 15. 1 = 10</a:t>
            </a:r>
          </a:p>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    H(2) = −5. 2</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 + 15. 2 = 10</a:t>
            </a:r>
          </a:p>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    H(3) = −5. 3</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 + 15. 3 = 0</a:t>
            </a:r>
          </a:p>
        </p:txBody>
      </p:sp>
    </p:spTree>
    <p:extLst>
      <p:ext uri="{BB962C8B-B14F-4D97-AF65-F5344CB8AC3E}">
        <p14:creationId xmlns:p14="http://schemas.microsoft.com/office/powerpoint/2010/main" val="354341501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ircle(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Khung Đẹp - Những Mẫu Khung Độc Đáo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150658" y="152502"/>
            <a:ext cx="2993342" cy="3093627"/>
            <a:chOff x="9372600" y="208845"/>
            <a:chExt cx="8458200" cy="5874142"/>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208845"/>
              <a:ext cx="8458200" cy="5874142"/>
            </a:xfrm>
            <a:prstGeom prst="rect">
              <a:avLst/>
            </a:prstGeom>
          </p:spPr>
        </p:pic>
        <p:sp>
          <p:nvSpPr>
            <p:cNvPr id="26" name="Rectangle 25"/>
            <p:cNvSpPr/>
            <p:nvPr/>
          </p:nvSpPr>
          <p:spPr>
            <a:xfrm>
              <a:off x="13169628" y="5672642"/>
              <a:ext cx="1219200" cy="23266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Arrow 26"/>
          <p:cNvSpPr/>
          <p:nvPr/>
        </p:nvSpPr>
        <p:spPr>
          <a:xfrm>
            <a:off x="1219200" y="838200"/>
            <a:ext cx="762000" cy="37647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algn="ctr"/>
            <a:endParaRPr lang="en-US"/>
          </a:p>
        </p:txBody>
      </p:sp>
      <p:sp>
        <p:nvSpPr>
          <p:cNvPr id="28" name="Rectangle 27"/>
          <p:cNvSpPr/>
          <p:nvPr/>
        </p:nvSpPr>
        <p:spPr>
          <a:xfrm>
            <a:off x="2057400" y="764828"/>
            <a:ext cx="1632158" cy="523220"/>
          </a:xfrm>
          <a:prstGeom prst="rect">
            <a:avLst/>
          </a:prstGeom>
        </p:spPr>
        <p:txBody>
          <a:bodyPr wrap="none" lIns="91430" tIns="45720" rIns="91430" bIns="45720">
            <a:spAutoFit/>
          </a:bodyPr>
          <a:lstStyle/>
          <a:p>
            <a:r>
              <a:rPr lang="en-US" sz="2800" b="1" dirty="0" err="1">
                <a:solidFill>
                  <a:srgbClr val="C00000"/>
                </a:solidFill>
                <a:latin typeface="Times New Roman" pitchFamily="18" charset="0"/>
                <a:cs typeface="Times New Roman" pitchFamily="18" charset="0"/>
              </a:rPr>
              <a:t>Kết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luận</a:t>
            </a:r>
            <a:r>
              <a:rPr lang="en-US" sz="2800" b="1" dirty="0">
                <a:solidFill>
                  <a:srgbClr val="C00000"/>
                </a:solidFill>
                <a:latin typeface="Times New Roman" pitchFamily="18" charset="0"/>
                <a:cs typeface="Times New Roman" pitchFamily="18" charset="0"/>
              </a:rPr>
              <a:t>:</a:t>
            </a:r>
          </a:p>
        </p:txBody>
      </p:sp>
      <p:sp>
        <p:nvSpPr>
          <p:cNvPr id="37" name="Rectangle 36"/>
          <p:cNvSpPr/>
          <p:nvPr/>
        </p:nvSpPr>
        <p:spPr>
          <a:xfrm>
            <a:off x="936170" y="3962400"/>
            <a:ext cx="7445829" cy="954107"/>
          </a:xfrm>
          <a:prstGeom prst="rect">
            <a:avLst/>
          </a:prstGeom>
        </p:spPr>
        <p:txBody>
          <a:bodyPr wrap="square" lIns="91430" tIns="45720" rIns="91430" bIns="45720">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Khi ném vật từ một điểm trên mặt đất sau thời gian là 3 giây, thì vật rơi trở lại mặt đất (0m).</a:t>
            </a:r>
          </a:p>
        </p:txBody>
      </p:sp>
      <p:sp>
        <p:nvSpPr>
          <p:cNvPr id="3" name="Rectangle 2"/>
          <p:cNvSpPr/>
          <p:nvPr/>
        </p:nvSpPr>
        <p:spPr>
          <a:xfrm>
            <a:off x="914400" y="1275320"/>
            <a:ext cx="5029200" cy="1384995"/>
          </a:xfrm>
          <a:prstGeom prst="rect">
            <a:avLst/>
          </a:prstGeom>
        </p:spPr>
        <p:txBody>
          <a:bodyPr wrap="square" lIns="91430" tIns="45720" rIns="91430" bIns="45720">
            <a:spAutoFit/>
          </a:bodyPr>
          <a:lstStyle/>
          <a:p>
            <a:pPr lvl="0"/>
            <a:r>
              <a:rPr lang="en-US" sz="2800" dirty="0">
                <a:solidFill>
                  <a:prstClr val="black"/>
                </a:solidFill>
                <a:latin typeface="Times New Roman" pitchFamily="18" charset="0"/>
                <a:cs typeface="Times New Roman" pitchFamily="18" charset="0"/>
              </a:rPr>
              <a:t>-</a:t>
            </a:r>
            <a:r>
              <a:rPr lang="vi-VN" sz="2800" dirty="0">
                <a:solidFill>
                  <a:prstClr val="black"/>
                </a:solidFill>
                <a:latin typeface="Times New Roman" pitchFamily="18" charset="0"/>
                <a:cs typeface="Times New Roman" pitchFamily="18" charset="0"/>
              </a:rPr>
              <a:t>Khi ném vật từ một điểm trên mặt đất sau thời gian là 1 giây, thì độ cao của vật là 10m.</a:t>
            </a:r>
          </a:p>
        </p:txBody>
      </p:sp>
      <p:sp>
        <p:nvSpPr>
          <p:cNvPr id="4" name="Rectangle 3"/>
          <p:cNvSpPr/>
          <p:nvPr/>
        </p:nvSpPr>
        <p:spPr>
          <a:xfrm>
            <a:off x="925286" y="2660398"/>
            <a:ext cx="5225372" cy="1384995"/>
          </a:xfrm>
          <a:prstGeom prst="rect">
            <a:avLst/>
          </a:prstGeom>
        </p:spPr>
        <p:txBody>
          <a:bodyPr wrap="square" lIns="91430" tIns="45720" rIns="91430" bIns="45720">
            <a:spAutoFit/>
          </a:bodyPr>
          <a:lstStyle/>
          <a:p>
            <a:pPr lvl="0"/>
            <a:r>
              <a:rPr lang="en-US" sz="2800" dirty="0">
                <a:solidFill>
                  <a:prstClr val="black"/>
                </a:solidFill>
                <a:latin typeface="Times New Roman" pitchFamily="18" charset="0"/>
                <a:cs typeface="Times New Roman" pitchFamily="18" charset="0"/>
              </a:rPr>
              <a:t>-</a:t>
            </a:r>
            <a:r>
              <a:rPr lang="vi-VN" sz="2800" dirty="0">
                <a:solidFill>
                  <a:prstClr val="black"/>
                </a:solidFill>
                <a:latin typeface="Times New Roman" pitchFamily="18" charset="0"/>
                <a:cs typeface="Times New Roman" pitchFamily="18" charset="0"/>
              </a:rPr>
              <a:t>Khi ném vật từ một điểm trên mặt đất sau thời gian là 2 giây, thì độ cao của vật là 10m.</a:t>
            </a:r>
          </a:p>
        </p:txBody>
      </p:sp>
    </p:spTree>
    <p:extLst>
      <p:ext uri="{BB962C8B-B14F-4D97-AF65-F5344CB8AC3E}">
        <p14:creationId xmlns:p14="http://schemas.microsoft.com/office/powerpoint/2010/main" val="176161145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ppt_x</p:attrName>
                                        </p:attrNameLst>
                                      </p:cBhvr>
                                      <p:tavLst>
                                        <p:tav tm="0">
                                          <p:val>
                                            <p:strVal val="#ppt_x-#ppt_w*1.125000"/>
                                          </p:val>
                                        </p:tav>
                                        <p:tav tm="100000">
                                          <p:val>
                                            <p:strVal val="#ppt_x"/>
                                          </p:val>
                                        </p:tav>
                                      </p:tavLst>
                                    </p:anim>
                                    <p:animEffect transition="in" filter="wipe(right)">
                                      <p:cBhvr>
                                        <p:cTn id="13" dur="500"/>
                                        <p:tgtEl>
                                          <p:spTgt spid="2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7"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00+ Khung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 y="-1"/>
            <a:ext cx="916244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60697" y="76201"/>
            <a:ext cx="2538432" cy="584775"/>
          </a:xfrm>
          <a:prstGeom prst="rect">
            <a:avLst/>
          </a:prstGeom>
        </p:spPr>
        <p:txBody>
          <a:bodyPr wrap="none" lIns="91430" tIns="45720" rIns="91430" bIns="45720">
            <a:spAutoFit/>
          </a:bodyPr>
          <a:lstStyle/>
          <a:p>
            <a:pPr algn="ctr"/>
            <a:r>
              <a:rPr lang="en-US" sz="3200" b="1" dirty="0">
                <a:solidFill>
                  <a:schemeClr val="tx2">
                    <a:lumMod val="75000"/>
                  </a:schemeClr>
                </a:solidFill>
                <a:latin typeface="Times New Roman" pitchFamily="18" charset="0"/>
                <a:cs typeface="Times New Roman" pitchFamily="18" charset="0"/>
              </a:rPr>
              <a:t>LUYỆN TẬP</a:t>
            </a:r>
          </a:p>
        </p:txBody>
      </p:sp>
      <p:sp>
        <p:nvSpPr>
          <p:cNvPr id="4" name="Rounded Rectangle 3"/>
          <p:cNvSpPr/>
          <p:nvPr/>
        </p:nvSpPr>
        <p:spPr>
          <a:xfrm>
            <a:off x="609615" y="660975"/>
            <a:ext cx="1603375" cy="69133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lIns="91430" tIns="45720" rIns="91430" bIns="45720" rtlCol="0" anchor="ctr"/>
          <a:lstStyle/>
          <a:p>
            <a:r>
              <a:rPr lang="en-US" sz="3200" b="1" dirty="0" err="1">
                <a:solidFill>
                  <a:schemeClr val="bg1"/>
                </a:solidFill>
                <a:latin typeface="Times New Roman" pitchFamily="18" charset="0"/>
                <a:cs typeface="Times New Roman" pitchFamily="18" charset="0"/>
              </a:rPr>
              <a:t>Bài</a:t>
            </a:r>
            <a:r>
              <a:rPr lang="en-US" sz="3200" b="1" dirty="0">
                <a:solidFill>
                  <a:schemeClr val="bg1"/>
                </a:solidFill>
                <a:latin typeface="Times New Roman" pitchFamily="18" charset="0"/>
                <a:cs typeface="Times New Roman" pitchFamily="18" charset="0"/>
              </a:rPr>
              <a:t> 7.5</a:t>
            </a:r>
          </a:p>
        </p:txBody>
      </p:sp>
      <mc:AlternateContent xmlns:mc="http://schemas.openxmlformats.org/markup-compatibility/2006" xmlns:a14="http://schemas.microsoft.com/office/drawing/2010/main">
        <mc:Choice Requires="a14">
          <p:sp>
            <p:nvSpPr>
              <p:cNvPr id="5" name="Rectangle 4"/>
              <p:cNvSpPr/>
              <p:nvPr/>
            </p:nvSpPr>
            <p:spPr>
              <a:xfrm>
                <a:off x="990600" y="1369062"/>
                <a:ext cx="7086600" cy="2671565"/>
              </a:xfrm>
              <a:prstGeom prst="rect">
                <a:avLst/>
              </a:prstGeom>
            </p:spPr>
            <p:txBody>
              <a:bodyPr wrap="square" lIns="91430" tIns="45720" rIns="91430" bIns="45720">
                <a:spAutoFit/>
              </a:bodyPr>
              <a:lstStyle/>
              <a:p>
                <a:pPr>
                  <a:spcBef>
                    <a:spcPts val="600"/>
                  </a:spcBef>
                  <a:spcAft>
                    <a:spcPts val="600"/>
                  </a:spcAft>
                </a:pPr>
                <a:r>
                  <a:rPr lang="en-US" sz="3200" dirty="0" err="1">
                    <a:latin typeface="Times New Roman" pitchFamily="18" charset="0"/>
                    <a:ea typeface="Calibri" panose="020F0502020204030204" pitchFamily="34" charset="0"/>
                    <a:cs typeface="Times New Roman" pitchFamily="18" charset="0"/>
                  </a:rPr>
                  <a:t>a.Tính</a:t>
                </a: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Arial" panose="020B0604020202020204" pitchFamily="34" charset="0"/>
                          </a:rPr>
                        </m:ctrlPr>
                      </m:dPr>
                      <m:e>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200">
                                <a:latin typeface="Cambria Math" panose="02040503050406030204" pitchFamily="18" charset="0"/>
                                <a:ea typeface="Calibri" panose="020F0502020204030204" pitchFamily="34" charset="0"/>
                                <a:cs typeface="Arial" panose="020B0604020202020204" pitchFamily="34" charset="0"/>
                              </a:rPr>
                              <m:t>x</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e>
                    </m:d>
                  </m:oMath>
                </a14:m>
                <a:r>
                  <a:rPr lang="en-US" sz="3200" dirty="0">
                    <a:latin typeface="Times New Roman" pitchFamily="18" charset="0"/>
                    <a:ea typeface="Calibri" panose="020F0502020204030204" pitchFamily="34" charset="0"/>
                    <a:cs typeface="Times New Roman" pitchFamily="18" charset="0"/>
                  </a:rPr>
                  <a:t>.(−4x</a:t>
                </a:r>
                <a:r>
                  <a:rPr lang="en-US" sz="3200" baseline="30000" dirty="0">
                    <a:latin typeface="Times New Roman" pitchFamily="18" charset="0"/>
                    <a:ea typeface="Calibri" panose="020F0502020204030204" pitchFamily="34" charset="0"/>
                    <a:cs typeface="Times New Roman" pitchFamily="18" charset="0"/>
                  </a:rPr>
                  <a:t>2</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bậc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đơn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nhận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được</a:t>
                </a:r>
                <a:r>
                  <a:rPr lang="en-US" sz="3200" dirty="0">
                    <a:latin typeface="Times New Roman" pitchFamily="18" charset="0"/>
                    <a:ea typeface="Calibri" panose="020F0502020204030204" pitchFamily="34" charset="0"/>
                    <a:cs typeface="Times New Roman" pitchFamily="18" charset="0"/>
                  </a:rPr>
                  <a:t>.</a:t>
                </a:r>
              </a:p>
              <a:p>
                <a:pPr>
                  <a:spcBef>
                    <a:spcPts val="600"/>
                  </a:spcBef>
                  <a:spcAft>
                    <a:spcPts val="600"/>
                  </a:spcAft>
                </a:pPr>
                <a:r>
                  <a:rPr lang="en-US" sz="3200" dirty="0" err="1">
                    <a:latin typeface="Times New Roman" pitchFamily="18" charset="0"/>
                    <a:ea typeface="Calibri" panose="020F0502020204030204" pitchFamily="34" charset="0"/>
                    <a:cs typeface="Times New Roman" pitchFamily="18" charset="0"/>
                  </a:rPr>
                  <a:t>b.Tính</a:t>
                </a: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200">
                            <a:latin typeface="Cambria Math" panose="02040503050406030204" pitchFamily="18" charset="0"/>
                            <a:ea typeface="Calibri" panose="020F0502020204030204" pitchFamily="34" charset="0"/>
                            <a:cs typeface="Arial" panose="020B0604020202020204" pitchFamily="34" charset="0"/>
                          </a:rPr>
                          <m:t>x</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oMath>
                </a14:m>
                <a:r>
                  <a:rPr lang="en-US" sz="3200" dirty="0">
                    <a:latin typeface="Times New Roman" pitchFamily="18" charset="0"/>
                    <a:ea typeface="Calibri" panose="020F0502020204030204" pitchFamily="34" charset="0"/>
                    <a:cs typeface="Times New Roman" pitchFamily="18" charset="0"/>
                  </a:rPr>
                  <a:t>−</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5</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200">
                            <a:latin typeface="Cambria Math" panose="02040503050406030204" pitchFamily="18" charset="0"/>
                            <a:ea typeface="Calibri" panose="020F0502020204030204" pitchFamily="34" charset="0"/>
                            <a:cs typeface="Arial" panose="020B0604020202020204" pitchFamily="34" charset="0"/>
                          </a:rPr>
                          <m:t>x</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oMath>
                </a14:m>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bậc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đơn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nhận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được</a:t>
                </a:r>
                <a:r>
                  <a:rPr lang="en-US" sz="3200" dirty="0">
                    <a:latin typeface="Times New Roman" pitchFamily="18" charset="0"/>
                    <a:ea typeface="Calibri" panose="020F0502020204030204" pitchFamily="34"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990600" y="1369062"/>
                <a:ext cx="7086600" cy="2671565"/>
              </a:xfrm>
              <a:prstGeom prst="rect">
                <a:avLst/>
              </a:prstGeom>
              <a:blipFill rotWithShape="1">
                <a:blip r:embed="rId3"/>
                <a:stretch>
                  <a:fillRect l="-2238" b="-6393"/>
                </a:stretch>
              </a:blipFill>
            </p:spPr>
            <p:txBody>
              <a:bodyPr/>
              <a:lstStyle/>
              <a:p>
                <a:r>
                  <a:rPr lang="en-US">
                    <a:noFill/>
                  </a:rPr>
                  <a:t> </a:t>
                </a:r>
              </a:p>
            </p:txBody>
          </p:sp>
        </mc:Fallback>
      </mc:AlternateContent>
      <p:sp>
        <p:nvSpPr>
          <p:cNvPr id="6" name="Oval Callout 5"/>
          <p:cNvSpPr/>
          <p:nvPr/>
        </p:nvSpPr>
        <p:spPr>
          <a:xfrm>
            <a:off x="3880625" y="3886200"/>
            <a:ext cx="1447800" cy="457200"/>
          </a:xfrm>
          <a:prstGeom prst="wedgeEllipseCallout">
            <a:avLst>
              <a:gd name="adj1" fmla="val 30723"/>
              <a:gd name="adj2" fmla="val 57794"/>
            </a:avLst>
          </a:prstGeom>
        </p:spPr>
        <p:style>
          <a:lnRef idx="1">
            <a:schemeClr val="accent5"/>
          </a:lnRef>
          <a:fillRef idx="2">
            <a:schemeClr val="accent5"/>
          </a:fillRef>
          <a:effectRef idx="1">
            <a:schemeClr val="accent5"/>
          </a:effectRef>
          <a:fontRef idx="minor">
            <a:schemeClr val="dk1"/>
          </a:fontRef>
        </p:style>
        <p:txBody>
          <a:bodyPr lIns="91430" tIns="45720" rIns="91430" bIns="45720" rtlCol="0" anchor="ctr"/>
          <a:lstStyle/>
          <a:p>
            <a:pPr algn="ctr"/>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646873" y="4495801"/>
                <a:ext cx="7239001" cy="1321965"/>
              </a:xfrm>
              <a:prstGeom prst="rect">
                <a:avLst/>
              </a:prstGeom>
            </p:spPr>
            <p:txBody>
              <a:bodyPr wrap="square" lIns="91430" tIns="45720" rIns="91430" bIns="45720">
                <a:spAutoFit/>
              </a:bodyPr>
              <a:lstStyle/>
              <a:p>
                <a:pPr>
                  <a:spcBef>
                    <a:spcPts val="600"/>
                  </a:spcBef>
                  <a:spcAft>
                    <a:spcPts val="600"/>
                  </a:spcAft>
                </a:pPr>
                <a:r>
                  <a:rPr lang="en-US" sz="2800" dirty="0">
                    <a:latin typeface="Times New Roman" pitchFamily="18" charset="0"/>
                    <a:ea typeface="Times New Roman" pitchFamily="18" charset="0"/>
                    <a:cs typeface="Times New Roman" pitchFamily="18" charset="0"/>
                  </a:rPr>
                  <a:t>a.</a:t>
                </a:r>
                <a14:m>
                  <m:oMath xmlns:m="http://schemas.openxmlformats.org/officeDocument/2006/math">
                    <m:d>
                      <m:dPr>
                        <m:ctrlPr>
                          <a:rPr lang="en-US" sz="2800" i="1">
                            <a:latin typeface="Cambria Math" panose="02040503050406030204" pitchFamily="18" charset="0"/>
                            <a:ea typeface="Calibri" panose="020F0502020204030204" pitchFamily="34" charset="0"/>
                            <a:cs typeface="Arial" panose="020B0604020202020204" pitchFamily="34" charset="0"/>
                          </a:rPr>
                        </m:ctrlPr>
                      </m:dPr>
                      <m:e>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1</m:t>
                            </m:r>
                          </m:num>
                          <m:den>
                            <m:r>
                              <a:rPr lang="en-US" sz="28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en-US" sz="2800" i="1">
                                <a:latin typeface="Cambria Math" panose="02040503050406030204" pitchFamily="18" charset="0"/>
                                <a:ea typeface="Calibri" panose="020F0502020204030204" pitchFamily="34" charset="0"/>
                                <a:cs typeface="Arial" panose="020B0604020202020204" pitchFamily="34" charset="0"/>
                              </a:rPr>
                              <m:t>3</m:t>
                            </m:r>
                          </m:sup>
                        </m:sSup>
                      </m:e>
                    </m:d>
                    <m:r>
                      <a:rPr lang="en-US" sz="2800" i="1">
                        <a:latin typeface="Cambria Math" panose="02040503050406030204" pitchFamily="18" charset="0"/>
                        <a:ea typeface="Calibri" panose="020F0502020204030204" pitchFamily="34" charset="0"/>
                        <a:cs typeface="Arial" panose="020B0604020202020204" pitchFamily="34" charset="0"/>
                      </a:rPr>
                      <m:t>.</m:t>
                    </m:r>
                    <m:d>
                      <m:dPr>
                        <m:ctrlPr>
                          <a:rPr lang="en-US" sz="2800" i="1">
                            <a:latin typeface="Cambria Math" panose="02040503050406030204" pitchFamily="18" charset="0"/>
                            <a:ea typeface="Calibri" panose="020F0502020204030204" pitchFamily="34" charset="0"/>
                            <a:cs typeface="Arial" panose="020B0604020202020204" pitchFamily="34" charset="0"/>
                          </a:rPr>
                        </m:ctrlPr>
                      </m:dPr>
                      <m:e>
                        <m:r>
                          <a:rPr lang="en-US" sz="2800" i="1">
                            <a:latin typeface="Cambria Math" panose="02040503050406030204" pitchFamily="18" charset="0"/>
                            <a:ea typeface="Calibri" panose="020F0502020204030204" pitchFamily="34" charset="0"/>
                            <a:cs typeface="Arial" panose="020B0604020202020204" pitchFamily="34" charset="0"/>
                          </a:rPr>
                          <m:t>−4</m:t>
                        </m:r>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en-US" sz="2800" i="1">
                                <a:latin typeface="Cambria Math" panose="02040503050406030204" pitchFamily="18" charset="0"/>
                                <a:ea typeface="Calibri" panose="020F0502020204030204" pitchFamily="34" charset="0"/>
                                <a:cs typeface="Arial" panose="020B0604020202020204" pitchFamily="34" charset="0"/>
                              </a:rPr>
                              <m:t>2</m:t>
                            </m:r>
                          </m:sup>
                        </m:sSup>
                      </m:e>
                    </m:d>
                    <m:r>
                      <a:rPr lang="en-US" sz="2800" i="1">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2800" i="1">
                            <a:latin typeface="Cambria Math" panose="02040503050406030204" pitchFamily="18" charset="0"/>
                            <a:ea typeface="Calibri" panose="020F0502020204030204" pitchFamily="34" charset="0"/>
                            <a:cs typeface="Arial" panose="020B0604020202020204" pitchFamily="34" charset="0"/>
                          </a:rPr>
                        </m:ctrlPr>
                      </m:dPr>
                      <m:e>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1</m:t>
                            </m:r>
                          </m:num>
                          <m:den>
                            <m:r>
                              <a:rPr lang="en-US" sz="2800" i="1">
                                <a:latin typeface="Cambria Math" panose="02040503050406030204" pitchFamily="18" charset="0"/>
                                <a:ea typeface="Calibri" panose="020F0502020204030204" pitchFamily="34" charset="0"/>
                                <a:cs typeface="Arial" panose="020B0604020202020204" pitchFamily="34" charset="0"/>
                              </a:rPr>
                              <m:t>2</m:t>
                            </m:r>
                          </m:den>
                        </m:f>
                        <m:r>
                          <a:rPr lang="en-US" sz="2800" i="1">
                            <a:latin typeface="Cambria Math" panose="02040503050406030204" pitchFamily="18" charset="0"/>
                            <a:ea typeface="Calibri" panose="020F0502020204030204" pitchFamily="34" charset="0"/>
                            <a:cs typeface="Arial" panose="020B0604020202020204" pitchFamily="34" charset="0"/>
                          </a:rPr>
                          <m:t>.</m:t>
                        </m:r>
                        <m:d>
                          <m:dPr>
                            <m:ctrlPr>
                              <a:rPr lang="en-US" sz="2800" i="1">
                                <a:latin typeface="Cambria Math" panose="02040503050406030204" pitchFamily="18" charset="0"/>
                                <a:ea typeface="Calibri" panose="020F0502020204030204" pitchFamily="34" charset="0"/>
                                <a:cs typeface="Arial" panose="020B0604020202020204" pitchFamily="34" charset="0"/>
                              </a:rPr>
                            </m:ctrlPr>
                          </m:dPr>
                          <m:e>
                            <m:r>
                              <a:rPr lang="en-US" sz="2800" i="1">
                                <a:latin typeface="Cambria Math" panose="02040503050406030204" pitchFamily="18" charset="0"/>
                                <a:ea typeface="Calibri" panose="020F0502020204030204" pitchFamily="34" charset="0"/>
                                <a:cs typeface="Arial" panose="020B0604020202020204" pitchFamily="34" charset="0"/>
                              </a:rPr>
                              <m:t>−4</m:t>
                            </m:r>
                          </m:e>
                        </m:d>
                      </m:e>
                    </m:d>
                    <m:r>
                      <a:rPr lang="en-US" sz="2800" i="1">
                        <a:latin typeface="Cambria Math"/>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m:t>
                    </m:r>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en-US" sz="2800" i="1">
                            <a:latin typeface="Cambria Math" panose="02040503050406030204" pitchFamily="18" charset="0"/>
                            <a:ea typeface="Calibri" panose="020F0502020204030204" pitchFamily="34" charset="0"/>
                            <a:cs typeface="Arial" panose="020B0604020202020204" pitchFamily="34" charset="0"/>
                          </a:rPr>
                          <m:t>3</m:t>
                        </m:r>
                      </m:sup>
                    </m:sSup>
                    <m:r>
                      <a:rPr lang="en-US" sz="2800" i="1">
                        <a:latin typeface="Cambria Math" panose="02040503050406030204" pitchFamily="18" charset="0"/>
                        <a:ea typeface="Calibri" panose="020F0502020204030204" pitchFamily="34" charset="0"/>
                        <a:cs typeface="Arial" panose="020B0604020202020204" pitchFamily="34" charset="0"/>
                      </a:rPr>
                      <m:t>.</m:t>
                    </m:r>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en-US" sz="2800" i="1">
                            <a:latin typeface="Cambria Math" panose="02040503050406030204" pitchFamily="18" charset="0"/>
                            <a:ea typeface="Calibri" panose="020F0502020204030204" pitchFamily="34" charset="0"/>
                            <a:cs typeface="Arial" panose="020B0604020202020204" pitchFamily="34" charset="0"/>
                          </a:rPr>
                          <m:t>2</m:t>
                        </m:r>
                      </m:sup>
                    </m:sSup>
                    <m:r>
                      <a:rPr lang="en-US" sz="2800" i="1">
                        <a:latin typeface="Cambria Math" panose="02040503050406030204" pitchFamily="18" charset="0"/>
                        <a:ea typeface="Calibri" panose="020F0502020204030204" pitchFamily="34" charset="0"/>
                        <a:cs typeface="Arial" panose="020B0604020202020204" pitchFamily="34" charset="0"/>
                      </a:rPr>
                      <m:t>)=−2</m:t>
                    </m:r>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en-US" sz="2800" i="1">
                            <a:latin typeface="Cambria Math" panose="02040503050406030204" pitchFamily="18" charset="0"/>
                            <a:ea typeface="Calibri" panose="020F0502020204030204" pitchFamily="34" charset="0"/>
                            <a:cs typeface="Arial" panose="020B0604020202020204" pitchFamily="34" charset="0"/>
                          </a:rPr>
                          <m:t>5</m:t>
                        </m:r>
                      </m:sup>
                    </m:sSup>
                  </m:oMath>
                </a14:m>
                <a:endParaRPr lang="en-US" sz="28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2800" dirty="0" err="1">
                    <a:latin typeface="Times New Roman" pitchFamily="18" charset="0"/>
                    <a:ea typeface="Calibri" panose="020F0502020204030204" pitchFamily="34" charset="0"/>
                    <a:cs typeface="Times New Roman" pitchFamily="18" charset="0"/>
                  </a:rPr>
                  <a:t>Hệ</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-2a          </a:t>
                </a:r>
                <a:r>
                  <a:rPr lang="en-US" sz="2800" dirty="0" err="1">
                    <a:latin typeface="Times New Roman" pitchFamily="18" charset="0"/>
                    <a:ea typeface="Calibri" panose="020F0502020204030204" pitchFamily="34" charset="0"/>
                    <a:cs typeface="Times New Roman" pitchFamily="18" charset="0"/>
                  </a:rPr>
                  <a:t>Bậc</a:t>
                </a:r>
                <a:r>
                  <a:rPr lang="en-US" sz="2800" dirty="0">
                    <a:latin typeface="Times New Roman" pitchFamily="18" charset="0"/>
                    <a:ea typeface="Calibri" panose="020F0502020204030204" pitchFamily="34" charset="0"/>
                    <a:cs typeface="Times New Roman" pitchFamily="18" charset="0"/>
                  </a:rPr>
                  <a:t>: 5</a:t>
                </a:r>
              </a:p>
            </p:txBody>
          </p:sp>
        </mc:Choice>
        <mc:Fallback xmlns="">
          <p:sp>
            <p:nvSpPr>
              <p:cNvPr id="7" name="Rectangle 6"/>
              <p:cNvSpPr>
                <a:spLocks noRot="1" noChangeAspect="1" noMove="1" noResize="1" noEditPoints="1" noAdjustHandles="1" noChangeArrowheads="1" noChangeShapeType="1" noTextEdit="1"/>
              </p:cNvSpPr>
              <p:nvPr/>
            </p:nvSpPr>
            <p:spPr>
              <a:xfrm>
                <a:off x="646873" y="4495801"/>
                <a:ext cx="7239001" cy="1321965"/>
              </a:xfrm>
              <a:prstGeom prst="rect">
                <a:avLst/>
              </a:prstGeom>
              <a:blipFill rotWithShape="1">
                <a:blip r:embed="rId4"/>
                <a:stretch>
                  <a:fillRect l="-1684" b="-12037"/>
                </a:stretch>
              </a:blipFill>
            </p:spPr>
            <p:txBody>
              <a:bodyPr/>
              <a:lstStyle/>
              <a:p>
                <a:r>
                  <a:rPr lang="en-US">
                    <a:noFill/>
                  </a:rPr>
                  <a:t> </a:t>
                </a:r>
              </a:p>
            </p:txBody>
          </p:sp>
        </mc:Fallback>
      </mc:AlternateContent>
    </p:spTree>
    <p:extLst>
      <p:ext uri="{BB962C8B-B14F-4D97-AF65-F5344CB8AC3E}">
        <p14:creationId xmlns:p14="http://schemas.microsoft.com/office/powerpoint/2010/main" val="41010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629" y="152401"/>
                <a:ext cx="8971156" cy="1442126"/>
              </a:xfrm>
              <a:prstGeom prst="rect">
                <a:avLst/>
              </a:prstGeom>
            </p:spPr>
            <p:txBody>
              <a:bodyPr wrap="square" lIns="91430" tIns="45720" rIns="91430" bIns="45720">
                <a:spAutoFit/>
              </a:bodyPr>
              <a:lstStyle/>
              <a:p>
                <a:pPr>
                  <a:spcBef>
                    <a:spcPts val="600"/>
                  </a:spcBef>
                  <a:spcAft>
                    <a:spcPts val="600"/>
                  </a:spcAft>
                </a:pPr>
                <a:r>
                  <a:rPr lang="en-US" sz="3200" dirty="0">
                    <a:latin typeface="Times New Roman" pitchFamily="18" charset="0"/>
                    <a:ea typeface="Times New Roman" pitchFamily="18" charset="0"/>
                    <a:cs typeface="Times New Roman" pitchFamily="18" charset="0"/>
                  </a:rPr>
                  <a:t>b.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a:rPr lang="en-US" sz="3200" i="1">
                            <a:latin typeface="Cambria Math" panose="02040503050406030204" pitchFamily="18" charset="0"/>
                            <a:ea typeface="Calibri" panose="020F0502020204030204" pitchFamily="34" charset="0"/>
                            <a:cs typeface="Arial" panose="020B0604020202020204" pitchFamily="34" charset="0"/>
                          </a:rPr>
                          <m:t>𝑥</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r>
                      <a:rPr lang="en-US" sz="3200" i="1">
                        <a:latin typeface="Cambria Math" panose="02040503050406030204" pitchFamily="18" charset="0"/>
                        <a:ea typeface="Calibri" panose="020F0502020204030204" pitchFamily="34" charset="0"/>
                        <a:cs typeface="Arial" panose="020B0604020202020204" pitchFamily="34" charset="0"/>
                      </a:rPr>
                      <m:t>−</m:t>
                    </m:r>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5</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a:rPr lang="en-US" sz="3200" i="1">
                            <a:latin typeface="Cambria Math" panose="02040503050406030204" pitchFamily="18" charset="0"/>
                            <a:ea typeface="Calibri" panose="020F0502020204030204" pitchFamily="34" charset="0"/>
                            <a:cs typeface="Arial" panose="020B0604020202020204" pitchFamily="34" charset="0"/>
                          </a:rPr>
                          <m:t>𝑥</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r>
                      <a:rPr lang="en-US" sz="3200" i="1">
                        <a:latin typeface="Cambria Math" panose="02040503050406030204" pitchFamily="18" charset="0"/>
                        <a:ea typeface="Calibri" panose="020F0502020204030204" pitchFamily="34" charset="0"/>
                        <a:cs typeface="Arial" panose="020B0604020202020204" pitchFamily="34" charset="0"/>
                      </a:rPr>
                      <m:t>=(</m:t>
                    </m:r>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r>
                      <a:rPr lang="en-US" sz="3200" i="1">
                        <a:latin typeface="Cambria Math" panose="02040503050406030204" pitchFamily="18" charset="0"/>
                        <a:ea typeface="Calibri" panose="020F0502020204030204" pitchFamily="34" charset="0"/>
                        <a:cs typeface="Arial" panose="020B0604020202020204" pitchFamily="34" charset="0"/>
                      </a:rPr>
                      <m:t>−</m:t>
                    </m:r>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5</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r>
                      <a:rPr lang="en-US" sz="3200" i="1">
                        <a:latin typeface="Cambria Math" panose="02040503050406030204" pitchFamily="18" charset="0"/>
                        <a:ea typeface="Calibri" panose="020F0502020204030204" pitchFamily="34" charset="0"/>
                        <a:cs typeface="Arial" panose="020B0604020202020204" pitchFamily="34" charset="0"/>
                      </a:rPr>
                      <m:t>).(</m:t>
                    </m:r>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a:rPr lang="en-US" sz="3200" i="1">
                            <a:latin typeface="Cambria Math" panose="02040503050406030204" pitchFamily="18" charset="0"/>
                            <a:ea typeface="Calibri" panose="020F0502020204030204" pitchFamily="34" charset="0"/>
                            <a:cs typeface="Arial" panose="020B0604020202020204" pitchFamily="34" charset="0"/>
                          </a:rPr>
                          <m:t>𝑥</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r>
                      <a:rPr lang="en-US" sz="3200" i="1">
                        <a:latin typeface="Cambria Math" panose="02040503050406030204" pitchFamily="18" charset="0"/>
                        <a:ea typeface="Calibri" panose="020F0502020204030204" pitchFamily="34" charset="0"/>
                        <a:cs typeface="Arial" panose="020B0604020202020204" pitchFamily="34" charset="0"/>
                      </a:rPr>
                      <m:t>.</m:t>
                    </m:r>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a:rPr lang="en-US" sz="3200" i="1">
                            <a:latin typeface="Cambria Math" panose="02040503050406030204" pitchFamily="18" charset="0"/>
                            <a:ea typeface="Calibri" panose="020F0502020204030204" pitchFamily="34" charset="0"/>
                            <a:cs typeface="Arial" panose="020B0604020202020204" pitchFamily="34" charset="0"/>
                          </a:rPr>
                          <m:t>𝑥</m:t>
                        </m:r>
                      </m:e>
                      <m:sup>
                        <m:r>
                          <a:rPr lang="en-US" sz="3200" i="1">
                            <a:latin typeface="Cambria Math" panose="02040503050406030204" pitchFamily="18" charset="0"/>
                            <a:ea typeface="Calibri" panose="020F0502020204030204" pitchFamily="34" charset="0"/>
                            <a:cs typeface="Arial" panose="020B0604020202020204" pitchFamily="34" charset="0"/>
                          </a:rPr>
                          <m:t>3</m:t>
                        </m:r>
                      </m:sup>
                    </m:sSup>
                    <m:r>
                      <a:rPr lang="en-US" sz="3200" i="1">
                        <a:latin typeface="Cambria Math" panose="02040503050406030204" pitchFamily="18" charset="0"/>
                        <a:ea typeface="Calibri" panose="020F0502020204030204" pitchFamily="34" charset="0"/>
                        <a:cs typeface="Arial" panose="020B0604020202020204" pitchFamily="34" charset="0"/>
                      </a:rPr>
                      <m:t>)=−2</m:t>
                    </m:r>
                    <m:sSup>
                      <m:sSupPr>
                        <m:ctrlPr>
                          <a:rPr lang="en-US" sz="3200" i="1">
                            <a:latin typeface="Cambria Math" panose="02040503050406030204" pitchFamily="18" charset="0"/>
                            <a:ea typeface="Calibri" panose="020F0502020204030204" pitchFamily="34" charset="0"/>
                            <a:cs typeface="Arial" panose="020B0604020202020204" pitchFamily="34" charset="0"/>
                          </a:rPr>
                        </m:ctrlPr>
                      </m:sSupPr>
                      <m:e>
                        <m:r>
                          <a:rPr lang="en-US" sz="3200" i="1">
                            <a:latin typeface="Cambria Math" panose="02040503050406030204" pitchFamily="18" charset="0"/>
                            <a:ea typeface="Calibri" panose="020F0502020204030204" pitchFamily="34" charset="0"/>
                            <a:cs typeface="Arial" panose="020B0604020202020204" pitchFamily="34" charset="0"/>
                          </a:rPr>
                          <m:t>𝑥</m:t>
                        </m:r>
                      </m:e>
                      <m:sup>
                        <m:r>
                          <a:rPr lang="en-US" sz="3200" i="1">
                            <a:latin typeface="Cambria Math" panose="02040503050406030204" pitchFamily="18" charset="0"/>
                            <a:ea typeface="Calibri" panose="020F0502020204030204" pitchFamily="34" charset="0"/>
                            <a:cs typeface="Arial" panose="020B0604020202020204" pitchFamily="34" charset="0"/>
                          </a:rPr>
                          <m:t>6</m:t>
                        </m:r>
                      </m:sup>
                    </m:sSup>
                  </m:oMath>
                </a14:m>
                <a:endParaRPr lang="en-US" sz="32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-2                 </a:t>
                </a:r>
                <a:r>
                  <a:rPr lang="en-US" sz="3200" dirty="0" err="1">
                    <a:latin typeface="Times New Roman" pitchFamily="18" charset="0"/>
                    <a:ea typeface="Calibri" panose="020F0502020204030204" pitchFamily="34" charset="0"/>
                    <a:cs typeface="Times New Roman" pitchFamily="18" charset="0"/>
                  </a:rPr>
                  <a:t>Bậc</a:t>
                </a:r>
                <a:r>
                  <a:rPr lang="en-US" sz="3200" dirty="0">
                    <a:latin typeface="Times New Roman" pitchFamily="18" charset="0"/>
                    <a:ea typeface="Calibri" panose="020F0502020204030204" pitchFamily="34" charset="0"/>
                    <a:cs typeface="Times New Roman" pitchFamily="18" charset="0"/>
                  </a:rPr>
                  <a:t>: 6</a:t>
                </a:r>
              </a:p>
            </p:txBody>
          </p:sp>
        </mc:Choice>
        <mc:Fallback xmlns="">
          <p:sp>
            <p:nvSpPr>
              <p:cNvPr id="2" name="Rectangle 1"/>
              <p:cNvSpPr>
                <a:spLocks noRot="1" noChangeAspect="1" noMove="1" noResize="1" noEditPoints="1" noAdjustHandles="1" noChangeArrowheads="1" noChangeShapeType="1" noTextEdit="1"/>
              </p:cNvSpPr>
              <p:nvPr/>
            </p:nvSpPr>
            <p:spPr>
              <a:xfrm>
                <a:off x="130629" y="152401"/>
                <a:ext cx="8971156" cy="1442126"/>
              </a:xfrm>
              <a:prstGeom prst="rect">
                <a:avLst/>
              </a:prstGeom>
              <a:blipFill rotWithShape="1">
                <a:blip r:embed="rId2"/>
                <a:stretch>
                  <a:fillRect l="-1698" b="-12658"/>
                </a:stretch>
              </a:blipFill>
            </p:spPr>
            <p:txBody>
              <a:bodyPr/>
              <a:lstStyle/>
              <a:p>
                <a:r>
                  <a:rPr lang="en-US">
                    <a:noFill/>
                  </a:rPr>
                  <a:t> </a:t>
                </a:r>
              </a:p>
            </p:txBody>
          </p:sp>
        </mc:Fallback>
      </mc:AlternateContent>
      <p:sp>
        <p:nvSpPr>
          <p:cNvPr id="3" name="TextBox 2"/>
          <p:cNvSpPr txBox="1"/>
          <p:nvPr/>
        </p:nvSpPr>
        <p:spPr>
          <a:xfrm>
            <a:off x="152400" y="1758155"/>
            <a:ext cx="1600200" cy="584775"/>
          </a:xfrm>
          <a:prstGeom prst="rect">
            <a:avLst/>
          </a:prstGeom>
          <a:noFill/>
        </p:spPr>
        <p:txBody>
          <a:bodyPr wrap="square" lIns="91430" tIns="45720" rIns="91430" bIns="45720"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7.6</a:t>
            </a:r>
          </a:p>
        </p:txBody>
      </p:sp>
      <mc:AlternateContent xmlns:mc="http://schemas.openxmlformats.org/markup-compatibility/2006" xmlns:a14="http://schemas.microsoft.com/office/drawing/2010/main">
        <mc:Choice Requires="a14">
          <p:sp>
            <p:nvSpPr>
              <p:cNvPr id="4" name="Rectangle 3"/>
              <p:cNvSpPr/>
              <p:nvPr/>
            </p:nvSpPr>
            <p:spPr>
              <a:xfrm>
                <a:off x="152400" y="2362200"/>
                <a:ext cx="8839200" cy="3712619"/>
              </a:xfrm>
              <a:prstGeom prst="rect">
                <a:avLst/>
              </a:prstGeom>
            </p:spPr>
            <p:txBody>
              <a:bodyPr wrap="square" lIns="91430" tIns="45720" rIns="91430" bIns="45720">
                <a:spAutoFit/>
              </a:bodyPr>
              <a:lstStyle/>
              <a:p>
                <a:pPr>
                  <a:spcBef>
                    <a:spcPts val="600"/>
                  </a:spcBef>
                  <a:spcAft>
                    <a:spcPts val="600"/>
                  </a:spcAft>
                </a:pPr>
                <a:r>
                  <a:rPr lang="en-US" sz="3200" dirty="0">
                    <a:solidFill>
                      <a:srgbClr val="333333"/>
                    </a:solidFill>
                    <a:latin typeface="Times New Roman" pitchFamily="18" charset="0"/>
                    <a:ea typeface="Times New Roman" pitchFamily="18" charset="0"/>
                    <a:cs typeface="Times New Roman" pitchFamily="18" charset="0"/>
                  </a:rPr>
                  <a:t>Cho </a:t>
                </a:r>
                <a:r>
                  <a:rPr lang="en-US" sz="3200" dirty="0" err="1">
                    <a:solidFill>
                      <a:srgbClr val="333333"/>
                    </a:solidFill>
                    <a:latin typeface="Times New Roman" pitchFamily="18" charset="0"/>
                    <a:ea typeface="Times New Roman" pitchFamily="18" charset="0"/>
                    <a:cs typeface="Times New Roman" pitchFamily="18" charset="0"/>
                  </a:rPr>
                  <a:t>hai</a:t>
                </a:r>
                <a:r>
                  <a:rPr lang="en-US" sz="3200" dirty="0">
                    <a:solidFill>
                      <a:srgbClr val="333333"/>
                    </a:solidFill>
                    <a:latin typeface="Times New Roman" pitchFamily="18" charset="0"/>
                    <a:ea typeface="Times New Roman" pitchFamily="18" charset="0"/>
                    <a:cs typeface="Times New Roman" pitchFamily="18" charset="0"/>
                  </a:rPr>
                  <a:t> </a:t>
                </a:r>
                <a:r>
                  <a:rPr lang="en-US" sz="3200" dirty="0" err="1">
                    <a:solidFill>
                      <a:srgbClr val="333333"/>
                    </a:solidFill>
                    <a:latin typeface="Times New Roman" pitchFamily="18" charset="0"/>
                    <a:ea typeface="Times New Roman" pitchFamily="18" charset="0"/>
                    <a:cs typeface="Times New Roman" pitchFamily="18" charset="0"/>
                  </a:rPr>
                  <a:t>đa</a:t>
                </a:r>
                <a:r>
                  <a:rPr lang="en-US" sz="3200" dirty="0">
                    <a:solidFill>
                      <a:srgbClr val="333333"/>
                    </a:solidFill>
                    <a:latin typeface="Times New Roman" pitchFamily="18" charset="0"/>
                    <a:ea typeface="Times New Roman" pitchFamily="18" charset="0"/>
                    <a:cs typeface="Times New Roman" pitchFamily="18" charset="0"/>
                  </a:rPr>
                  <a:t> </a:t>
                </a:r>
                <a:r>
                  <a:rPr lang="en-US" sz="3200" dirty="0" err="1">
                    <a:solidFill>
                      <a:srgbClr val="333333"/>
                    </a:solidFill>
                    <a:latin typeface="Times New Roman" pitchFamily="18" charset="0"/>
                    <a:ea typeface="Times New Roman" pitchFamily="18" charset="0"/>
                    <a:cs typeface="Times New Roman" pitchFamily="18" charset="0"/>
                  </a:rPr>
                  <a:t>thức</a:t>
                </a:r>
                <a:r>
                  <a:rPr lang="en-US" sz="3200" dirty="0">
                    <a:solidFill>
                      <a:srgbClr val="333333"/>
                    </a:solidFill>
                    <a:latin typeface="Times New Roman" pitchFamily="18" charset="0"/>
                    <a:ea typeface="Times New Roman" pitchFamily="18" charset="0"/>
                    <a:cs typeface="Times New Roman" pitchFamily="18" charset="0"/>
                  </a:rPr>
                  <a:t>:</a:t>
                </a:r>
                <a:r>
                  <a:rPr lang="en-US" sz="3200" dirty="0">
                    <a:latin typeface="Times New Roman" pitchFamily="18" charset="0"/>
                    <a:ea typeface="Times New Roman" pitchFamily="18" charset="0"/>
                    <a:cs typeface="Times New Roman" pitchFamily="18" charset="0"/>
                  </a:rPr>
                  <a:t> </a:t>
                </a:r>
                <a:r>
                  <a:rPr lang="en-US" sz="3200" dirty="0">
                    <a:latin typeface="Times New Roman" pitchFamily="18" charset="0"/>
                    <a:ea typeface="Calibri" panose="020F0502020204030204" pitchFamily="34" charset="0"/>
                    <a:cs typeface="Times New Roman" pitchFamily="18" charset="0"/>
                  </a:rPr>
                  <a:t>A(x) = x</a:t>
                </a:r>
                <a:r>
                  <a:rPr lang="en-US" sz="3200" baseline="30000" dirty="0">
                    <a:latin typeface="Times New Roman" pitchFamily="18" charset="0"/>
                    <a:ea typeface="Calibri" panose="020F0502020204030204" pitchFamily="34" charset="0"/>
                    <a:cs typeface="Times New Roman" pitchFamily="18" charset="0"/>
                  </a:rPr>
                  <a:t>3 </a:t>
                </a: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3</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oMath>
                </a14:m>
                <a:r>
                  <a:rPr lang="en-US" sz="3200" dirty="0">
                    <a:latin typeface="Times New Roman" pitchFamily="18" charset="0"/>
                    <a:ea typeface="Calibri" panose="020F0502020204030204" pitchFamily="34" charset="0"/>
                    <a:cs typeface="Times New Roman" pitchFamily="18" charset="0"/>
                  </a:rPr>
                  <a:t>x – 7x</a:t>
                </a:r>
                <a:r>
                  <a:rPr lang="en-US" sz="3200" baseline="30000" dirty="0">
                    <a:latin typeface="Times New Roman" pitchFamily="18" charset="0"/>
                    <a:ea typeface="Calibri" panose="020F0502020204030204" pitchFamily="34" charset="0"/>
                    <a:cs typeface="Times New Roman" pitchFamily="18" charset="0"/>
                  </a:rPr>
                  <a:t>4</a:t>
                </a:r>
                <a:r>
                  <a:rPr lang="en-US" sz="3200" dirty="0">
                    <a:latin typeface="Times New Roman" pitchFamily="18" charset="0"/>
                    <a:ea typeface="Calibri" panose="020F0502020204030204" pitchFamily="34" charset="0"/>
                    <a:cs typeface="Times New Roman" pitchFamily="18" charset="0"/>
                  </a:rPr>
                  <a:t> +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oMath>
                </a14:m>
                <a:r>
                  <a:rPr lang="en-US" sz="3200" dirty="0">
                    <a:latin typeface="Times New Roman" pitchFamily="18" charset="0"/>
                    <a:ea typeface="Calibri" panose="020F0502020204030204" pitchFamily="34" charset="0"/>
                    <a:cs typeface="Times New Roman" pitchFamily="18" charset="0"/>
                  </a:rPr>
                  <a:t>x – 4x</a:t>
                </a:r>
                <a:r>
                  <a:rPr lang="en-US" sz="3200" baseline="30000" dirty="0">
                    <a:latin typeface="Times New Roman" pitchFamily="18" charset="0"/>
                    <a:ea typeface="Calibri" panose="020F0502020204030204" pitchFamily="34" charset="0"/>
                    <a:cs typeface="Times New Roman" pitchFamily="18" charset="0"/>
                  </a:rPr>
                  <a:t>2 </a:t>
                </a:r>
                <a:r>
                  <a:rPr lang="en-US" sz="3200" dirty="0">
                    <a:latin typeface="Times New Roman" pitchFamily="18" charset="0"/>
                    <a:ea typeface="Calibri" panose="020F0502020204030204" pitchFamily="34" charset="0"/>
                    <a:cs typeface="Times New Roman" pitchFamily="18" charset="0"/>
                  </a:rPr>
                  <a:t>+ 9</a:t>
                </a:r>
              </a:p>
              <a:p>
                <a:pPr>
                  <a:spcBef>
                    <a:spcPts val="600"/>
                  </a:spcBef>
                  <a:spcAft>
                    <a:spcPts val="600"/>
                  </a:spcAft>
                </a:pPr>
                <a:r>
                  <a:rPr lang="en-US" sz="3200" dirty="0">
                    <a:latin typeface="Times New Roman" pitchFamily="18" charset="0"/>
                    <a:ea typeface="Calibri" panose="020F0502020204030204" pitchFamily="34" charset="0"/>
                    <a:cs typeface="Times New Roman" pitchFamily="18" charset="0"/>
                  </a:rPr>
                  <a:t>B(x) = x</a:t>
                </a:r>
                <a:r>
                  <a:rPr lang="en-US" sz="3200" baseline="30000" dirty="0">
                    <a:latin typeface="Times New Roman" pitchFamily="18" charset="0"/>
                    <a:ea typeface="Calibri" panose="020F0502020204030204" pitchFamily="34" charset="0"/>
                    <a:cs typeface="Times New Roman" pitchFamily="18" charset="0"/>
                  </a:rPr>
                  <a:t>5 </a:t>
                </a:r>
                <a:r>
                  <a:rPr lang="en-US" sz="3200" dirty="0">
                    <a:latin typeface="Times New Roman" pitchFamily="18" charset="0"/>
                    <a:ea typeface="Calibri" panose="020F0502020204030204" pitchFamily="34" charset="0"/>
                    <a:cs typeface="Times New Roman" pitchFamily="18" charset="0"/>
                  </a:rPr>
                  <a:t>–  3x</a:t>
                </a:r>
                <a:r>
                  <a:rPr lang="en-US" sz="3200" baseline="30000" dirty="0">
                    <a:latin typeface="Times New Roman" pitchFamily="18" charset="0"/>
                    <a:ea typeface="Calibri" panose="020F0502020204030204" pitchFamily="34" charset="0"/>
                    <a:cs typeface="Times New Roman" pitchFamily="18" charset="0"/>
                  </a:rPr>
                  <a:t>2</a:t>
                </a:r>
                <a:r>
                  <a:rPr lang="en-US" sz="3200" dirty="0">
                    <a:latin typeface="Times New Roman" pitchFamily="18" charset="0"/>
                    <a:ea typeface="Calibri" panose="020F0502020204030204" pitchFamily="34" charset="0"/>
                    <a:cs typeface="Times New Roman" pitchFamily="18" charset="0"/>
                  </a:rPr>
                  <a:t> + 8x</a:t>
                </a:r>
                <a:r>
                  <a:rPr lang="en-US" sz="3200" baseline="30000" dirty="0">
                    <a:latin typeface="Times New Roman" pitchFamily="18" charset="0"/>
                    <a:ea typeface="Calibri" panose="020F0502020204030204" pitchFamily="34" charset="0"/>
                    <a:cs typeface="Times New Roman" pitchFamily="18" charset="0"/>
                  </a:rPr>
                  <a:t>4  </a:t>
                </a:r>
                <a:r>
                  <a:rPr lang="en-US" sz="3200" dirty="0">
                    <a:latin typeface="Times New Roman" pitchFamily="18" charset="0"/>
                    <a:ea typeface="Calibri" panose="020F0502020204030204" pitchFamily="34" charset="0"/>
                    <a:cs typeface="Times New Roman" pitchFamily="18" charset="0"/>
                  </a:rPr>
                  <a:t>– 5x</a:t>
                </a:r>
                <a:r>
                  <a:rPr lang="en-US" sz="3200" baseline="30000" dirty="0">
                    <a:latin typeface="Times New Roman" pitchFamily="18" charset="0"/>
                    <a:ea typeface="Calibri" panose="020F0502020204030204" pitchFamily="34" charset="0"/>
                    <a:cs typeface="Times New Roman" pitchFamily="18" charset="0"/>
                  </a:rPr>
                  <a:t>2  </a:t>
                </a:r>
                <a:r>
                  <a:rPr lang="en-US" sz="3200" dirty="0">
                    <a:latin typeface="Times New Roman" pitchFamily="18" charset="0"/>
                    <a:ea typeface="Calibri" panose="020F0502020204030204" pitchFamily="34" charset="0"/>
                    <a:cs typeface="Times New Roman" pitchFamily="18" charset="0"/>
                  </a:rPr>
                  <a:t>– x</a:t>
                </a:r>
                <a:r>
                  <a:rPr lang="en-US" sz="3200" baseline="30000" dirty="0">
                    <a:latin typeface="Times New Roman" pitchFamily="18" charset="0"/>
                    <a:ea typeface="Calibri" panose="020F0502020204030204" pitchFamily="34" charset="0"/>
                    <a:cs typeface="Times New Roman" pitchFamily="18" charset="0"/>
                  </a:rPr>
                  <a:t>5 </a:t>
                </a:r>
                <a:r>
                  <a:rPr lang="en-US" sz="3200" dirty="0">
                    <a:latin typeface="Times New Roman" pitchFamily="18" charset="0"/>
                    <a:ea typeface="Calibri" panose="020F0502020204030204" pitchFamily="34" charset="0"/>
                    <a:cs typeface="Times New Roman" pitchFamily="18" charset="0"/>
                  </a:rPr>
                  <a:t>+ x –  7</a:t>
                </a:r>
              </a:p>
              <a:p>
                <a:pPr>
                  <a:spcBef>
                    <a:spcPts val="600"/>
                  </a:spcBef>
                  <a:spcAft>
                    <a:spcPts val="600"/>
                  </a:spcAft>
                </a:pPr>
                <a:r>
                  <a:rPr lang="en-US" sz="3200" dirty="0" err="1">
                    <a:latin typeface="Times New Roman" pitchFamily="18" charset="0"/>
                    <a:ea typeface="Calibri" panose="020F0502020204030204" pitchFamily="34" charset="0"/>
                    <a:cs typeface="Times New Roman" pitchFamily="18" charset="0"/>
                  </a:rPr>
                  <a:t>a.Thu</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gọn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sắp</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xếp</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hai</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trên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theo</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luỹ</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thừa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giảm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biến</a:t>
                </a:r>
                <a:r>
                  <a:rPr lang="en-US" sz="3200" dirty="0">
                    <a:latin typeface="Times New Roman" pitchFamily="18" charset="0"/>
                    <a:ea typeface="Calibri" panose="020F0502020204030204" pitchFamily="34" charset="0"/>
                    <a:cs typeface="Times New Roman" pitchFamily="18" charset="0"/>
                  </a:rPr>
                  <a:t>.</a:t>
                </a:r>
              </a:p>
              <a:p>
                <a:pPr>
                  <a:spcBef>
                    <a:spcPts val="600"/>
                  </a:spcBef>
                  <a:spcAft>
                    <a:spcPts val="600"/>
                  </a:spcAft>
                </a:pPr>
                <a:r>
                  <a:rPr lang="en-US" sz="3200" dirty="0" err="1">
                    <a:latin typeface="Times New Roman" pitchFamily="18" charset="0"/>
                    <a:ea typeface="Calibri" panose="020F0502020204030204" pitchFamily="34" charset="0"/>
                    <a:cs typeface="Times New Roman" pitchFamily="18" charset="0"/>
                  </a:rPr>
                  <a:t>b.Tìm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bậc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cao</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nhất</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tự</a:t>
                </a:r>
                <a:r>
                  <a:rPr lang="en-US" sz="3200" dirty="0">
                    <a:latin typeface="Times New Roman" pitchFamily="18" charset="0"/>
                    <a:ea typeface="Calibri" panose="020F0502020204030204" pitchFamily="34" charset="0"/>
                    <a:cs typeface="Times New Roman" pitchFamily="18" charset="0"/>
                  </a:rPr>
                  <a:t> do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mỗi</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đa</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đã</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cho</a:t>
                </a:r>
                <a:r>
                  <a:rPr lang="en-US" sz="3200" dirty="0">
                    <a:latin typeface="Times New Roman" pitchFamily="18" charset="0"/>
                    <a:ea typeface="Calibri" panose="020F0502020204030204" pitchFamily="34" charset="0"/>
                    <a:cs typeface="Times New Roman"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52400" y="2362200"/>
                <a:ext cx="8839200" cy="3712619"/>
              </a:xfrm>
              <a:prstGeom prst="rect">
                <a:avLst/>
              </a:prstGeom>
              <a:blipFill rotWithShape="1">
                <a:blip r:embed="rId3"/>
                <a:stretch>
                  <a:fillRect l="-1793" b="-4269"/>
                </a:stretch>
              </a:blipFill>
            </p:spPr>
            <p:txBody>
              <a:bodyPr/>
              <a:lstStyle/>
              <a:p>
                <a:r>
                  <a:rPr lang="en-US">
                    <a:noFill/>
                  </a:rPr>
                  <a:t> </a:t>
                </a:r>
              </a:p>
            </p:txBody>
          </p:sp>
        </mc:Fallback>
      </mc:AlternateContent>
    </p:spTree>
    <p:extLst>
      <p:ext uri="{BB962C8B-B14F-4D97-AF65-F5344CB8AC3E}">
        <p14:creationId xmlns:p14="http://schemas.microsoft.com/office/powerpoint/2010/main" val="41055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00+ Khung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3541067" y="60197"/>
            <a:ext cx="1335835" cy="549505"/>
          </a:xfrm>
          <a:prstGeom prst="wedgeEllipseCallout">
            <a:avLst>
              <a:gd name="adj1" fmla="val 30723"/>
              <a:gd name="adj2" fmla="val 57794"/>
            </a:avLst>
          </a:prstGeom>
        </p:spPr>
        <p:style>
          <a:lnRef idx="1">
            <a:schemeClr val="accent4"/>
          </a:lnRef>
          <a:fillRef idx="2">
            <a:schemeClr val="accent4"/>
          </a:fillRef>
          <a:effectRef idx="1">
            <a:schemeClr val="accent4"/>
          </a:effectRef>
          <a:fontRef idx="minor">
            <a:schemeClr val="dk1"/>
          </a:fontRef>
        </p:style>
        <p:txBody>
          <a:bodyPr lIns="91430" tIns="45720" rIns="91430" bIns="45720" rtlCol="0" anchor="ctr"/>
          <a:lstStyle/>
          <a:p>
            <a:pPr algn="ctr"/>
            <a:r>
              <a:rPr lang="en-US" sz="3200" b="1" dirty="0" err="1">
                <a:solidFill>
                  <a:srgbClr val="C00000"/>
                </a:solidFill>
                <a:latin typeface="Times New Roman" pitchFamily="18" charset="0"/>
                <a:cs typeface="Times New Roman" pitchFamily="18" charset="0"/>
              </a:rPr>
              <a:t>Giải</a:t>
            </a:r>
            <a:endParaRPr lang="en-US" sz="32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52502" y="622408"/>
                <a:ext cx="8685285" cy="2222788"/>
              </a:xfrm>
              <a:prstGeom prst="rect">
                <a:avLst/>
              </a:prstGeom>
            </p:spPr>
            <p:txBody>
              <a:bodyPr wrap="square" lIns="91430" tIns="45720" rIns="91430" bIns="45720">
                <a:spAutoFit/>
              </a:bodyPr>
              <a:lstStyle/>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A(x) = x</a:t>
                </a:r>
                <a:r>
                  <a:rPr lang="en-US" sz="2800" baseline="30000" dirty="0">
                    <a:latin typeface="Times New Roman" pitchFamily="18" charset="0"/>
                    <a:ea typeface="Calibri" panose="020F0502020204030204" pitchFamily="34" charset="0"/>
                    <a:cs typeface="Times New Roman" pitchFamily="18" charset="0"/>
                  </a:rPr>
                  <a:t>3 </a:t>
                </a:r>
                <a:r>
                  <a:rPr lang="en-US" sz="2800" dirty="0">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3</m:t>
                        </m:r>
                      </m:num>
                      <m:den>
                        <m:r>
                          <a:rPr lang="en-US" sz="2800" i="1">
                            <a:latin typeface="Cambria Math" panose="02040503050406030204" pitchFamily="18" charset="0"/>
                            <a:ea typeface="Calibri" panose="020F0502020204030204" pitchFamily="34" charset="0"/>
                            <a:cs typeface="Arial" panose="020B0604020202020204" pitchFamily="34" charset="0"/>
                          </a:rPr>
                          <m:t>2</m:t>
                        </m:r>
                      </m:den>
                    </m:f>
                  </m:oMath>
                </a14:m>
                <a:r>
                  <a:rPr lang="en-US" sz="2800" dirty="0">
                    <a:latin typeface="Times New Roman" pitchFamily="18" charset="0"/>
                    <a:ea typeface="Calibri" panose="020F0502020204030204" pitchFamily="34" charset="0"/>
                    <a:cs typeface="Times New Roman" pitchFamily="18" charset="0"/>
                  </a:rPr>
                  <a:t>x – 7x</a:t>
                </a:r>
                <a:r>
                  <a:rPr lang="en-US" sz="2800" baseline="30000" dirty="0">
                    <a:latin typeface="Times New Roman" pitchFamily="18" charset="0"/>
                    <a:ea typeface="Calibri" panose="020F0502020204030204" pitchFamily="34" charset="0"/>
                    <a:cs typeface="Times New Roman" pitchFamily="18" charset="0"/>
                  </a:rPr>
                  <a:t>4</a:t>
                </a:r>
                <a:r>
                  <a:rPr lang="en-US" sz="2800" dirty="0">
                    <a:latin typeface="Times New Roman" pitchFamily="18" charset="0"/>
                    <a:ea typeface="Calibri" panose="020F0502020204030204" pitchFamily="34" charset="0"/>
                    <a:cs typeface="Times New Roman" pitchFamily="18" charset="0"/>
                  </a:rPr>
                  <a:t> +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en-US" sz="3200" i="1">
                            <a:latin typeface="Cambria Math" panose="02040503050406030204" pitchFamily="18" charset="0"/>
                            <a:ea typeface="Calibri" panose="020F0502020204030204" pitchFamily="34" charset="0"/>
                            <a:cs typeface="Arial" panose="020B0604020202020204" pitchFamily="34" charset="0"/>
                          </a:rPr>
                          <m:t>1</m:t>
                        </m:r>
                      </m:num>
                      <m:den>
                        <m:r>
                          <a:rPr lang="en-US" sz="3200" i="1">
                            <a:latin typeface="Cambria Math" panose="02040503050406030204" pitchFamily="18" charset="0"/>
                            <a:ea typeface="Calibri" panose="020F0502020204030204" pitchFamily="34" charset="0"/>
                            <a:cs typeface="Arial" panose="020B0604020202020204" pitchFamily="34" charset="0"/>
                          </a:rPr>
                          <m:t>2</m:t>
                        </m:r>
                      </m:den>
                    </m:f>
                  </m:oMath>
                </a14:m>
                <a:r>
                  <a:rPr lang="en-US" sz="2800" dirty="0">
                    <a:latin typeface="Times New Roman" pitchFamily="18" charset="0"/>
                    <a:ea typeface="Calibri" panose="020F0502020204030204" pitchFamily="34" charset="0"/>
                    <a:cs typeface="Times New Roman" pitchFamily="18" charset="0"/>
                  </a:rPr>
                  <a:t>x – 4x</a:t>
                </a:r>
                <a:r>
                  <a:rPr lang="en-US" sz="2800" baseline="30000" dirty="0">
                    <a:latin typeface="Times New Roman" pitchFamily="18" charset="0"/>
                    <a:ea typeface="Calibri" panose="020F0502020204030204" pitchFamily="34" charset="0"/>
                    <a:cs typeface="Times New Roman" pitchFamily="18" charset="0"/>
                  </a:rPr>
                  <a:t>2 </a:t>
                </a:r>
                <a:r>
                  <a:rPr lang="en-US" sz="2800" dirty="0">
                    <a:latin typeface="Times New Roman" pitchFamily="18" charset="0"/>
                    <a:ea typeface="Calibri" panose="020F0502020204030204" pitchFamily="34" charset="0"/>
                    <a:cs typeface="Times New Roman" pitchFamily="18" charset="0"/>
                  </a:rPr>
                  <a:t>+ 9</a:t>
                </a:r>
              </a:p>
              <a:p>
                <a:pPr>
                  <a:spcBef>
                    <a:spcPts val="600"/>
                  </a:spcBef>
                  <a:spcAft>
                    <a:spcPts val="600"/>
                  </a:spcAft>
                </a:pPr>
                <a:r>
                  <a:rPr lang="en-US" sz="2800" i="1" dirty="0">
                    <a:latin typeface="Times New Roman" pitchFamily="18" charset="0"/>
                    <a:ea typeface="Calibri" panose="020F0502020204030204" pitchFamily="34" charset="0"/>
                    <a:cs typeface="Times New Roman" pitchFamily="18" charset="0"/>
                  </a:rPr>
                  <a:t>        = </a:t>
                </a:r>
                <a:r>
                  <a:rPr lang="pt-BR" sz="2800" dirty="0">
                    <a:latin typeface="Times New Roman" pitchFamily="18" charset="0"/>
                    <a:ea typeface="Calibri" panose="020F0502020204030204" pitchFamily="34" charset="0"/>
                    <a:cs typeface="Times New Roman" pitchFamily="18" charset="0"/>
                  </a:rPr>
                  <a:t>-7x</a:t>
                </a:r>
                <a:r>
                  <a:rPr lang="pt-BR" sz="2800" baseline="30000" dirty="0">
                    <a:latin typeface="Times New Roman" pitchFamily="18" charset="0"/>
                    <a:ea typeface="Calibri" panose="020F0502020204030204" pitchFamily="34" charset="0"/>
                    <a:cs typeface="Times New Roman" pitchFamily="18" charset="0"/>
                  </a:rPr>
                  <a:t>4 </a:t>
                </a:r>
                <a:r>
                  <a:rPr lang="pt-BR" sz="2800" dirty="0">
                    <a:latin typeface="Times New Roman" pitchFamily="18" charset="0"/>
                    <a:ea typeface="Calibri" panose="020F0502020204030204" pitchFamily="34" charset="0"/>
                    <a:cs typeface="Times New Roman" pitchFamily="18" charset="0"/>
                  </a:rPr>
                  <a:t>+ x</a:t>
                </a:r>
                <a:r>
                  <a:rPr lang="pt-BR" sz="2800" baseline="30000" dirty="0">
                    <a:latin typeface="Times New Roman" pitchFamily="18" charset="0"/>
                    <a:ea typeface="Calibri" panose="020F0502020204030204" pitchFamily="34" charset="0"/>
                    <a:cs typeface="Times New Roman" pitchFamily="18" charset="0"/>
                  </a:rPr>
                  <a:t>3</a:t>
                </a:r>
                <a:r>
                  <a:rPr lang="pt-BR" sz="2800" dirty="0">
                    <a:latin typeface="Times New Roman" pitchFamily="18" charset="0"/>
                    <a:ea typeface="Calibri" panose="020F0502020204030204" pitchFamily="34" charset="0"/>
                    <a:cs typeface="Times New Roman" pitchFamily="18" charset="0"/>
                  </a:rPr>
                  <a:t> - 4x</a:t>
                </a:r>
                <a:r>
                  <a:rPr lang="pt-BR" sz="2800" baseline="30000" dirty="0">
                    <a:latin typeface="Times New Roman" pitchFamily="18" charset="0"/>
                    <a:ea typeface="Calibri" panose="020F0502020204030204" pitchFamily="34" charset="0"/>
                    <a:cs typeface="Times New Roman" pitchFamily="18" charset="0"/>
                  </a:rPr>
                  <a:t>2</a:t>
                </a:r>
                <a:r>
                  <a:rPr lang="pt-BR" sz="2800" dirty="0">
                    <a:latin typeface="Times New Roman" pitchFamily="18" charset="0"/>
                    <a:ea typeface="Calibri" panose="020F0502020204030204" pitchFamily="34" charset="0"/>
                    <a:cs typeface="Times New Roman" pitchFamily="18" charset="0"/>
                  </a:rPr>
                  <a:t> + ( </a:t>
                </a:r>
                <a14:m>
                  <m:oMath xmlns:m="http://schemas.openxmlformats.org/officeDocument/2006/math">
                    <m:f>
                      <m:fPr>
                        <m:ctrlPr>
                          <a:rPr lang="pt-BR"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3</m:t>
                        </m:r>
                      </m:num>
                      <m:den>
                        <m:r>
                          <a:rPr lang="en-US" sz="3200" i="1">
                            <a:latin typeface="Cambria Math" panose="02040503050406030204" pitchFamily="18" charset="0"/>
                            <a:cs typeface="Arial" panose="020B0604020202020204" pitchFamily="34" charset="0"/>
                          </a:rPr>
                          <m:t>2</m:t>
                        </m:r>
                      </m:den>
                    </m:f>
                  </m:oMath>
                </a14:m>
                <a:r>
                  <a:rPr lang="pt-BR" sz="2800" dirty="0">
                    <a:latin typeface="Times New Roman" pitchFamily="18" charset="0"/>
                    <a:ea typeface="Calibri" panose="020F0502020204030204" pitchFamily="34" charset="0"/>
                    <a:cs typeface="Times New Roman" pitchFamily="18" charset="0"/>
                  </a:rPr>
                  <a:t>x + </a:t>
                </a:r>
                <a14:m>
                  <m:oMath xmlns:m="http://schemas.openxmlformats.org/officeDocument/2006/math">
                    <m:f>
                      <m:fPr>
                        <m:ctrlPr>
                          <a:rPr lang="pt-BR"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1</m:t>
                        </m:r>
                      </m:num>
                      <m:den>
                        <m:r>
                          <a:rPr lang="en-US" sz="3200" i="1">
                            <a:latin typeface="Cambria Math" panose="02040503050406030204" pitchFamily="18" charset="0"/>
                            <a:cs typeface="Arial" panose="020B0604020202020204" pitchFamily="34" charset="0"/>
                          </a:rPr>
                          <m:t>2</m:t>
                        </m:r>
                      </m:den>
                    </m:f>
                  </m:oMath>
                </a14:m>
                <a:r>
                  <a:rPr lang="pt-BR" sz="2800" dirty="0">
                    <a:latin typeface="Times New Roman" pitchFamily="18" charset="0"/>
                    <a:ea typeface="Calibri" panose="020F0502020204030204" pitchFamily="34" charset="0"/>
                    <a:cs typeface="Times New Roman" pitchFamily="18" charset="0"/>
                  </a:rPr>
                  <a:t>x) + 9 </a:t>
                </a:r>
              </a:p>
              <a:p>
                <a:pPr>
                  <a:spcBef>
                    <a:spcPts val="600"/>
                  </a:spcBef>
                  <a:spcAft>
                    <a:spcPts val="600"/>
                  </a:spcAft>
                </a:pPr>
                <a:r>
                  <a:rPr lang="pt-BR" sz="2800" dirty="0">
                    <a:latin typeface="Times New Roman" pitchFamily="18" charset="0"/>
                    <a:ea typeface="Calibri" panose="020F0502020204030204" pitchFamily="34" charset="0"/>
                    <a:cs typeface="Times New Roman" pitchFamily="18" charset="0"/>
                  </a:rPr>
                  <a:t>        = -7x</a:t>
                </a:r>
                <a:r>
                  <a:rPr lang="pt-BR" sz="2800" baseline="30000" dirty="0">
                    <a:latin typeface="Times New Roman" pitchFamily="18" charset="0"/>
                    <a:ea typeface="Calibri" panose="020F0502020204030204" pitchFamily="34" charset="0"/>
                    <a:cs typeface="Times New Roman" pitchFamily="18" charset="0"/>
                  </a:rPr>
                  <a:t>4</a:t>
                </a:r>
                <a:r>
                  <a:rPr lang="pt-BR" sz="2800" dirty="0">
                    <a:latin typeface="Times New Roman" pitchFamily="18" charset="0"/>
                    <a:ea typeface="Calibri" panose="020F0502020204030204" pitchFamily="34" charset="0"/>
                    <a:cs typeface="Times New Roman" pitchFamily="18" charset="0"/>
                  </a:rPr>
                  <a:t> + x</a:t>
                </a:r>
                <a:r>
                  <a:rPr lang="pt-BR" sz="2800" baseline="30000" dirty="0">
                    <a:latin typeface="Times New Roman" pitchFamily="18" charset="0"/>
                    <a:ea typeface="Calibri" panose="020F0502020204030204" pitchFamily="34" charset="0"/>
                    <a:cs typeface="Times New Roman" pitchFamily="18" charset="0"/>
                  </a:rPr>
                  <a:t>3</a:t>
                </a:r>
                <a:r>
                  <a:rPr lang="pt-BR" sz="2800" dirty="0">
                    <a:latin typeface="Times New Roman" pitchFamily="18" charset="0"/>
                    <a:ea typeface="Calibri" panose="020F0502020204030204" pitchFamily="34" charset="0"/>
                    <a:cs typeface="Times New Roman" pitchFamily="18" charset="0"/>
                  </a:rPr>
                  <a:t> - 4x</a:t>
                </a:r>
                <a:r>
                  <a:rPr lang="pt-BR" sz="2800" baseline="30000" dirty="0">
                    <a:latin typeface="Times New Roman" pitchFamily="18" charset="0"/>
                    <a:ea typeface="Calibri" panose="020F0502020204030204" pitchFamily="34" charset="0"/>
                    <a:cs typeface="Times New Roman" pitchFamily="18" charset="0"/>
                  </a:rPr>
                  <a:t>2</a:t>
                </a:r>
                <a:r>
                  <a:rPr lang="pt-BR" sz="2800" dirty="0">
                    <a:latin typeface="Times New Roman" pitchFamily="18" charset="0"/>
                    <a:ea typeface="Calibri" panose="020F0502020204030204" pitchFamily="34" charset="0"/>
                    <a:cs typeface="Times New Roman" pitchFamily="18" charset="0"/>
                  </a:rPr>
                  <a:t> + 2x + 9</a:t>
                </a:r>
              </a:p>
            </p:txBody>
          </p:sp>
        </mc:Choice>
        <mc:Fallback xmlns="">
          <p:sp>
            <p:nvSpPr>
              <p:cNvPr id="4" name="Rectangle 3"/>
              <p:cNvSpPr>
                <a:spLocks noRot="1" noChangeAspect="1" noMove="1" noResize="1" noEditPoints="1" noAdjustHandles="1" noChangeArrowheads="1" noChangeShapeType="1" noTextEdit="1"/>
              </p:cNvSpPr>
              <p:nvPr/>
            </p:nvSpPr>
            <p:spPr>
              <a:xfrm>
                <a:off x="152502" y="622408"/>
                <a:ext cx="8685285" cy="2222788"/>
              </a:xfrm>
              <a:prstGeom prst="rect">
                <a:avLst/>
              </a:prstGeom>
              <a:blipFill rotWithShape="1">
                <a:blip r:embed="rId3"/>
                <a:stretch>
                  <a:fillRect l="-1404" b="-6575"/>
                </a:stretch>
              </a:blipFill>
            </p:spPr>
            <p:txBody>
              <a:bodyPr/>
              <a:lstStyle/>
              <a:p>
                <a:r>
                  <a:rPr lang="en-US">
                    <a:noFill/>
                  </a:rPr>
                  <a:t> </a:t>
                </a:r>
              </a:p>
            </p:txBody>
          </p:sp>
        </mc:Fallback>
      </mc:AlternateContent>
      <p:sp>
        <p:nvSpPr>
          <p:cNvPr id="5" name="Rectangle 4"/>
          <p:cNvSpPr/>
          <p:nvPr/>
        </p:nvSpPr>
        <p:spPr>
          <a:xfrm>
            <a:off x="5767914" y="2133600"/>
            <a:ext cx="3048000" cy="523220"/>
          </a:xfrm>
          <a:prstGeom prst="rect">
            <a:avLst/>
          </a:prstGeom>
        </p:spPr>
        <p:txBody>
          <a:bodyPr wrap="square" lIns="91430" tIns="45720" rIns="91430" bIns="45720">
            <a:spAutoFit/>
          </a:bodyPr>
          <a:lstStyle/>
          <a:p>
            <a:pPr>
              <a:spcBef>
                <a:spcPts val="600"/>
              </a:spcBef>
              <a:spcAft>
                <a:spcPts val="600"/>
              </a:spcAft>
            </a:pP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Hệ</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tự</a:t>
            </a:r>
            <a:r>
              <a:rPr lang="en-US" sz="2800" dirty="0">
                <a:solidFill>
                  <a:prstClr val="black"/>
                </a:solidFill>
                <a:latin typeface="Times New Roman" pitchFamily="18" charset="0"/>
                <a:ea typeface="Times New Roman" panose="02020603050405020304" pitchFamily="18" charset="0"/>
                <a:cs typeface="Times New Roman" pitchFamily="18" charset="0"/>
              </a:rPr>
              <a:t> do: 9</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091353" y="838200"/>
                <a:ext cx="2792732" cy="523220"/>
              </a:xfrm>
              <a:prstGeom prst="rect">
                <a:avLst/>
              </a:prstGeom>
            </p:spPr>
            <p:txBody>
              <a:bodyPr wrap="none" lIns="91430" tIns="45720" rIns="91430" bIns="45720">
                <a:spAutoFit/>
              </a:bodyPr>
              <a:lstStyle/>
              <a:p>
                <a:pPr>
                  <a:spcBef>
                    <a:spcPts val="600"/>
                  </a:spcBef>
                  <a:spcAft>
                    <a:spcPts val="600"/>
                  </a:spcAft>
                </a:pPr>
                <a14:m>
                  <m:oMath xmlns:m="http://schemas.openxmlformats.org/officeDocument/2006/math">
                    <m:r>
                      <a:rPr lang="en-US" sz="28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2800" dirty="0" err="1">
                    <a:solidFill>
                      <a:prstClr val="black"/>
                    </a:solidFill>
                    <a:latin typeface="Times New Roman" pitchFamily="18" charset="0"/>
                    <a:ea typeface="Times New Roman" panose="02020603050405020304" pitchFamily="18" charset="0"/>
                    <a:cs typeface="Times New Roman" pitchFamily="18" charset="0"/>
                  </a:rPr>
                  <a:t>Bậc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cao</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nhất</a:t>
                </a:r>
                <a:r>
                  <a:rPr lang="en-US" sz="2800" dirty="0">
                    <a:solidFill>
                      <a:prstClr val="black"/>
                    </a:solidFill>
                    <a:latin typeface="Times New Roman" pitchFamily="18" charset="0"/>
                    <a:ea typeface="Times New Roman" panose="02020603050405020304" pitchFamily="18" charset="0"/>
                    <a:cs typeface="Times New Roman" pitchFamily="18" charset="0"/>
                  </a:rPr>
                  <a:t>: 4</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1353" y="838200"/>
                <a:ext cx="2792732" cy="523220"/>
              </a:xfrm>
              <a:prstGeom prst="rect">
                <a:avLst/>
              </a:prstGeom>
              <a:blipFill rotWithShape="1">
                <a:blip r:embed="rId4"/>
                <a:stretch>
                  <a:fillRect t="-11765" r="-3493" b="-31765"/>
                </a:stretch>
              </a:blipFill>
            </p:spPr>
            <p:txBody>
              <a:bodyPr/>
              <a:lstStyle/>
              <a:p>
                <a:r>
                  <a:rPr lang="en-US">
                    <a:noFill/>
                  </a:rPr>
                  <a:t> </a:t>
                </a:r>
              </a:p>
            </p:txBody>
          </p:sp>
        </mc:Fallback>
      </mc:AlternateContent>
      <p:sp>
        <p:nvSpPr>
          <p:cNvPr id="6" name="Rectangle 5"/>
          <p:cNvSpPr/>
          <p:nvPr/>
        </p:nvSpPr>
        <p:spPr>
          <a:xfrm>
            <a:off x="6091373" y="1472192"/>
            <a:ext cx="2794335" cy="523220"/>
          </a:xfrm>
          <a:prstGeom prst="rect">
            <a:avLst/>
          </a:prstGeom>
        </p:spPr>
        <p:txBody>
          <a:bodyPr wrap="none" lIns="91430" tIns="45720" rIns="91430" bIns="45720">
            <a:spAutoFit/>
          </a:bodyPr>
          <a:lstStyle/>
          <a:p>
            <a:pPr>
              <a:spcBef>
                <a:spcPts val="600"/>
              </a:spcBef>
              <a:spcAft>
                <a:spcPts val="600"/>
              </a:spcAft>
            </a:pPr>
            <a:r>
              <a:rPr lang="en-US" sz="2800" dirty="0" err="1">
                <a:solidFill>
                  <a:prstClr val="black"/>
                </a:solidFill>
                <a:latin typeface="Times New Roman" pitchFamily="18" charset="0"/>
                <a:ea typeface="Times New Roman" panose="02020603050405020304" pitchFamily="18" charset="0"/>
                <a:cs typeface="Times New Roman" pitchFamily="18" charset="0"/>
              </a:rPr>
              <a:t>Hệ</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cao</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nhất</a:t>
            </a:r>
            <a:r>
              <a:rPr lang="en-US" sz="2800" dirty="0">
                <a:solidFill>
                  <a:prstClr val="black"/>
                </a:solidFill>
                <a:latin typeface="Times New Roman" pitchFamily="18" charset="0"/>
                <a:ea typeface="Times New Roman" panose="02020603050405020304" pitchFamily="18" charset="0"/>
                <a:cs typeface="Times New Roman" pitchFamily="18" charset="0"/>
              </a:rPr>
              <a:t>: -7</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152400" y="2856082"/>
            <a:ext cx="7139514" cy="1569660"/>
          </a:xfrm>
          <a:prstGeom prst="rect">
            <a:avLst/>
          </a:prstGeom>
        </p:spPr>
        <p:txBody>
          <a:bodyPr wrap="square" lIns="91430" tIns="45720" rIns="91430" bIns="45720">
            <a:spAutoFit/>
          </a:bodyPr>
          <a:lstStyle/>
          <a:p>
            <a:r>
              <a:rPr lang="pl-PL" sz="3200" dirty="0">
                <a:latin typeface="Times New Roman" pitchFamily="18" charset="0"/>
                <a:cs typeface="Times New Roman" pitchFamily="18" charset="0"/>
              </a:rPr>
              <a:t>B(x)</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3x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8x</a:t>
            </a:r>
            <a:r>
              <a:rPr lang="en-US" sz="3200" baseline="30000" dirty="0">
                <a:latin typeface="Times New Roman" pitchFamily="18" charset="0"/>
                <a:cs typeface="Times New Roman" pitchFamily="18" charset="0"/>
              </a:rPr>
              <a:t>4</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5x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7 </a:t>
            </a:r>
          </a:p>
          <a:p>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5</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5</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8x</a:t>
            </a:r>
            <a:r>
              <a:rPr lang="en-US" sz="3200" baseline="30000" dirty="0">
                <a:latin typeface="Times New Roman" pitchFamily="18" charset="0"/>
                <a:cs typeface="Times New Roman" pitchFamily="18" charset="0"/>
              </a:rPr>
              <a:t>4</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(-3x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5x</a:t>
            </a:r>
            <a:r>
              <a:rPr lang="en-US" sz="3200" baseline="30000" dirty="0">
                <a:latin typeface="Times New Roman" pitchFamily="18" charset="0"/>
                <a:cs typeface="Times New Roman" pitchFamily="18" charset="0"/>
              </a:rPr>
              <a:t>2</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7 </a:t>
            </a:r>
          </a:p>
          <a:p>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8x</a:t>
            </a:r>
            <a:r>
              <a:rPr lang="en-US" sz="3200" baseline="30000" dirty="0">
                <a:latin typeface="Times New Roman" pitchFamily="18" charset="0"/>
                <a:cs typeface="Times New Roman" pitchFamily="18" charset="0"/>
              </a:rPr>
              <a:t>4</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8x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x</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pl-PL" sz="3200" dirty="0">
                <a:latin typeface="Times New Roman" pitchFamily="18" charset="0"/>
                <a:cs typeface="Times New Roman" pitchFamily="18" charset="0"/>
              </a:rPr>
              <a:t>7</a:t>
            </a:r>
          </a:p>
        </p:txBody>
      </p:sp>
      <mc:AlternateContent xmlns:mc="http://schemas.openxmlformats.org/markup-compatibility/2006" xmlns:a14="http://schemas.microsoft.com/office/drawing/2010/main">
        <mc:Choice Requires="a14">
          <p:sp>
            <p:nvSpPr>
              <p:cNvPr id="9" name="Rectangle 8"/>
              <p:cNvSpPr/>
              <p:nvPr/>
            </p:nvSpPr>
            <p:spPr>
              <a:xfrm>
                <a:off x="381000" y="4343452"/>
                <a:ext cx="5005914" cy="1692771"/>
              </a:xfrm>
              <a:prstGeom prst="rect">
                <a:avLst/>
              </a:prstGeom>
            </p:spPr>
            <p:txBody>
              <a:bodyPr wrap="square" lIns="91430" tIns="45720" rIns="91430" bIns="45720">
                <a:spAutoFit/>
              </a:bodyPr>
              <a:lstStyle/>
              <a:p>
                <a:pPr>
                  <a:spcBef>
                    <a:spcPts val="600"/>
                  </a:spcBef>
                  <a:spcAft>
                    <a:spcPts val="600"/>
                  </a:spcAft>
                </a:pPr>
                <a14:m>
                  <m:oMath xmlns:m="http://schemas.openxmlformats.org/officeDocument/2006/math">
                    <m:r>
                      <a:rPr lang="en-US" sz="2800" i="1">
                        <a:latin typeface="Cambria Math" panose="02040503050406030204" pitchFamily="18" charset="0"/>
                        <a:ea typeface="Times New Roman" panose="02020603050405020304" pitchFamily="18" charset="0"/>
                        <a:cs typeface="Arial" panose="020B0604020202020204" pitchFamily="34" charset="0"/>
                      </a:rPr>
                      <m:t>⇒</m:t>
                    </m:r>
                  </m:oMath>
                </a14:m>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Bậc</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cao</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nhất</a:t>
                </a:r>
                <a:r>
                  <a:rPr lang="en-US" sz="2800" dirty="0">
                    <a:latin typeface="Times New Roman" pitchFamily="18" charset="0"/>
                    <a:ea typeface="Times New Roman" panose="02020603050405020304" pitchFamily="18" charset="0"/>
                    <a:cs typeface="Times New Roman" pitchFamily="18" charset="0"/>
                  </a:rPr>
                  <a:t>: 4</a:t>
                </a:r>
                <a:endParaRPr lang="en-US" sz="28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Hệ</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số</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cao</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nhất</a:t>
                </a:r>
                <a:r>
                  <a:rPr lang="en-US" sz="2800" dirty="0">
                    <a:latin typeface="Times New Roman" pitchFamily="18" charset="0"/>
                    <a:ea typeface="Times New Roman" panose="02020603050405020304" pitchFamily="18" charset="0"/>
                    <a:cs typeface="Times New Roman" pitchFamily="18" charset="0"/>
                  </a:rPr>
                  <a:t>: 8</a:t>
                </a:r>
                <a:endParaRPr lang="en-US" sz="28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Hệ</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số</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tự</a:t>
                </a:r>
                <a:r>
                  <a:rPr lang="en-US" sz="2800" dirty="0">
                    <a:latin typeface="Times New Roman" pitchFamily="18" charset="0"/>
                    <a:ea typeface="Times New Roman" panose="02020603050405020304" pitchFamily="18" charset="0"/>
                    <a:cs typeface="Times New Roman" pitchFamily="18" charset="0"/>
                  </a:rPr>
                  <a:t> do: -7</a:t>
                </a:r>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1000" y="4343452"/>
                <a:ext cx="5005914" cy="1692771"/>
              </a:xfrm>
              <a:prstGeom prst="rect">
                <a:avLst/>
              </a:prstGeom>
              <a:blipFill rotWithShape="1">
                <a:blip r:embed="rId5"/>
                <a:stretch>
                  <a:fillRect t="-3610" b="-9386"/>
                </a:stretch>
              </a:blipFill>
            </p:spPr>
            <p:txBody>
              <a:bodyPr/>
              <a:lstStyle/>
              <a:p>
                <a:r>
                  <a:rPr lang="en-US">
                    <a:noFill/>
                  </a:rPr>
                  <a:t> </a:t>
                </a:r>
              </a:p>
            </p:txBody>
          </p:sp>
        </mc:Fallback>
      </mc:AlternateContent>
    </p:spTree>
    <p:extLst>
      <p:ext uri="{BB962C8B-B14F-4D97-AF65-F5344CB8AC3E}">
        <p14:creationId xmlns:p14="http://schemas.microsoft.com/office/powerpoint/2010/main" val="41055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1)">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1000"/>
                                        <p:tgtEl>
                                          <p:spTgt spid="8">
                                            <p:txEl>
                                              <p:pRg st="0" end="0"/>
                                            </p:txEl>
                                          </p:spTgt>
                                        </p:tgtEl>
                                      </p:cBhvr>
                                    </p:animEffect>
                                    <p:anim calcmode="lin" valueType="num">
                                      <p:cBhvr>
                                        <p:cTn id="4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down)">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wheel(1)">
                                      <p:cBhvr>
                                        <p:cTn id="57" dur="20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500"/>
                                        <p:tgtEl>
                                          <p:spTgt spid="9">
                                            <p:txEl>
                                              <p:pRg st="0" end="0"/>
                                            </p:txEl>
                                          </p:spTgt>
                                        </p:tgtEl>
                                      </p:cBhvr>
                                    </p:animEffect>
                                    <p:anim calcmode="lin" valueType="num">
                                      <p:cBhvr>
                                        <p:cTn id="6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9">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Effect transition="in" filter="fade">
                                      <p:cBhvr>
                                        <p:cTn id="67" dur="500"/>
                                        <p:tgtEl>
                                          <p:spTgt spid="9">
                                            <p:txEl>
                                              <p:pRg st="1" end="1"/>
                                            </p:txEl>
                                          </p:spTgt>
                                        </p:tgtEl>
                                      </p:cBhvr>
                                    </p:animEffect>
                                    <p:anim calcmode="lin" valueType="num">
                                      <p:cBhvr>
                                        <p:cTn id="6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9" dur="500" fill="hold"/>
                                        <p:tgtEl>
                                          <p:spTgt spid="9">
                                            <p:txEl>
                                              <p:pRg st="1" end="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9">
                                            <p:txEl>
                                              <p:pRg st="2" end="2"/>
                                            </p:txEl>
                                          </p:spTgt>
                                        </p:tgtEl>
                                        <p:attrNameLst>
                                          <p:attrName>style.visibility</p:attrName>
                                        </p:attrNameLst>
                                      </p:cBhvr>
                                      <p:to>
                                        <p:strVal val="visible"/>
                                      </p:to>
                                    </p:set>
                                    <p:animEffect transition="in" filter="fade">
                                      <p:cBhvr>
                                        <p:cTn id="72" dur="500"/>
                                        <p:tgtEl>
                                          <p:spTgt spid="9">
                                            <p:txEl>
                                              <p:pRg st="2" end="2"/>
                                            </p:txEl>
                                          </p:spTgt>
                                        </p:tgtEl>
                                      </p:cBhvr>
                                    </p:animEffect>
                                    <p:anim calcmode="lin" valueType="num">
                                      <p:cBhvr>
                                        <p:cTn id="7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4"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28600" y="0"/>
            <a:ext cx="1371600" cy="5334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lIns="51206" tIns="25603" rIns="51206" bIns="25603" rtlCol="0" anchor="ctr"/>
          <a:lstStyle/>
          <a:p>
            <a:pPr defTabSz="511672"/>
            <a:r>
              <a:rPr lang="en-US" sz="2800" b="1" dirty="0" err="1">
                <a:solidFill>
                  <a:prstClr val="white"/>
                </a:solidFill>
                <a:latin typeface="Times New Roman" pitchFamily="18" charset="0"/>
                <a:cs typeface="Times New Roman" pitchFamily="18" charset="0"/>
              </a:rPr>
              <a:t>Bài</a:t>
            </a:r>
            <a:r>
              <a:rPr lang="en-US" sz="2800" b="1" dirty="0">
                <a:solidFill>
                  <a:prstClr val="white"/>
                </a:solidFill>
                <a:latin typeface="Times New Roman" pitchFamily="18" charset="0"/>
                <a:cs typeface="Times New Roman" pitchFamily="18" charset="0"/>
              </a:rPr>
              <a:t> 7.7</a:t>
            </a:r>
          </a:p>
        </p:txBody>
      </p:sp>
      <p:sp>
        <p:nvSpPr>
          <p:cNvPr id="6" name="Rectangle 5"/>
          <p:cNvSpPr/>
          <p:nvPr/>
        </p:nvSpPr>
        <p:spPr>
          <a:xfrm>
            <a:off x="163304" y="2209801"/>
            <a:ext cx="8904515" cy="482593"/>
          </a:xfrm>
          <a:prstGeom prst="rect">
            <a:avLst/>
          </a:prstGeom>
        </p:spPr>
        <p:txBody>
          <a:bodyPr wrap="square" lIns="51206" tIns="25603" rIns="51206" bIns="25603">
            <a:spAutoFit/>
          </a:bodyPr>
          <a:lstStyle/>
          <a:p>
            <a:pPr defTabSz="511672">
              <a:spcBef>
                <a:spcPts val="336"/>
              </a:spcBef>
              <a:spcAft>
                <a:spcPts val="336"/>
              </a:spcAft>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a:t>
            </a:r>
            <a:r>
              <a:rPr lang="en-US" sz="2800" dirty="0" err="1">
                <a:solidFill>
                  <a:prstClr val="black"/>
                </a:solidFill>
                <a:latin typeface="Times New Roman" pitchFamily="18" charset="0"/>
                <a:ea typeface="Calibri" panose="020F0502020204030204" pitchFamily="34" charset="0"/>
                <a:cs typeface="Times New Roman" pitchFamily="18" charset="0"/>
              </a:rPr>
              <a:t>Sử</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dụng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kết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quả</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câu</a:t>
            </a:r>
            <a:r>
              <a:rPr lang="en-US" sz="2800" dirty="0">
                <a:solidFill>
                  <a:prstClr val="black"/>
                </a:solidFill>
                <a:latin typeface="Times New Roman" pitchFamily="18" charset="0"/>
                <a:ea typeface="Calibri" panose="020F0502020204030204" pitchFamily="34" charset="0"/>
                <a:cs typeface="Times New Roman" pitchFamily="18" charset="0"/>
              </a:rPr>
              <a:t> a </a:t>
            </a:r>
            <a:r>
              <a:rPr lang="en-US" sz="2800" dirty="0" err="1">
                <a:solidFill>
                  <a:prstClr val="black"/>
                </a:solidFill>
                <a:latin typeface="Times New Roman" pitchFamily="18" charset="0"/>
                <a:ea typeface="Calibri" panose="020F0502020204030204" pitchFamily="34" charset="0"/>
                <a:cs typeface="Times New Roman" pitchFamily="18" charset="0"/>
              </a:rPr>
              <a:t>để</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tính</a:t>
            </a:r>
            <a:r>
              <a:rPr lang="en-US" sz="2800" dirty="0">
                <a:solidFill>
                  <a:prstClr val="black"/>
                </a:solidFill>
                <a:latin typeface="Times New Roman" pitchFamily="18" charset="0"/>
                <a:ea typeface="Calibri" panose="020F0502020204030204" pitchFamily="34" charset="0"/>
                <a:cs typeface="Times New Roman" pitchFamily="18" charset="0"/>
              </a:rPr>
              <a:t> P(1), P(0), Q(−1) </a:t>
            </a:r>
            <a:r>
              <a:rPr lang="en-US" sz="2800" dirty="0" err="1">
                <a:solidFill>
                  <a:prstClr val="black"/>
                </a:solidFill>
                <a:latin typeface="Times New Roman" pitchFamily="18" charset="0"/>
                <a:ea typeface="Calibri" panose="020F0502020204030204" pitchFamily="34" charset="0"/>
                <a:cs typeface="Times New Roman" pitchFamily="18" charset="0"/>
              </a:rPr>
              <a:t>và</a:t>
            </a:r>
            <a:r>
              <a:rPr lang="en-US" sz="2800" dirty="0">
                <a:solidFill>
                  <a:prstClr val="black"/>
                </a:solidFill>
                <a:latin typeface="Times New Roman" pitchFamily="18" charset="0"/>
                <a:ea typeface="Calibri" panose="020F0502020204030204" pitchFamily="34" charset="0"/>
                <a:cs typeface="Times New Roman" pitchFamily="18" charset="0"/>
              </a:rPr>
              <a:t> Q(0).</a:t>
            </a:r>
          </a:p>
        </p:txBody>
      </p:sp>
      <p:sp>
        <p:nvSpPr>
          <p:cNvPr id="7" name="Rectangle 6"/>
          <p:cNvSpPr/>
          <p:nvPr/>
        </p:nvSpPr>
        <p:spPr>
          <a:xfrm>
            <a:off x="1748628" y="27039"/>
            <a:ext cx="2477460" cy="482593"/>
          </a:xfrm>
          <a:prstGeom prst="rect">
            <a:avLst/>
          </a:prstGeom>
        </p:spPr>
        <p:txBody>
          <a:bodyPr wrap="none" lIns="51206" tIns="25603" rIns="51206" bIns="25603">
            <a:spAutoFit/>
          </a:bodyPr>
          <a:lstStyle/>
          <a:p>
            <a:pPr defTabSz="511672">
              <a:spcBef>
                <a:spcPts val="336"/>
              </a:spcBef>
              <a:spcAft>
                <a:spcPts val="336"/>
              </a:spcAft>
            </a:pPr>
            <a:r>
              <a:rPr lang="en-US" sz="2800" dirty="0">
                <a:solidFill>
                  <a:prstClr val="black"/>
                </a:solidFill>
                <a:latin typeface="Times New Roman" pitchFamily="18" charset="0"/>
                <a:ea typeface="Times New Roman" pitchFamily="18" charset="0"/>
                <a:cs typeface="Times New Roman" pitchFamily="18" charset="0"/>
              </a:rPr>
              <a:t>Cho </a:t>
            </a:r>
            <a:r>
              <a:rPr lang="en-US" sz="2800" dirty="0" err="1">
                <a:solidFill>
                  <a:prstClr val="black"/>
                </a:solidFill>
                <a:latin typeface="Times New Roman" pitchFamily="18" charset="0"/>
                <a:ea typeface="Times New Roman" pitchFamily="18" charset="0"/>
                <a:cs typeface="Times New Roman" pitchFamily="18" charset="0"/>
              </a:rPr>
              <a:t>hai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thức</a:t>
            </a:r>
            <a:r>
              <a:rPr lang="en-US" sz="2800" dirty="0">
                <a:solidFill>
                  <a:prstClr val="black"/>
                </a:solidFill>
                <a:latin typeface="Times New Roman" pitchFamily="18" charset="0"/>
                <a:ea typeface="Times New Roman" pitchFamily="18" charset="0"/>
                <a:cs typeface="Times New Roman" pitchFamily="18" charset="0"/>
              </a:rPr>
              <a:t>:</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5" name="Rectangle 4"/>
          <p:cNvSpPr/>
          <p:nvPr/>
        </p:nvSpPr>
        <p:spPr>
          <a:xfrm>
            <a:off x="1748628" y="492684"/>
            <a:ext cx="7319172" cy="1031051"/>
          </a:xfrm>
          <a:prstGeom prst="rect">
            <a:avLst/>
          </a:prstGeom>
        </p:spPr>
        <p:txBody>
          <a:bodyPr wrap="square" lIns="91430" tIns="45720" rIns="91430" bIns="45720">
            <a:spAutoFit/>
          </a:bodyPr>
          <a:lstStyle/>
          <a:p>
            <a:pPr defTabSz="511672">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P(x) = 5x</a:t>
            </a:r>
            <a:r>
              <a:rPr lang="en-US" sz="2800" baseline="30000" dirty="0">
                <a:solidFill>
                  <a:prstClr val="black"/>
                </a:solidFill>
                <a:latin typeface="Times New Roman" pitchFamily="18" charset="0"/>
                <a:ea typeface="Calibri" panose="020F0502020204030204" pitchFamily="34" charset="0"/>
                <a:cs typeface="Times New Roman" pitchFamily="18" charset="0"/>
              </a:rPr>
              <a:t>3 </a:t>
            </a:r>
            <a:r>
              <a:rPr lang="en-US" sz="2800" dirty="0">
                <a:solidFill>
                  <a:prstClr val="black"/>
                </a:solidFill>
                <a:latin typeface="Times New Roman" pitchFamily="18" charset="0"/>
                <a:ea typeface="Calibri" panose="020F0502020204030204" pitchFamily="34" charset="0"/>
                <a:cs typeface="Times New Roman" pitchFamily="18" charset="0"/>
              </a:rPr>
              <a:t>+ 2x</a:t>
            </a:r>
            <a:r>
              <a:rPr lang="en-US" sz="2800" baseline="30000" dirty="0">
                <a:solidFill>
                  <a:prstClr val="black"/>
                </a:solidFill>
                <a:latin typeface="Times New Roman" pitchFamily="18" charset="0"/>
                <a:ea typeface="Calibri" panose="020F0502020204030204" pitchFamily="34" charset="0"/>
                <a:cs typeface="Times New Roman" pitchFamily="18" charset="0"/>
              </a:rPr>
              <a:t>4 </a:t>
            </a:r>
            <a:r>
              <a:rPr lang="en-US" sz="2800" dirty="0">
                <a:solidFill>
                  <a:prstClr val="black"/>
                </a:solidFill>
                <a:latin typeface="Times New Roman" pitchFamily="18" charset="0"/>
                <a:ea typeface="Calibri" panose="020F0502020204030204" pitchFamily="34" charset="0"/>
                <a:cs typeface="Times New Roman" pitchFamily="18" charset="0"/>
              </a:rPr>
              <a:t>– 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+ 3x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x</a:t>
            </a:r>
            <a:r>
              <a:rPr lang="en-US" sz="2800" baseline="30000" dirty="0">
                <a:solidFill>
                  <a:prstClr val="black"/>
                </a:solidFill>
                <a:latin typeface="Times New Roman" pitchFamily="18" charset="0"/>
                <a:ea typeface="Calibri" panose="020F0502020204030204" pitchFamily="34" charset="0"/>
                <a:cs typeface="Times New Roman" pitchFamily="18" charset="0"/>
              </a:rPr>
              <a:t>3 </a:t>
            </a:r>
            <a:r>
              <a:rPr lang="en-US" sz="2800" dirty="0">
                <a:solidFill>
                  <a:prstClr val="black"/>
                </a:solidFill>
                <a:latin typeface="Times New Roman" pitchFamily="18" charset="0"/>
                <a:ea typeface="Calibri" panose="020F0502020204030204" pitchFamily="34" charset="0"/>
                <a:cs typeface="Times New Roman" pitchFamily="18" charset="0"/>
              </a:rPr>
              <a:t>– 2x</a:t>
            </a:r>
            <a:r>
              <a:rPr lang="en-US" sz="2800" baseline="30000" dirty="0">
                <a:solidFill>
                  <a:prstClr val="black"/>
                </a:solidFill>
                <a:latin typeface="Times New Roman" pitchFamily="18" charset="0"/>
                <a:ea typeface="Calibri" panose="020F0502020204030204" pitchFamily="34" charset="0"/>
                <a:cs typeface="Times New Roman" pitchFamily="18" charset="0"/>
              </a:rPr>
              <a:t>4 </a:t>
            </a:r>
            <a:r>
              <a:rPr lang="en-US" sz="2800" dirty="0">
                <a:solidFill>
                  <a:prstClr val="black"/>
                </a:solidFill>
                <a:latin typeface="Times New Roman" pitchFamily="18" charset="0"/>
                <a:ea typeface="Calibri" panose="020F0502020204030204" pitchFamily="34" charset="0"/>
                <a:cs typeface="Times New Roman" pitchFamily="18" charset="0"/>
              </a:rPr>
              <a:t>– 4x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a:t>
            </a:r>
          </a:p>
          <a:p>
            <a:pPr defTabSz="511672">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 Q(x) =  3x – 4x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+ 8x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5x + 4x</a:t>
            </a:r>
            <a:r>
              <a:rPr lang="en-US" sz="2800" baseline="30000" dirty="0">
                <a:solidFill>
                  <a:prstClr val="black"/>
                </a:solidFill>
                <a:latin typeface="Times New Roman" pitchFamily="18" charset="0"/>
                <a:ea typeface="Calibri" panose="020F0502020204030204" pitchFamily="34" charset="0"/>
                <a:cs typeface="Times New Roman" pitchFamily="18" charset="0"/>
              </a:rPr>
              <a:t>3 </a:t>
            </a:r>
            <a:r>
              <a:rPr lang="en-US" sz="2800" dirty="0">
                <a:solidFill>
                  <a:prstClr val="black"/>
                </a:solidFill>
                <a:latin typeface="Times New Roman" pitchFamily="18" charset="0"/>
                <a:ea typeface="Calibri" panose="020F0502020204030204" pitchFamily="34" charset="0"/>
                <a:cs typeface="Times New Roman" pitchFamily="18" charset="0"/>
              </a:rPr>
              <a:t>+ 5</a:t>
            </a:r>
          </a:p>
        </p:txBody>
      </p:sp>
      <p:sp>
        <p:nvSpPr>
          <p:cNvPr id="9" name="Rectangle 8"/>
          <p:cNvSpPr/>
          <p:nvPr/>
        </p:nvSpPr>
        <p:spPr>
          <a:xfrm>
            <a:off x="217714" y="1371601"/>
            <a:ext cx="8850086" cy="954107"/>
          </a:xfrm>
          <a:prstGeom prst="rect">
            <a:avLst/>
          </a:prstGeom>
        </p:spPr>
        <p:txBody>
          <a:bodyPr wrap="square" lIns="91430" tIns="45720" rIns="91430" bIns="45720">
            <a:spAutoFit/>
          </a:bodyPr>
          <a:lstStyle/>
          <a:p>
            <a:pPr defTabSz="511672">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a.Thu</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gọn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và</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sắp</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xếp</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hai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trên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theo</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luỹ</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thừa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giảm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của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biến</a:t>
            </a:r>
            <a:r>
              <a:rPr lang="en-US" sz="2800" dirty="0">
                <a:solidFill>
                  <a:prstClr val="black"/>
                </a:solidFill>
                <a:latin typeface="Times New Roman" pitchFamily="18" charset="0"/>
                <a:ea typeface="Calibri" panose="020F0502020204030204" pitchFamily="34" charset="0"/>
                <a:cs typeface="Times New Roman" pitchFamily="18" charset="0"/>
              </a:rPr>
              <a:t>.</a:t>
            </a:r>
          </a:p>
        </p:txBody>
      </p:sp>
      <p:sp>
        <p:nvSpPr>
          <p:cNvPr id="18" name="Oval Callout 17"/>
          <p:cNvSpPr/>
          <p:nvPr/>
        </p:nvSpPr>
        <p:spPr>
          <a:xfrm>
            <a:off x="3195055" y="2692490"/>
            <a:ext cx="1224547" cy="431807"/>
          </a:xfrm>
          <a:prstGeom prst="wedgeEllipseCallout">
            <a:avLst>
              <a:gd name="adj1" fmla="val -25446"/>
              <a:gd name="adj2" fmla="val 62486"/>
            </a:avLst>
          </a:prstGeom>
        </p:spPr>
        <p:style>
          <a:lnRef idx="1">
            <a:schemeClr val="dk1"/>
          </a:lnRef>
          <a:fillRef idx="2">
            <a:schemeClr val="dk1"/>
          </a:fillRef>
          <a:effectRef idx="1">
            <a:schemeClr val="dk1"/>
          </a:effectRef>
          <a:fontRef idx="minor">
            <a:schemeClr val="dk1"/>
          </a:fontRef>
        </p:style>
        <p:txBody>
          <a:bodyPr lIns="91430" tIns="45720" rIns="91430" bIns="45720" rtlCol="0" anchor="ctr"/>
          <a:lstStyle/>
          <a:p>
            <a:pPr algn="ctr"/>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p:sp>
        <p:nvSpPr>
          <p:cNvPr id="22" name="Rectangle 21"/>
          <p:cNvSpPr/>
          <p:nvPr/>
        </p:nvSpPr>
        <p:spPr>
          <a:xfrm>
            <a:off x="163304" y="3137210"/>
            <a:ext cx="8904515" cy="1815882"/>
          </a:xfrm>
          <a:prstGeom prst="rect">
            <a:avLst/>
          </a:prstGeom>
        </p:spPr>
        <p:txBody>
          <a:bodyPr wrap="square" lIns="91430" tIns="45720" rIns="91430" bIns="45720">
            <a:spAutoFit/>
          </a:bodyPr>
          <a:lstStyle/>
          <a:p>
            <a:r>
              <a:rPr lang="en-US" sz="2800" dirty="0">
                <a:latin typeface="Times New Roman" pitchFamily="18" charset="0"/>
                <a:cs typeface="Times New Roman" pitchFamily="18" charset="0"/>
              </a:rPr>
              <a:t>a. P(x) = (2x</a:t>
            </a:r>
            <a:r>
              <a:rPr lang="en-US" sz="2800" baseline="30000" dirty="0">
                <a:latin typeface="Times New Roman" pitchFamily="18" charset="0"/>
                <a:cs typeface="Times New Roman" pitchFamily="18" charset="0"/>
              </a:rPr>
              <a:t>4</a:t>
            </a:r>
            <a:r>
              <a:rPr lang="en-US" sz="2800" dirty="0">
                <a:latin typeface="Times New Roman" pitchFamily="18" charset="0"/>
                <a:cs typeface="Times New Roman" pitchFamily="18" charset="0"/>
              </a:rPr>
              <a:t> − 2x</a:t>
            </a:r>
            <a:r>
              <a:rPr lang="en-US" sz="2800" baseline="30000" dirty="0">
                <a:latin typeface="Times New Roman" pitchFamily="18" charset="0"/>
                <a:cs typeface="Times New Roman" pitchFamily="18" charset="0"/>
              </a:rPr>
              <a:t>4</a:t>
            </a:r>
            <a:r>
              <a:rPr lang="en-US" sz="2800" dirty="0">
                <a:latin typeface="Times New Roman" pitchFamily="18" charset="0"/>
                <a:cs typeface="Times New Roman" pitchFamily="18" charset="0"/>
              </a:rPr>
              <a:t>) + (5x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− 4x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(−x</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+ 3x</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2x</a:t>
            </a:r>
            <a:r>
              <a:rPr lang="en-US" sz="2800" baseline="300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Q(x) = 3x − 4x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+ 8x</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− 5x + 4x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+ 5 </a:t>
            </a:r>
          </a:p>
          <a:p>
            <a:r>
              <a:rPr lang="en-US" sz="2800" dirty="0">
                <a:latin typeface="Times New Roman" pitchFamily="18" charset="0"/>
                <a:cs typeface="Times New Roman" pitchFamily="18" charset="0"/>
              </a:rPr>
              <a:t>            = (−4x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+ 4x</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+ 8x</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(3x − 5x) + 5</a:t>
            </a:r>
          </a:p>
          <a:p>
            <a:r>
              <a:rPr lang="en-US" sz="2800" dirty="0">
                <a:latin typeface="Times New Roman" pitchFamily="18" charset="0"/>
                <a:cs typeface="Times New Roman" pitchFamily="18" charset="0"/>
              </a:rPr>
              <a:t>            = 8x</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− 2x + 5</a:t>
            </a:r>
          </a:p>
        </p:txBody>
      </p:sp>
      <p:sp>
        <p:nvSpPr>
          <p:cNvPr id="23" name="Rectangle 22"/>
          <p:cNvSpPr/>
          <p:nvPr/>
        </p:nvSpPr>
        <p:spPr>
          <a:xfrm>
            <a:off x="228632" y="4876876"/>
            <a:ext cx="4900741" cy="954107"/>
          </a:xfrm>
          <a:prstGeom prst="rect">
            <a:avLst/>
          </a:prstGeom>
        </p:spPr>
        <p:txBody>
          <a:bodyPr wrap="square" lIns="91430" tIns="45720" rIns="91430" bIns="45720">
            <a:spAutoFit/>
          </a:bodyPr>
          <a:lstStyle/>
          <a:p>
            <a:pPr>
              <a:spcBef>
                <a:spcPts val="600"/>
              </a:spcBef>
              <a:spcAft>
                <a:spcPts val="600"/>
              </a:spcAft>
            </a:pPr>
            <a:r>
              <a:rPr lang="en-US" sz="2800" dirty="0" err="1">
                <a:latin typeface="Times New Roman" pitchFamily="18" charset="0"/>
                <a:ea typeface="Calibri" panose="020F0502020204030204" pitchFamily="34" charset="0"/>
                <a:cs typeface="Times New Roman" pitchFamily="18" charset="0"/>
              </a:rPr>
              <a:t>b.P</a:t>
            </a:r>
            <a:r>
              <a:rPr lang="en-US" sz="2800" dirty="0">
                <a:latin typeface="Times New Roman" pitchFamily="18" charset="0"/>
                <a:ea typeface="Calibri" panose="020F0502020204030204" pitchFamily="34" charset="0"/>
                <a:cs typeface="Times New Roman" pitchFamily="18" charset="0"/>
              </a:rPr>
              <a:t>(1) = 2.1</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 = 2                                                 P(0) = 2.0</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 = 0 </a:t>
            </a:r>
          </a:p>
        </p:txBody>
      </p:sp>
      <p:sp>
        <p:nvSpPr>
          <p:cNvPr id="24" name="Rectangle 23"/>
          <p:cNvSpPr/>
          <p:nvPr/>
        </p:nvSpPr>
        <p:spPr>
          <a:xfrm>
            <a:off x="279068" y="5715097"/>
            <a:ext cx="5251603" cy="954107"/>
          </a:xfrm>
          <a:prstGeom prst="rect">
            <a:avLst/>
          </a:prstGeom>
        </p:spPr>
        <p:txBody>
          <a:bodyPr wrap="square" lIns="91430" tIns="45720" rIns="91430" bIns="45720">
            <a:spAutoFit/>
          </a:bodyPr>
          <a:lstStyle/>
          <a:p>
            <a:r>
              <a:rPr lang="en-US" sz="2800" dirty="0">
                <a:latin typeface="Times New Roman" pitchFamily="18" charset="0"/>
                <a:cs typeface="Times New Roman" pitchFamily="18" charset="0"/>
              </a:rPr>
              <a:t>Q(−1) = 8.(−1)</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− 2.(−1) + 5 = 15 </a:t>
            </a:r>
          </a:p>
          <a:p>
            <a:r>
              <a:rPr lang="en-US" sz="2800" dirty="0">
                <a:latin typeface="Times New Roman" pitchFamily="18" charset="0"/>
                <a:cs typeface="Times New Roman" pitchFamily="18" charset="0"/>
              </a:rPr>
              <a:t>Q(0) = 8.0</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− 2. 0 + 5 = 5 </a:t>
            </a:r>
          </a:p>
        </p:txBody>
      </p:sp>
    </p:spTree>
    <p:extLst>
      <p:ext uri="{BB962C8B-B14F-4D97-AF65-F5344CB8AC3E}">
        <p14:creationId xmlns:p14="http://schemas.microsoft.com/office/powerpoint/2010/main" val="27708821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heel(1)">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90"/>
                                          </p:val>
                                        </p:tav>
                                        <p:tav tm="100000">
                                          <p:val>
                                            <p:fltVal val="0"/>
                                          </p:val>
                                        </p:tav>
                                      </p:tavLst>
                                    </p:anim>
                                    <p:animEffect transition="in" filter="fade">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xmlns="" id="{75FE17B7-0B29-42F7-9F5D-E9FC82F61E90}"/>
              </a:ext>
            </a:extLst>
          </p:cNvPr>
          <p:cNvSpPr/>
          <p:nvPr/>
        </p:nvSpPr>
        <p:spPr>
          <a:xfrm>
            <a:off x="2472448" y="1914527"/>
            <a:ext cx="4022273" cy="422365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692">
              <a:defRPr/>
            </a:pPr>
            <a:endParaRPr lang="en-US" sz="1500">
              <a:solidFill>
                <a:prstClr val="white"/>
              </a:solidFill>
            </a:endParaRPr>
          </a:p>
        </p:txBody>
      </p:sp>
      <p:sp>
        <p:nvSpPr>
          <p:cNvPr id="5" name="Rectangle 4">
            <a:extLst>
              <a:ext uri="{FF2B5EF4-FFF2-40B4-BE49-F238E27FC236}">
                <a16:creationId xmlns:a16="http://schemas.microsoft.com/office/drawing/2014/main" xmlns="" id="{2AE8F67B-0360-4E64-A353-BF62688823B3}"/>
              </a:ext>
            </a:extLst>
          </p:cNvPr>
          <p:cNvSpPr/>
          <p:nvPr/>
        </p:nvSpPr>
        <p:spPr>
          <a:xfrm>
            <a:off x="2734355" y="860680"/>
            <a:ext cx="3675316" cy="908557"/>
          </a:xfrm>
          <a:prstGeom prst="rect">
            <a:avLst/>
          </a:prstGeom>
          <a:noFill/>
        </p:spPr>
        <p:txBody>
          <a:bodyPr wrap="none" lIns="76810" tIns="38405" rIns="76810" bIns="38405">
            <a:spAutoFit/>
          </a:bodyPr>
          <a:lstStyle/>
          <a:p>
            <a:pPr algn="ctr" defTabSz="511692">
              <a:defRPr/>
            </a:pPr>
            <a:r>
              <a:rPr lang="en-US" sz="5400" b="1" dirty="0">
                <a:ln w="6600">
                  <a:solidFill>
                    <a:srgbClr val="ED7D31"/>
                  </a:solidFill>
                  <a:prstDash val="solid"/>
                </a:ln>
                <a:solidFill>
                  <a:srgbClr val="FFFFFF"/>
                </a:solidFill>
                <a:effectLst>
                  <a:outerShdw dist="38100" dir="2700000" algn="tl" rotWithShape="0">
                    <a:srgbClr val="ED7D31"/>
                  </a:outerShdw>
                </a:effectLst>
                <a:latin typeface="Times New Roman" pitchFamily="18" charset="0"/>
                <a:cs typeface="Times New Roman" pitchFamily="18" charset="0"/>
              </a:rPr>
              <a:t>TRÒ CHƠI</a:t>
            </a:r>
          </a:p>
        </p:txBody>
      </p:sp>
      <p:pic>
        <p:nvPicPr>
          <p:cNvPr id="14" name="Picture 13">
            <a:extLst>
              <a:ext uri="{FF2B5EF4-FFF2-40B4-BE49-F238E27FC236}">
                <a16:creationId xmlns:a16="http://schemas.microsoft.com/office/drawing/2014/main" xmlns=""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140" y="3316582"/>
            <a:ext cx="371475" cy="438150"/>
          </a:xfrm>
          <a:prstGeom prst="rect">
            <a:avLst/>
          </a:prstGeom>
        </p:spPr>
      </p:pic>
      <p:pic>
        <p:nvPicPr>
          <p:cNvPr id="15" name="Picture 14">
            <a:extLst>
              <a:ext uri="{FF2B5EF4-FFF2-40B4-BE49-F238E27FC236}">
                <a16:creationId xmlns:a16="http://schemas.microsoft.com/office/drawing/2014/main" xmlns=""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230" y="2305048"/>
            <a:ext cx="371475" cy="438150"/>
          </a:xfrm>
          <a:prstGeom prst="rect">
            <a:avLst/>
          </a:prstGeom>
        </p:spPr>
      </p:pic>
      <p:pic>
        <p:nvPicPr>
          <p:cNvPr id="16" name="Picture 15">
            <a:extLst>
              <a:ext uri="{FF2B5EF4-FFF2-40B4-BE49-F238E27FC236}">
                <a16:creationId xmlns:a16="http://schemas.microsoft.com/office/drawing/2014/main" xmlns=""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80" y="1914522"/>
            <a:ext cx="371475" cy="438150"/>
          </a:xfrm>
          <a:prstGeom prst="rect">
            <a:avLst/>
          </a:prstGeom>
        </p:spPr>
      </p:pic>
      <p:pic>
        <p:nvPicPr>
          <p:cNvPr id="17" name="Picture 16">
            <a:extLst>
              <a:ext uri="{FF2B5EF4-FFF2-40B4-BE49-F238E27FC236}">
                <a16:creationId xmlns:a16="http://schemas.microsoft.com/office/drawing/2014/main" xmlns=""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775" y="2743198"/>
            <a:ext cx="371475" cy="438150"/>
          </a:xfrm>
          <a:prstGeom prst="rect">
            <a:avLst/>
          </a:prstGeom>
        </p:spPr>
      </p:pic>
      <p:pic>
        <p:nvPicPr>
          <p:cNvPr id="18" name="Picture 17">
            <a:extLst>
              <a:ext uri="{FF2B5EF4-FFF2-40B4-BE49-F238E27FC236}">
                <a16:creationId xmlns:a16="http://schemas.microsoft.com/office/drawing/2014/main" xmlns=""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10" y="3396794"/>
            <a:ext cx="371475" cy="438150"/>
          </a:xfrm>
          <a:prstGeom prst="rect">
            <a:avLst/>
          </a:prstGeom>
        </p:spPr>
      </p:pic>
      <p:pic>
        <p:nvPicPr>
          <p:cNvPr id="19" name="Picture 18">
            <a:extLst>
              <a:ext uri="{FF2B5EF4-FFF2-40B4-BE49-F238E27FC236}">
                <a16:creationId xmlns:a16="http://schemas.microsoft.com/office/drawing/2014/main" xmlns=""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795" y="3177720"/>
            <a:ext cx="371475" cy="438150"/>
          </a:xfrm>
          <a:prstGeom prst="rect">
            <a:avLst/>
          </a:prstGeom>
        </p:spPr>
      </p:pic>
      <p:pic>
        <p:nvPicPr>
          <p:cNvPr id="20" name="Picture 19">
            <a:extLst>
              <a:ext uri="{FF2B5EF4-FFF2-40B4-BE49-F238E27FC236}">
                <a16:creationId xmlns:a16="http://schemas.microsoft.com/office/drawing/2014/main" xmlns=""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253653" y="3805806"/>
            <a:ext cx="1930053" cy="3194504"/>
          </a:xfrm>
          <a:prstGeom prst="rect">
            <a:avLst/>
          </a:prstGeom>
        </p:spPr>
      </p:pic>
      <p:pic>
        <p:nvPicPr>
          <p:cNvPr id="22" name="Picture 21">
            <a:extLst>
              <a:ext uri="{FF2B5EF4-FFF2-40B4-BE49-F238E27FC236}">
                <a16:creationId xmlns:a16="http://schemas.microsoft.com/office/drawing/2014/main" xmlns=""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6409661" y="4625607"/>
            <a:ext cx="2808508" cy="2232487"/>
          </a:xfrm>
          <a:prstGeom prst="rect">
            <a:avLst/>
          </a:prstGeom>
        </p:spPr>
      </p:pic>
      <p:sp>
        <p:nvSpPr>
          <p:cNvPr id="23" name="Rectangle 22">
            <a:extLst>
              <a:ext uri="{FF2B5EF4-FFF2-40B4-BE49-F238E27FC236}">
                <a16:creationId xmlns:a16="http://schemas.microsoft.com/office/drawing/2014/main" xmlns="" id="{1E429FBD-C62A-4B78-B188-3CE5FC4520CC}"/>
              </a:ext>
            </a:extLst>
          </p:cNvPr>
          <p:cNvSpPr/>
          <p:nvPr/>
        </p:nvSpPr>
        <p:spPr>
          <a:xfrm>
            <a:off x="967959" y="2094610"/>
            <a:ext cx="7208269" cy="816224"/>
          </a:xfrm>
          <a:prstGeom prst="rect">
            <a:avLst/>
          </a:prstGeom>
          <a:noFill/>
        </p:spPr>
        <p:txBody>
          <a:bodyPr wrap="none" lIns="76810" tIns="38405" rIns="76810" bIns="38405">
            <a:spAutoFit/>
          </a:bodyPr>
          <a:lstStyle/>
          <a:p>
            <a:pPr algn="ctr" defTabSz="511692">
              <a:defRPr/>
            </a:pPr>
            <a:r>
              <a:rPr lang="en-US" sz="48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Times New Roman" pitchFamily="18" charset="0"/>
                <a:cs typeface="Times New Roman" pitchFamily="18" charset="0"/>
              </a:rPr>
              <a:t>EM TẬP LÀM THỦ MÔN</a:t>
            </a:r>
          </a:p>
        </p:txBody>
      </p:sp>
    </p:spTree>
    <p:extLst>
      <p:ext uri="{BB962C8B-B14F-4D97-AF65-F5344CB8AC3E}">
        <p14:creationId xmlns:p14="http://schemas.microsoft.com/office/powerpoint/2010/main" val="410085752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về 99+ hình nền powerpoint đơn giản tinh tế mới nhất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494"/>
            <a:ext cx="9187543" cy="6890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p:cNvSpPr txBox="1"/>
          <p:nvPr/>
        </p:nvSpPr>
        <p:spPr>
          <a:xfrm>
            <a:off x="457200" y="-32658"/>
            <a:ext cx="8421848" cy="553998"/>
          </a:xfrm>
          <a:prstGeom prst="rect">
            <a:avLst/>
          </a:prstGeom>
        </p:spPr>
        <p:txBody>
          <a:bodyPr wrap="square" lIns="0" tIns="0" rIns="0" bIns="0" rtlCol="0" anchor="t">
            <a:spAutoFit/>
          </a:bodyPr>
          <a:lstStyle/>
          <a:p>
            <a:pPr algn="ctr"/>
            <a:r>
              <a:rPr lang="en-US" sz="3600" b="1" dirty="0">
                <a:latin typeface="Times New Roman" pitchFamily="18" charset="0"/>
                <a:cs typeface="Times New Roman" pitchFamily="18" charset="0"/>
              </a:rPr>
              <a:t>NỘI DUNG BÀI HỌC</a:t>
            </a:r>
          </a:p>
        </p:txBody>
      </p:sp>
      <p:grpSp>
        <p:nvGrpSpPr>
          <p:cNvPr id="4" name="Group 3"/>
          <p:cNvGrpSpPr/>
          <p:nvPr/>
        </p:nvGrpSpPr>
        <p:grpSpPr>
          <a:xfrm>
            <a:off x="110979" y="357714"/>
            <a:ext cx="1092793" cy="934252"/>
            <a:chOff x="3253706" y="3314975"/>
            <a:chExt cx="1160884" cy="1166088"/>
          </a:xfrm>
        </p:grpSpPr>
        <p:sp>
          <p:nvSpPr>
            <p:cNvPr id="5"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6" name="TextBox 5"/>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01</a:t>
              </a:r>
            </a:p>
          </p:txBody>
        </p:sp>
      </p:grpSp>
      <p:sp>
        <p:nvSpPr>
          <p:cNvPr id="7" name="TextBox 6"/>
          <p:cNvSpPr txBox="1"/>
          <p:nvPr/>
        </p:nvSpPr>
        <p:spPr>
          <a:xfrm>
            <a:off x="1208315" y="501679"/>
            <a:ext cx="4114800"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Đơn</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biến</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grpSp>
        <p:nvGrpSpPr>
          <p:cNvPr id="8" name="Group 7"/>
          <p:cNvGrpSpPr/>
          <p:nvPr/>
        </p:nvGrpSpPr>
        <p:grpSpPr>
          <a:xfrm>
            <a:off x="98009" y="1429434"/>
            <a:ext cx="1092793" cy="934252"/>
            <a:chOff x="3253706" y="3314975"/>
            <a:chExt cx="1160884" cy="1166088"/>
          </a:xfrm>
        </p:grpSpPr>
        <p:sp>
          <p:nvSpPr>
            <p:cNvPr id="9"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0" name="TextBox 9"/>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02</a:t>
              </a:r>
            </a:p>
          </p:txBody>
        </p:sp>
      </p:grpSp>
      <p:sp>
        <p:nvSpPr>
          <p:cNvPr id="11" name="TextBox 10"/>
          <p:cNvSpPr txBox="1"/>
          <p:nvPr/>
        </p:nvSpPr>
        <p:spPr>
          <a:xfrm>
            <a:off x="1203760" y="1573395"/>
            <a:ext cx="5867400"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Khái</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niệm</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đa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biến</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grpSp>
        <p:nvGrpSpPr>
          <p:cNvPr id="12" name="Group 11"/>
          <p:cNvGrpSpPr/>
          <p:nvPr/>
        </p:nvGrpSpPr>
        <p:grpSpPr>
          <a:xfrm>
            <a:off x="65329" y="2392355"/>
            <a:ext cx="1092793" cy="934252"/>
            <a:chOff x="3253706" y="3314975"/>
            <a:chExt cx="1160884" cy="1166088"/>
          </a:xfrm>
        </p:grpSpPr>
        <p:sp>
          <p:nvSpPr>
            <p:cNvPr id="13"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4" name="TextBox 13"/>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03</a:t>
              </a:r>
            </a:p>
          </p:txBody>
        </p:sp>
      </p:grpSp>
      <p:sp>
        <p:nvSpPr>
          <p:cNvPr id="15" name="TextBox 14"/>
          <p:cNvSpPr txBox="1"/>
          <p:nvPr/>
        </p:nvSpPr>
        <p:spPr>
          <a:xfrm>
            <a:off x="1203760" y="2536518"/>
            <a:ext cx="5410200"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Đa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biến</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thu</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gọn</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grpSp>
        <p:nvGrpSpPr>
          <p:cNvPr id="16" name="Group 15"/>
          <p:cNvGrpSpPr/>
          <p:nvPr/>
        </p:nvGrpSpPr>
        <p:grpSpPr>
          <a:xfrm>
            <a:off x="82648" y="3452402"/>
            <a:ext cx="1092793" cy="934252"/>
            <a:chOff x="3253706" y="3314975"/>
            <a:chExt cx="1160884" cy="1166088"/>
          </a:xfrm>
        </p:grpSpPr>
        <p:sp>
          <p:nvSpPr>
            <p:cNvPr id="17" name="Freeform 16"/>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8" name="TextBox 17"/>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04</a:t>
              </a:r>
            </a:p>
          </p:txBody>
        </p:sp>
      </p:grpSp>
      <p:sp>
        <p:nvSpPr>
          <p:cNvPr id="19" name="TextBox 18"/>
          <p:cNvSpPr txBox="1"/>
          <p:nvPr/>
        </p:nvSpPr>
        <p:spPr>
          <a:xfrm>
            <a:off x="1203760" y="3596363"/>
            <a:ext cx="5486400"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Sắp</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xếp</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đa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biến</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grpSp>
        <p:nvGrpSpPr>
          <p:cNvPr id="20" name="Group 19"/>
          <p:cNvGrpSpPr/>
          <p:nvPr/>
        </p:nvGrpSpPr>
        <p:grpSpPr>
          <a:xfrm>
            <a:off x="104321" y="4539054"/>
            <a:ext cx="1092793" cy="934252"/>
            <a:chOff x="3253706" y="3314975"/>
            <a:chExt cx="1160884" cy="1166088"/>
          </a:xfrm>
        </p:grpSpPr>
        <p:sp>
          <p:nvSpPr>
            <p:cNvPr id="21" name="Freeform 20"/>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2" name="TextBox 21"/>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05</a:t>
              </a:r>
            </a:p>
          </p:txBody>
        </p:sp>
      </p:grpSp>
      <p:sp>
        <p:nvSpPr>
          <p:cNvPr id="23" name="TextBox 22"/>
          <p:cNvSpPr txBox="1"/>
          <p:nvPr/>
        </p:nvSpPr>
        <p:spPr>
          <a:xfrm>
            <a:off x="1245139" y="4697946"/>
            <a:ext cx="6846009"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Bậc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và</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các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hệ</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số</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của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đa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grpSp>
        <p:nvGrpSpPr>
          <p:cNvPr id="24" name="Group 23"/>
          <p:cNvGrpSpPr/>
          <p:nvPr/>
        </p:nvGrpSpPr>
        <p:grpSpPr>
          <a:xfrm>
            <a:off x="98009" y="5594886"/>
            <a:ext cx="1092793" cy="934252"/>
            <a:chOff x="3253706" y="3314975"/>
            <a:chExt cx="1160884" cy="1166088"/>
          </a:xfrm>
        </p:grpSpPr>
        <p:sp>
          <p:nvSpPr>
            <p:cNvPr id="25" name="Freeform 24"/>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6" name="TextBox 25"/>
            <p:cNvSpPr txBox="1"/>
            <p:nvPr/>
          </p:nvSpPr>
          <p:spPr>
            <a:xfrm>
              <a:off x="3383275" y="3513296"/>
              <a:ext cx="901746" cy="806719"/>
            </a:xfrm>
            <a:prstGeom prst="rect">
              <a:avLst/>
            </a:prstGeom>
            <a:noFill/>
          </p:spPr>
          <p:txBody>
            <a:bodyPr wrap="square" rtlCol="0">
              <a:spAutoFit/>
            </a:bodyPr>
            <a:lstStyle/>
            <a:p>
              <a:pPr algn="ctr" defTabSz="912979"/>
              <a:r>
                <a:rPr lang="en-US" sz="3600" b="1" kern="0" dirty="0">
                  <a:solidFill>
                    <a:sysClr val="window" lastClr="FFFFFF"/>
                  </a:solidFill>
                  <a:latin typeface="Times New Roman" pitchFamily="18" charset="0"/>
                  <a:cs typeface="Times New Roman" pitchFamily="18" charset="0"/>
                </a:rPr>
                <a:t>06</a:t>
              </a:r>
            </a:p>
          </p:txBody>
        </p:sp>
      </p:grpSp>
      <p:sp>
        <p:nvSpPr>
          <p:cNvPr id="27" name="TextBox 26"/>
          <p:cNvSpPr txBox="1"/>
          <p:nvPr/>
        </p:nvSpPr>
        <p:spPr>
          <a:xfrm>
            <a:off x="1261846" y="5739049"/>
            <a:ext cx="6013062" cy="646331"/>
          </a:xfrm>
          <a:prstGeom prst="rect">
            <a:avLst/>
          </a:prstGeom>
          <a:noFill/>
        </p:spPr>
        <p:txBody>
          <a:bodyPr wrap="square" lIns="91430" tIns="45720" rIns="91430" bIns="45720" rtlCol="0">
            <a:spAutoFit/>
          </a:bodyPr>
          <a:lstStyle/>
          <a:p>
            <a:pPr defTabSz="912979"/>
            <a:r>
              <a:rPr lang="en-US" sz="3600" b="1" kern="0" dirty="0" err="1">
                <a:solidFill>
                  <a:sysClr val="windowText" lastClr="000000">
                    <a:lumMod val="95000"/>
                    <a:lumOff val="5000"/>
                  </a:sysClr>
                </a:solidFill>
                <a:latin typeface="Times New Roman" pitchFamily="18" charset="0"/>
                <a:cs typeface="Times New Roman" pitchFamily="18" charset="0"/>
              </a:rPr>
              <a:t>Nghiệm</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của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đa</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thức</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một</a:t>
            </a:r>
            <a:r>
              <a:rPr lang="en-US" sz="3600" b="1" kern="0" dirty="0">
                <a:solidFill>
                  <a:sysClr val="windowText" lastClr="000000">
                    <a:lumMod val="95000"/>
                    <a:lumOff val="5000"/>
                  </a:sysClr>
                </a:solidFill>
                <a:latin typeface="Times New Roman" pitchFamily="18" charset="0"/>
                <a:cs typeface="Times New Roman" pitchFamily="18" charset="0"/>
              </a:rPr>
              <a:t> </a:t>
            </a:r>
            <a:r>
              <a:rPr lang="en-US" sz="3600" b="1" kern="0" dirty="0" err="1">
                <a:solidFill>
                  <a:sysClr val="windowText" lastClr="000000">
                    <a:lumMod val="95000"/>
                    <a:lumOff val="5000"/>
                  </a:sysClr>
                </a:solidFill>
                <a:latin typeface="Times New Roman" pitchFamily="18" charset="0"/>
                <a:cs typeface="Times New Roman" pitchFamily="18" charset="0"/>
              </a:rPr>
              <a:t>biến</a:t>
            </a:r>
            <a:endParaRPr lang="en-US" sz="3600" b="1" kern="0" dirty="0">
              <a:solidFill>
                <a:sysClr val="windowText" lastClr="000000">
                  <a:lumMod val="95000"/>
                  <a:lumOff val="5000"/>
                </a:sysClr>
              </a:solidFill>
              <a:latin typeface="Times New Roman" pitchFamily="18" charset="0"/>
              <a:cs typeface="Times New Roman" pitchFamily="18" charset="0"/>
            </a:endParaRPr>
          </a:p>
        </p:txBody>
      </p:sp>
    </p:spTree>
    <p:extLst>
      <p:ext uri="{BB962C8B-B14F-4D97-AF65-F5344CB8AC3E}">
        <p14:creationId xmlns:p14="http://schemas.microsoft.com/office/powerpoint/2010/main" val="32809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9" grpId="0"/>
      <p:bldP spid="23"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359" y="762774"/>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7162" y="1203660"/>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49"/>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16">
              <a:defRPr/>
            </a:pPr>
            <a:r>
              <a:rPr lang="vi-VN" sz="3200" b="1" noProof="1">
                <a:solidFill>
                  <a:prstClr val="black"/>
                </a:solidFill>
                <a:latin typeface="Times New Roman" pitchFamily="18" charset="0"/>
                <a:cs typeface="Times New Roman" pitchFamily="18" charset="0"/>
              </a:rPr>
              <a:t>Câu</a:t>
            </a:r>
            <a:r>
              <a:rPr lang="en-US" sz="3200" b="1" noProof="1">
                <a:solidFill>
                  <a:prstClr val="black"/>
                </a:solidFill>
                <a:latin typeface="Times New Roman" pitchFamily="18" charset="0"/>
                <a:cs typeface="Times New Roman" pitchFamily="18" charset="0"/>
              </a:rPr>
              <a:t> 1: </a:t>
            </a:r>
            <a:r>
              <a:rPr lang="en-US" sz="3200" dirty="0" err="1">
                <a:solidFill>
                  <a:prstClr val="black"/>
                </a:solidFill>
                <a:latin typeface="Times New Roman" pitchFamily="18" charset="0"/>
                <a:cs typeface="Times New Roman" pitchFamily="18" charset="0"/>
              </a:rPr>
              <a:t>Đa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dưới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a:t>
            </a:r>
            <a:r>
              <a:rPr lang="vi-VN" sz="3200" noProof="1">
                <a:solidFill>
                  <a:prstClr val="black"/>
                </a:solidFill>
                <a:latin typeface="Times New Roman" pitchFamily="18" charset="0"/>
                <a:cs typeface="Times New Roman" pitchFamily="18" charset="0"/>
              </a:rPr>
              <a:t>?</a:t>
            </a:r>
          </a:p>
        </p:txBody>
      </p:sp>
      <p:sp>
        <p:nvSpPr>
          <p:cNvPr id="9" name="1"/>
          <p:cNvSpPr/>
          <p:nvPr/>
        </p:nvSpPr>
        <p:spPr>
          <a:xfrm>
            <a:off x="381014" y="4843924"/>
            <a:ext cx="3031387"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16">
              <a:defRPr/>
            </a:pPr>
            <a:r>
              <a:rPr lang="vi-VN" sz="3200" noProof="1">
                <a:solidFill>
                  <a:prstClr val="white"/>
                </a:solidFill>
                <a:latin typeface="Times New Roman" pitchFamily="18" charset="0"/>
                <a:cs typeface="Times New Roman" pitchFamily="18" charset="0"/>
              </a:rPr>
              <a:t>A. </a:t>
            </a:r>
            <a:r>
              <a:rPr lang="fr-FR" sz="3200" dirty="0">
                <a:solidFill>
                  <a:prstClr val="white"/>
                </a:solidFill>
                <a:latin typeface="Times New Roman" pitchFamily="18" charset="0"/>
                <a:cs typeface="Times New Roman" pitchFamily="18" charset="0"/>
              </a:rPr>
              <a:t>x</a:t>
            </a:r>
            <a:r>
              <a:rPr lang="fr-FR" sz="3200" baseline="30000" dirty="0">
                <a:solidFill>
                  <a:prstClr val="white"/>
                </a:solidFill>
                <a:latin typeface="Times New Roman" pitchFamily="18" charset="0"/>
                <a:cs typeface="Times New Roman" pitchFamily="18" charset="0"/>
              </a:rPr>
              <a:t>2</a:t>
            </a:r>
            <a:r>
              <a:rPr lang="fr-FR" sz="3200" dirty="0">
                <a:solidFill>
                  <a:prstClr val="white"/>
                </a:solidFill>
                <a:latin typeface="Times New Roman" pitchFamily="18" charset="0"/>
                <a:cs typeface="Times New Roman" pitchFamily="18" charset="0"/>
              </a:rPr>
              <a:t> + y + 1</a:t>
            </a:r>
            <a:endParaRPr lang="en-US" sz="3200" dirty="0">
              <a:solidFill>
                <a:prstClr val="white"/>
              </a:solidFill>
              <a:latin typeface="Times New Roman" pitchFamily="18" charset="0"/>
              <a:cs typeface="Times New Roman" pitchFamily="18" charset="0"/>
            </a:endParaRPr>
          </a:p>
        </p:txBody>
      </p:sp>
      <p:sp>
        <p:nvSpPr>
          <p:cNvPr id="10" name="3"/>
          <p:cNvSpPr/>
          <p:nvPr/>
        </p:nvSpPr>
        <p:spPr>
          <a:xfrm>
            <a:off x="381000" y="5884598"/>
            <a:ext cx="3031388"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16">
              <a:defRPr/>
            </a:pPr>
            <a:r>
              <a:rPr lang="vi-VN" sz="3200" noProof="1">
                <a:solidFill>
                  <a:prstClr val="white"/>
                </a:solidFill>
                <a:latin typeface="Times New Roman" pitchFamily="18" charset="0"/>
                <a:cs typeface="Times New Roman" pitchFamily="18" charset="0"/>
              </a:rPr>
              <a:t>C. </a:t>
            </a:r>
            <a:r>
              <a:rPr lang="fr-FR" sz="3200" dirty="0">
                <a:solidFill>
                  <a:prstClr val="white"/>
                </a:solidFill>
                <a:latin typeface="Times New Roman" pitchFamily="18" charset="0"/>
                <a:cs typeface="Times New Roman" pitchFamily="18" charset="0"/>
              </a:rPr>
              <a:t>x + x</a:t>
            </a:r>
            <a:r>
              <a:rPr lang="fr-FR" sz="3200" baseline="30000" dirty="0">
                <a:solidFill>
                  <a:prstClr val="white"/>
                </a:solidFill>
                <a:latin typeface="Times New Roman" pitchFamily="18" charset="0"/>
                <a:cs typeface="Times New Roman" pitchFamily="18" charset="0"/>
              </a:rPr>
              <a:t>2</a:t>
            </a:r>
            <a:r>
              <a:rPr lang="fr-FR" sz="3200" dirty="0">
                <a:solidFill>
                  <a:prstClr val="white"/>
                </a:solidFill>
                <a:latin typeface="Times New Roman" pitchFamily="18" charset="0"/>
                <a:cs typeface="Times New Roman" pitchFamily="18" charset="0"/>
              </a:rPr>
              <a:t> – 3z</a:t>
            </a:r>
            <a:endParaRPr lang="en-US" sz="3200" dirty="0">
              <a:solidFill>
                <a:prstClr val="white"/>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2"/>
              <p:cNvSpPr/>
              <p:nvPr/>
            </p:nvSpPr>
            <p:spPr>
              <a:xfrm>
                <a:off x="5470359" y="4843924"/>
                <a:ext cx="321644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16">
                  <a:defRPr/>
                </a:pPr>
                <a:r>
                  <a:rPr lang="vi-VN" sz="3200" noProof="1">
                    <a:solidFill>
                      <a:prstClr val="white"/>
                    </a:solidFill>
                    <a:latin typeface="Times New Roman" pitchFamily="18" charset="0"/>
                    <a:cs typeface="Times New Roman" pitchFamily="18" charset="0"/>
                  </a:rPr>
                  <a:t>B. </a:t>
                </a:r>
                <a:r>
                  <a:rPr lang="fr-FR" sz="3200" dirty="0">
                    <a:solidFill>
                      <a:prstClr val="white"/>
                    </a:solidFill>
                    <a:latin typeface="Times New Roman" pitchFamily="18" charset="0"/>
                    <a:cs typeface="Times New Roman" pitchFamily="18" charset="0"/>
                  </a:rPr>
                  <a:t>x</a:t>
                </a:r>
                <a:r>
                  <a:rPr lang="fr-FR" sz="3200" baseline="30000" dirty="0">
                    <a:solidFill>
                      <a:prstClr val="white"/>
                    </a:solidFill>
                    <a:latin typeface="Times New Roman" pitchFamily="18" charset="0"/>
                    <a:cs typeface="Times New Roman" pitchFamily="18" charset="0"/>
                  </a:rPr>
                  <a:t>2</a:t>
                </a:r>
                <a:r>
                  <a:rPr lang="fr-FR" sz="3200" dirty="0">
                    <a:solidFill>
                      <a:prstClr val="white"/>
                    </a:solidFill>
                    <a:latin typeface="Times New Roman" pitchFamily="18" charset="0"/>
                    <a:cs typeface="Times New Roman" pitchFamily="18" charset="0"/>
                  </a:rPr>
                  <a:t> - </a:t>
                </a:r>
                <a14:m>
                  <m:oMath xmlns:m="http://schemas.openxmlformats.org/officeDocument/2006/math">
                    <m:f>
                      <m:fPr>
                        <m:ctrlPr>
                          <a:rPr lang="en-US" sz="3200" i="1">
                            <a:solidFill>
                              <a:prstClr val="white"/>
                            </a:solidFill>
                            <a:latin typeface="Cambria Math" panose="02040503050406030204" pitchFamily="18" charset="0"/>
                          </a:rPr>
                        </m:ctrlPr>
                      </m:fPr>
                      <m:num>
                        <m:sSup>
                          <m:sSupPr>
                            <m:ctrlPr>
                              <a:rPr lang="en-US" sz="3200" i="1">
                                <a:solidFill>
                                  <a:prstClr val="white"/>
                                </a:solidFill>
                                <a:latin typeface="Cambria Math" panose="02040503050406030204" pitchFamily="18" charset="0"/>
                              </a:rPr>
                            </m:ctrlPr>
                          </m:sSupPr>
                          <m:e>
                            <m:r>
                              <a:rPr lang="en-US" sz="3200" i="1">
                                <a:solidFill>
                                  <a:prstClr val="white"/>
                                </a:solidFill>
                                <a:latin typeface="Cambria Math" panose="02040503050406030204" pitchFamily="18" charset="0"/>
                              </a:rPr>
                              <m:t>𝑥</m:t>
                            </m:r>
                          </m:e>
                          <m:sup>
                            <m:r>
                              <a:rPr lang="fr-FR" sz="3200" i="1">
                                <a:solidFill>
                                  <a:prstClr val="white"/>
                                </a:solidFill>
                                <a:latin typeface="Cambria Math" panose="02040503050406030204" pitchFamily="18" charset="0"/>
                              </a:rPr>
                              <m:t>3</m:t>
                            </m:r>
                          </m:sup>
                        </m:sSup>
                      </m:num>
                      <m:den>
                        <m:r>
                          <a:rPr lang="fr-FR" sz="3200" i="1">
                            <a:solidFill>
                              <a:prstClr val="white"/>
                            </a:solidFill>
                            <a:latin typeface="Cambria Math" panose="02040503050406030204" pitchFamily="18" charset="0"/>
                          </a:rPr>
                          <m:t>4</m:t>
                        </m:r>
                      </m:den>
                    </m:f>
                  </m:oMath>
                </a14:m>
                <a:r>
                  <a:rPr lang="fr-FR" sz="3200" dirty="0">
                    <a:solidFill>
                      <a:prstClr val="white"/>
                    </a:solidFill>
                    <a:latin typeface="Times New Roman" pitchFamily="18" charset="0"/>
                    <a:cs typeface="Times New Roman" pitchFamily="18" charset="0"/>
                  </a:rPr>
                  <a:t> + x</a:t>
                </a:r>
                <a:endParaRPr lang="en-US" sz="3200" dirty="0">
                  <a:solidFill>
                    <a:prstClr val="white"/>
                  </a:solidFill>
                  <a:latin typeface="Times New Roman" pitchFamily="18" charset="0"/>
                  <a:cs typeface="Times New Roman" pitchFamily="18" charset="0"/>
                </a:endParaRPr>
              </a:p>
            </p:txBody>
          </p:sp>
        </mc:Choice>
        <mc:Fallback xmlns="">
          <p:sp>
            <p:nvSpPr>
              <p:cNvPr id="11" name="2"/>
              <p:cNvSpPr>
                <a:spLocks noRot="1" noChangeAspect="1" noMove="1" noResize="1" noEditPoints="1" noAdjustHandles="1" noChangeArrowheads="1" noChangeShapeType="1" noTextEdit="1"/>
              </p:cNvSpPr>
              <p:nvPr/>
            </p:nvSpPr>
            <p:spPr>
              <a:xfrm>
                <a:off x="5470359" y="4843924"/>
                <a:ext cx="3216441" cy="890674"/>
              </a:xfrm>
              <a:prstGeom prst="rect">
                <a:avLst/>
              </a:prstGeom>
              <a:blipFill rotWithShape="1">
                <a:blip r:embed="rId11"/>
                <a:stretch>
                  <a:fillRect b="-7534"/>
                </a:stretch>
              </a:blipFill>
              <a:ln>
                <a:noFill/>
              </a:ln>
            </p:spPr>
            <p:txBody>
              <a:bodyPr/>
              <a:lstStyle/>
              <a:p>
                <a:r>
                  <a:rPr lang="en-US">
                    <a:noFill/>
                  </a:rPr>
                  <a:t> </a:t>
                </a:r>
              </a:p>
            </p:txBody>
          </p:sp>
        </mc:Fallback>
      </mc:AlternateContent>
      <p:sp>
        <p:nvSpPr>
          <p:cNvPr id="12" name="4"/>
          <p:cNvSpPr/>
          <p:nvPr/>
        </p:nvSpPr>
        <p:spPr>
          <a:xfrm>
            <a:off x="5470359" y="5861774"/>
            <a:ext cx="3292642"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16">
              <a:defRPr/>
            </a:pPr>
            <a:r>
              <a:rPr lang="vi-VN" sz="3200" noProof="1">
                <a:solidFill>
                  <a:prstClr val="white"/>
                </a:solidFill>
                <a:latin typeface="Times New Roman" pitchFamily="18" charset="0"/>
                <a:cs typeface="Times New Roman" pitchFamily="18" charset="0"/>
              </a:rPr>
              <a:t>D. </a:t>
            </a:r>
            <a:r>
              <a:rPr lang="fr-FR" sz="3200" dirty="0" err="1">
                <a:solidFill>
                  <a:prstClr val="white"/>
                </a:solidFill>
                <a:latin typeface="Times New Roman" pitchFamily="18" charset="0"/>
                <a:cs typeface="Times New Roman" pitchFamily="18" charset="0"/>
              </a:rPr>
              <a:t>xyz</a:t>
            </a:r>
            <a:r>
              <a:rPr lang="fr-FR" sz="3200" dirty="0">
                <a:solidFill>
                  <a:prstClr val="white"/>
                </a:solidFill>
                <a:latin typeface="Times New Roman" pitchFamily="18" charset="0"/>
                <a:cs typeface="Times New Roman" pitchFamily="18" charset="0"/>
              </a:rPr>
              <a:t> – </a:t>
            </a:r>
            <a:r>
              <a:rPr lang="fr-FR" sz="3200" dirty="0" err="1">
                <a:solidFill>
                  <a:prstClr val="white"/>
                </a:solidFill>
                <a:latin typeface="Times New Roman" pitchFamily="18" charset="0"/>
                <a:cs typeface="Times New Roman" pitchFamily="18" charset="0"/>
              </a:rPr>
              <a:t>yz</a:t>
            </a:r>
            <a:r>
              <a:rPr lang="fr-FR" sz="3200" dirty="0">
                <a:solidFill>
                  <a:prstClr val="white"/>
                </a:solidFill>
                <a:latin typeface="Times New Roman" pitchFamily="18" charset="0"/>
                <a:cs typeface="Times New Roman" pitchFamily="18" charset="0"/>
              </a:rPr>
              <a:t> + 3</a:t>
            </a:r>
            <a:endParaRPr lang="en-US" sz="3200" dirty="0">
              <a:solidFill>
                <a:prstClr val="white"/>
              </a:solidFill>
              <a:latin typeface="Times New Roman" pitchFamily="18" charset="0"/>
              <a:cs typeface="Times New Roman" pitchFamily="18"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4209" y="13282"/>
            <a:ext cx="2167316" cy="1414395"/>
          </a:xfrm>
          <a:prstGeom prst="rect">
            <a:avLst/>
          </a:prstGeom>
        </p:spPr>
      </p:pic>
    </p:spTree>
    <p:extLst>
      <p:ext uri="{BB962C8B-B14F-4D97-AF65-F5344CB8AC3E}">
        <p14:creationId xmlns:p14="http://schemas.microsoft.com/office/powerpoint/2010/main" val="263194290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157" y="762774"/>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7" y="1311480"/>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42"/>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44"/>
            <a:r>
              <a:rPr lang="vi-VN" sz="3200" b="1" noProof="1">
                <a:solidFill>
                  <a:prstClr val="black"/>
                </a:solidFill>
                <a:latin typeface="Times New Roman" pitchFamily="18" charset="0"/>
                <a:cs typeface="Times New Roman" pitchFamily="18" charset="0"/>
              </a:rPr>
              <a:t>Câu </a:t>
            </a:r>
            <a:r>
              <a:rPr lang="en-US" sz="3200" b="1" noProof="1">
                <a:solidFill>
                  <a:prstClr val="black"/>
                </a:solidFill>
                <a:latin typeface="Times New Roman" pitchFamily="18" charset="0"/>
                <a:cs typeface="Times New Roman" pitchFamily="18" charset="0"/>
              </a:rPr>
              <a:t>2: </a:t>
            </a:r>
            <a:r>
              <a:rPr lang="fr-FR" sz="3200" dirty="0" err="1">
                <a:solidFill>
                  <a:prstClr val="black"/>
                </a:solidFill>
                <a:latin typeface="Times New Roman" pitchFamily="18" charset="0"/>
                <a:cs typeface="Times New Roman" pitchFamily="18" charset="0"/>
              </a:rPr>
              <a:t>Sắp</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xếp</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đa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thức</a:t>
            </a:r>
            <a:r>
              <a:rPr lang="fr-FR" sz="3200" dirty="0">
                <a:solidFill>
                  <a:prstClr val="black"/>
                </a:solidFill>
                <a:latin typeface="Times New Roman" pitchFamily="18" charset="0"/>
                <a:cs typeface="Times New Roman" pitchFamily="18" charset="0"/>
              </a:rPr>
              <a:t> -y</a:t>
            </a:r>
            <a:r>
              <a:rPr lang="fr-FR" sz="3200" baseline="30000" dirty="0">
                <a:solidFill>
                  <a:prstClr val="black"/>
                </a:solidFill>
                <a:latin typeface="Times New Roman" pitchFamily="18" charset="0"/>
                <a:cs typeface="Times New Roman" pitchFamily="18" charset="0"/>
              </a:rPr>
              <a:t>4</a:t>
            </a:r>
            <a:r>
              <a:rPr lang="fr-FR" sz="3200" dirty="0">
                <a:solidFill>
                  <a:prstClr val="black"/>
                </a:solidFill>
                <a:latin typeface="Times New Roman" pitchFamily="18" charset="0"/>
                <a:cs typeface="Times New Roman" pitchFamily="18" charset="0"/>
              </a:rPr>
              <a:t> + y</a:t>
            </a:r>
            <a:r>
              <a:rPr lang="fr-FR" sz="3200" baseline="30000" dirty="0">
                <a:solidFill>
                  <a:prstClr val="black"/>
                </a:solidFill>
                <a:latin typeface="Times New Roman" pitchFamily="18" charset="0"/>
                <a:cs typeface="Times New Roman" pitchFamily="18" charset="0"/>
              </a:rPr>
              <a:t>7</a:t>
            </a:r>
            <a:r>
              <a:rPr lang="fr-FR" sz="3200" dirty="0">
                <a:solidFill>
                  <a:prstClr val="black"/>
                </a:solidFill>
                <a:latin typeface="Times New Roman" pitchFamily="18" charset="0"/>
                <a:cs typeface="Times New Roman" pitchFamily="18" charset="0"/>
              </a:rPr>
              <a:t> - 3y</a:t>
            </a:r>
            <a:r>
              <a:rPr lang="fr-FR" sz="3200" baseline="30000" dirty="0">
                <a:solidFill>
                  <a:prstClr val="black"/>
                </a:solidFill>
                <a:latin typeface="Times New Roman" pitchFamily="18" charset="0"/>
                <a:cs typeface="Times New Roman" pitchFamily="18" charset="0"/>
              </a:rPr>
              <a:t>2</a:t>
            </a:r>
            <a:r>
              <a:rPr lang="fr-FR" sz="3200" dirty="0">
                <a:solidFill>
                  <a:prstClr val="black"/>
                </a:solidFill>
                <a:latin typeface="Times New Roman" pitchFamily="18" charset="0"/>
                <a:cs typeface="Times New Roman" pitchFamily="18" charset="0"/>
              </a:rPr>
              <a:t> + 8y</a:t>
            </a:r>
            <a:r>
              <a:rPr lang="fr-FR" sz="3200" baseline="30000" dirty="0">
                <a:solidFill>
                  <a:prstClr val="black"/>
                </a:solidFill>
                <a:latin typeface="Times New Roman" pitchFamily="18" charset="0"/>
                <a:cs typeface="Times New Roman" pitchFamily="18" charset="0"/>
              </a:rPr>
              <a:t>5</a:t>
            </a:r>
            <a:r>
              <a:rPr lang="fr-FR" sz="3200" dirty="0">
                <a:solidFill>
                  <a:prstClr val="black"/>
                </a:solidFill>
                <a:latin typeface="Times New Roman" pitchFamily="18" charset="0"/>
                <a:cs typeface="Times New Roman" pitchFamily="18" charset="0"/>
              </a:rPr>
              <a:t> - y </a:t>
            </a:r>
            <a:r>
              <a:rPr lang="fr-FR" sz="3200" dirty="0" err="1">
                <a:solidFill>
                  <a:prstClr val="black"/>
                </a:solidFill>
                <a:latin typeface="Times New Roman" pitchFamily="18" charset="0"/>
                <a:cs typeface="Times New Roman" pitchFamily="18" charset="0"/>
              </a:rPr>
              <a:t>theo</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lũy</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thừa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dần</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biến</a:t>
            </a:r>
            <a:r>
              <a:rPr lang="fr-FR" sz="3200" dirty="0">
                <a:solidFill>
                  <a:prstClr val="black"/>
                </a:solidFill>
                <a:latin typeface="Times New Roman" pitchFamily="18" charset="0"/>
                <a:cs typeface="Times New Roman" pitchFamily="18" charset="0"/>
              </a:rPr>
              <a:t> ta </a:t>
            </a:r>
            <a:r>
              <a:rPr lang="fr-FR" sz="3200" dirty="0" err="1">
                <a:solidFill>
                  <a:prstClr val="black"/>
                </a:solidFill>
                <a:latin typeface="Times New Roman" pitchFamily="18" charset="0"/>
                <a:cs typeface="Times New Roman" pitchFamily="18" charset="0"/>
              </a:rPr>
              <a:t>được</a:t>
            </a:r>
            <a:r>
              <a:rPr lang="fr-FR" sz="3200" dirty="0">
                <a:solidFill>
                  <a:prstClr val="black"/>
                </a:solidFill>
                <a:latin typeface="Times New Roman" pitchFamily="18" charset="0"/>
                <a:cs typeface="Times New Roman" pitchFamily="18" charset="0"/>
              </a:rPr>
              <a:t>:</a:t>
            </a:r>
            <a:r>
              <a:rPr lang="vi-VN" sz="3200" noProof="1">
                <a:solidFill>
                  <a:prstClr val="black"/>
                </a:solidFill>
                <a:latin typeface="Times New Roman" pitchFamily="18" charset="0"/>
                <a:cs typeface="Times New Roman" pitchFamily="18" charset="0"/>
              </a:rPr>
              <a:t> </a:t>
            </a:r>
          </a:p>
        </p:txBody>
      </p:sp>
      <p:sp>
        <p:nvSpPr>
          <p:cNvPr id="9" name="1"/>
          <p:cNvSpPr/>
          <p:nvPr/>
        </p:nvSpPr>
        <p:spPr>
          <a:xfrm>
            <a:off x="80010" y="4843924"/>
            <a:ext cx="427023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44"/>
            <a:r>
              <a:rPr lang="vi-VN" sz="2800" noProof="1">
                <a:solidFill>
                  <a:prstClr val="white"/>
                </a:solidFill>
                <a:latin typeface="Times New Roman" pitchFamily="18" charset="0"/>
                <a:cs typeface="Times New Roman" pitchFamily="18" charset="0"/>
              </a:rPr>
              <a:t>A. </a:t>
            </a:r>
            <a:r>
              <a:rPr lang="en-US" sz="2800" noProof="1">
                <a:solidFill>
                  <a:prstClr val="white"/>
                </a:solidFill>
                <a:latin typeface="Times New Roman" pitchFamily="18" charset="0"/>
                <a:cs typeface="Times New Roman" pitchFamily="18" charset="0"/>
              </a:rPr>
              <a:t>-</a:t>
            </a:r>
            <a:r>
              <a:rPr lang="fr-FR" sz="2800" dirty="0">
                <a:solidFill>
                  <a:prstClr val="white"/>
                </a:solidFill>
                <a:latin typeface="Times New Roman" pitchFamily="18" charset="0"/>
                <a:cs typeface="Times New Roman" pitchFamily="18" charset="0"/>
              </a:rPr>
              <a:t>y – 3y</a:t>
            </a:r>
            <a:r>
              <a:rPr lang="fr-FR" sz="2800" baseline="30000" dirty="0">
                <a:solidFill>
                  <a:prstClr val="white"/>
                </a:solidFill>
                <a:latin typeface="Times New Roman" pitchFamily="18" charset="0"/>
                <a:cs typeface="Times New Roman" pitchFamily="18" charset="0"/>
              </a:rPr>
              <a:t>2</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4</a:t>
            </a:r>
            <a:r>
              <a:rPr lang="fr-FR" sz="2800" dirty="0">
                <a:solidFill>
                  <a:prstClr val="white"/>
                </a:solidFill>
                <a:latin typeface="Times New Roman" pitchFamily="18" charset="0"/>
                <a:cs typeface="Times New Roman" pitchFamily="18" charset="0"/>
              </a:rPr>
              <a:t> + 8y</a:t>
            </a:r>
            <a:r>
              <a:rPr lang="fr-FR" sz="2800" baseline="30000" dirty="0">
                <a:solidFill>
                  <a:prstClr val="white"/>
                </a:solidFill>
                <a:latin typeface="Times New Roman" pitchFamily="18" charset="0"/>
                <a:cs typeface="Times New Roman" pitchFamily="18" charset="0"/>
              </a:rPr>
              <a:t>5</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7</a:t>
            </a:r>
            <a:endParaRPr lang="en-US" sz="2800" dirty="0">
              <a:solidFill>
                <a:prstClr val="white"/>
              </a:solidFill>
              <a:latin typeface="Times New Roman" pitchFamily="18" charset="0"/>
              <a:cs typeface="Times New Roman" pitchFamily="18" charset="0"/>
            </a:endParaRPr>
          </a:p>
        </p:txBody>
      </p:sp>
      <p:sp>
        <p:nvSpPr>
          <p:cNvPr id="10" name="3"/>
          <p:cNvSpPr/>
          <p:nvPr/>
        </p:nvSpPr>
        <p:spPr>
          <a:xfrm>
            <a:off x="80009" y="5884598"/>
            <a:ext cx="427023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44"/>
            <a:r>
              <a:rPr lang="vi-VN" sz="2800" noProof="1">
                <a:solidFill>
                  <a:prstClr val="white"/>
                </a:solidFill>
                <a:latin typeface="Times New Roman" pitchFamily="18" charset="0"/>
                <a:cs typeface="Times New Roman" pitchFamily="18" charset="0"/>
              </a:rPr>
              <a:t>C. </a:t>
            </a:r>
            <a:r>
              <a:rPr lang="fr-FR" sz="2800" dirty="0">
                <a:solidFill>
                  <a:prstClr val="white"/>
                </a:solidFill>
                <a:latin typeface="Times New Roman" pitchFamily="18" charset="0"/>
                <a:cs typeface="Times New Roman" pitchFamily="18" charset="0"/>
              </a:rPr>
              <a:t>y – 3y</a:t>
            </a:r>
            <a:r>
              <a:rPr lang="fr-FR" sz="2800" baseline="30000" dirty="0">
                <a:solidFill>
                  <a:prstClr val="white"/>
                </a:solidFill>
                <a:latin typeface="Times New Roman" pitchFamily="18" charset="0"/>
                <a:cs typeface="Times New Roman" pitchFamily="18" charset="0"/>
              </a:rPr>
              <a:t>2</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4</a:t>
            </a:r>
            <a:r>
              <a:rPr lang="fr-FR" sz="2800" dirty="0">
                <a:solidFill>
                  <a:prstClr val="white"/>
                </a:solidFill>
                <a:latin typeface="Times New Roman" pitchFamily="18" charset="0"/>
                <a:cs typeface="Times New Roman" pitchFamily="18" charset="0"/>
              </a:rPr>
              <a:t> + 8y</a:t>
            </a:r>
            <a:r>
              <a:rPr lang="fr-FR" sz="2800" baseline="30000" dirty="0">
                <a:solidFill>
                  <a:prstClr val="white"/>
                </a:solidFill>
                <a:latin typeface="Times New Roman" pitchFamily="18" charset="0"/>
                <a:cs typeface="Times New Roman" pitchFamily="18" charset="0"/>
              </a:rPr>
              <a:t>5</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7</a:t>
            </a:r>
            <a:endParaRPr lang="en-US" sz="2800" dirty="0">
              <a:solidFill>
                <a:prstClr val="white"/>
              </a:solidFill>
              <a:latin typeface="Times New Roman" pitchFamily="18" charset="0"/>
              <a:cs typeface="Times New Roman" pitchFamily="18" charset="0"/>
            </a:endParaRPr>
          </a:p>
        </p:txBody>
      </p:sp>
      <p:sp>
        <p:nvSpPr>
          <p:cNvPr id="11" name="2"/>
          <p:cNvSpPr/>
          <p:nvPr/>
        </p:nvSpPr>
        <p:spPr>
          <a:xfrm>
            <a:off x="4793761" y="4843924"/>
            <a:ext cx="427023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44"/>
            <a:r>
              <a:rPr lang="vi-VN" sz="2800" noProof="1">
                <a:solidFill>
                  <a:prstClr val="white"/>
                </a:solidFill>
                <a:latin typeface="Times New Roman" pitchFamily="18" charset="0"/>
                <a:cs typeface="Times New Roman" pitchFamily="18" charset="0"/>
              </a:rPr>
              <a:t>B. </a:t>
            </a:r>
            <a:r>
              <a:rPr lang="fr-FR" sz="2800" dirty="0">
                <a:solidFill>
                  <a:prstClr val="white"/>
                </a:solidFill>
                <a:latin typeface="Times New Roman" pitchFamily="18" charset="0"/>
                <a:cs typeface="Times New Roman" pitchFamily="18" charset="0"/>
              </a:rPr>
              <a:t>-y – 3y</a:t>
            </a:r>
            <a:r>
              <a:rPr lang="fr-FR" sz="2800" baseline="30000" dirty="0">
                <a:solidFill>
                  <a:prstClr val="white"/>
                </a:solidFill>
                <a:latin typeface="Times New Roman" pitchFamily="18" charset="0"/>
                <a:cs typeface="Times New Roman" pitchFamily="18" charset="0"/>
              </a:rPr>
              <a:t>2</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4</a:t>
            </a:r>
            <a:r>
              <a:rPr lang="fr-FR" sz="2800" dirty="0">
                <a:solidFill>
                  <a:prstClr val="white"/>
                </a:solidFill>
                <a:latin typeface="Times New Roman" pitchFamily="18" charset="0"/>
                <a:cs typeface="Times New Roman" pitchFamily="18" charset="0"/>
              </a:rPr>
              <a:t> + 8y</a:t>
            </a:r>
            <a:r>
              <a:rPr lang="fr-FR" sz="2800" baseline="30000" dirty="0">
                <a:solidFill>
                  <a:prstClr val="white"/>
                </a:solidFill>
                <a:latin typeface="Times New Roman" pitchFamily="18" charset="0"/>
                <a:cs typeface="Times New Roman" pitchFamily="18" charset="0"/>
              </a:rPr>
              <a:t>5</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7</a:t>
            </a:r>
            <a:endParaRPr lang="vi-VN" sz="2800" noProof="1">
              <a:solidFill>
                <a:prstClr val="white"/>
              </a:solidFill>
              <a:latin typeface="Times New Roman" pitchFamily="18" charset="0"/>
              <a:cs typeface="Times New Roman" pitchFamily="18" charset="0"/>
            </a:endParaRPr>
          </a:p>
        </p:txBody>
      </p:sp>
      <p:sp>
        <p:nvSpPr>
          <p:cNvPr id="12" name="4"/>
          <p:cNvSpPr/>
          <p:nvPr/>
        </p:nvSpPr>
        <p:spPr>
          <a:xfrm>
            <a:off x="4793760" y="5861774"/>
            <a:ext cx="427023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44"/>
            <a:r>
              <a:rPr lang="vi-VN" sz="2800" noProof="1">
                <a:solidFill>
                  <a:prstClr val="white"/>
                </a:solidFill>
                <a:latin typeface="Times New Roman" pitchFamily="18" charset="0"/>
                <a:cs typeface="Times New Roman" pitchFamily="18" charset="0"/>
              </a:rPr>
              <a:t>D. </a:t>
            </a:r>
            <a:r>
              <a:rPr lang="fr-FR" sz="2800" dirty="0">
                <a:solidFill>
                  <a:prstClr val="white"/>
                </a:solidFill>
                <a:latin typeface="Times New Roman" pitchFamily="18" charset="0"/>
                <a:cs typeface="Times New Roman" pitchFamily="18" charset="0"/>
              </a:rPr>
              <a:t>y – 3y</a:t>
            </a:r>
            <a:r>
              <a:rPr lang="fr-FR" sz="2800" baseline="30000" dirty="0">
                <a:solidFill>
                  <a:prstClr val="white"/>
                </a:solidFill>
                <a:latin typeface="Times New Roman" pitchFamily="18" charset="0"/>
                <a:cs typeface="Times New Roman" pitchFamily="18" charset="0"/>
              </a:rPr>
              <a:t>2  </a:t>
            </a:r>
            <a:r>
              <a:rPr lang="fr-FR" sz="2800" dirty="0">
                <a:solidFill>
                  <a:prstClr val="white"/>
                </a:solidFill>
                <a:latin typeface="Times New Roman" pitchFamily="18" charset="0"/>
                <a:cs typeface="Times New Roman" pitchFamily="18" charset="0"/>
              </a:rPr>
              <a:t>- y</a:t>
            </a:r>
            <a:r>
              <a:rPr lang="fr-FR" sz="2800" baseline="30000" dirty="0">
                <a:solidFill>
                  <a:prstClr val="white"/>
                </a:solidFill>
                <a:latin typeface="Times New Roman" pitchFamily="18" charset="0"/>
                <a:cs typeface="Times New Roman" pitchFamily="18" charset="0"/>
              </a:rPr>
              <a:t>4</a:t>
            </a:r>
            <a:r>
              <a:rPr lang="fr-FR" sz="2800" dirty="0">
                <a:solidFill>
                  <a:prstClr val="white"/>
                </a:solidFill>
                <a:latin typeface="Times New Roman" pitchFamily="18" charset="0"/>
                <a:cs typeface="Times New Roman" pitchFamily="18" charset="0"/>
              </a:rPr>
              <a:t> + 8y</a:t>
            </a:r>
            <a:r>
              <a:rPr lang="fr-FR" sz="2800" baseline="30000" dirty="0">
                <a:solidFill>
                  <a:prstClr val="white"/>
                </a:solidFill>
                <a:latin typeface="Times New Roman" pitchFamily="18" charset="0"/>
                <a:cs typeface="Times New Roman" pitchFamily="18" charset="0"/>
              </a:rPr>
              <a:t>5</a:t>
            </a:r>
            <a:r>
              <a:rPr lang="fr-FR" sz="2800" dirty="0">
                <a:solidFill>
                  <a:prstClr val="white"/>
                </a:solidFill>
                <a:latin typeface="Times New Roman" pitchFamily="18" charset="0"/>
                <a:cs typeface="Times New Roman" pitchFamily="18" charset="0"/>
              </a:rPr>
              <a:t> + y</a:t>
            </a:r>
            <a:r>
              <a:rPr lang="fr-FR" sz="2800" baseline="30000" dirty="0">
                <a:solidFill>
                  <a:prstClr val="white"/>
                </a:solidFill>
                <a:latin typeface="Times New Roman" pitchFamily="18" charset="0"/>
                <a:cs typeface="Times New Roman" pitchFamily="18" charset="0"/>
              </a:rPr>
              <a:t>7</a:t>
            </a:r>
            <a:endParaRPr lang="en-US" sz="2800" dirty="0">
              <a:solidFill>
                <a:prstClr val="white"/>
              </a:solidFill>
              <a:latin typeface="Times New Roman" pitchFamily="18" charset="0"/>
              <a:cs typeface="Times New Roman"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084" y="55656"/>
            <a:ext cx="2167316" cy="1414395"/>
          </a:xfrm>
          <a:prstGeom prst="rect">
            <a:avLst/>
          </a:prstGeom>
        </p:spPr>
      </p:pic>
    </p:spTree>
    <p:extLst>
      <p:ext uri="{BB962C8B-B14F-4D97-AF65-F5344CB8AC3E}">
        <p14:creationId xmlns:p14="http://schemas.microsoft.com/office/powerpoint/2010/main" val="3270375374"/>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5244" y="829448"/>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2629" y="1261668"/>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34"/>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defRPr/>
            </a:pPr>
            <a:r>
              <a:rPr lang="vi-VN" sz="2800" b="1" noProof="1">
                <a:solidFill>
                  <a:prstClr val="black"/>
                </a:solidFill>
                <a:latin typeface="Times New Roman" pitchFamily="18" charset="0"/>
                <a:cs typeface="Times New Roman" pitchFamily="18" charset="0"/>
              </a:rPr>
              <a:t>Câu </a:t>
            </a:r>
            <a:r>
              <a:rPr lang="en-US" sz="2800" b="1" noProof="1">
                <a:solidFill>
                  <a:prstClr val="black"/>
                </a:solidFill>
                <a:latin typeface="Times New Roman" pitchFamily="18" charset="0"/>
                <a:cs typeface="Times New Roman" pitchFamily="18" charset="0"/>
              </a:rPr>
              <a:t>3: </a:t>
            </a:r>
            <a:r>
              <a:rPr lang="fr-FR" sz="2800" dirty="0" err="1">
                <a:solidFill>
                  <a:prstClr val="black"/>
                </a:solidFill>
                <a:latin typeface="Times New Roman" pitchFamily="18" charset="0"/>
                <a:cs typeface="Times New Roman" pitchFamily="18" charset="0"/>
              </a:rPr>
              <a:t>Hệ</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số</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cao</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nhất</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của</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đa</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thức</a:t>
            </a:r>
            <a:r>
              <a:rPr lang="fr-FR" sz="2800" dirty="0">
                <a:solidFill>
                  <a:prstClr val="black"/>
                </a:solidFill>
                <a:latin typeface="Times New Roman" pitchFamily="18" charset="0"/>
                <a:cs typeface="Times New Roman" pitchFamily="18" charset="0"/>
              </a:rPr>
              <a:t> 5x</a:t>
            </a:r>
            <a:r>
              <a:rPr lang="fr-FR" sz="2800" baseline="30000" dirty="0">
                <a:solidFill>
                  <a:prstClr val="black"/>
                </a:solidFill>
                <a:latin typeface="Times New Roman" pitchFamily="18" charset="0"/>
                <a:cs typeface="Times New Roman" pitchFamily="18" charset="0"/>
              </a:rPr>
              <a:t>6</a:t>
            </a:r>
            <a:r>
              <a:rPr lang="fr-FR" sz="2800" dirty="0">
                <a:solidFill>
                  <a:prstClr val="black"/>
                </a:solidFill>
                <a:latin typeface="Times New Roman" pitchFamily="18" charset="0"/>
                <a:cs typeface="Times New Roman" pitchFamily="18" charset="0"/>
              </a:rPr>
              <a:t> + 6x</a:t>
            </a:r>
            <a:r>
              <a:rPr lang="fr-FR" sz="2800" baseline="30000" dirty="0">
                <a:solidFill>
                  <a:prstClr val="black"/>
                </a:solidFill>
                <a:latin typeface="Times New Roman" pitchFamily="18" charset="0"/>
                <a:cs typeface="Times New Roman" pitchFamily="18" charset="0"/>
              </a:rPr>
              <a:t>5</a:t>
            </a:r>
            <a:r>
              <a:rPr lang="fr-FR" sz="2800" dirty="0">
                <a:solidFill>
                  <a:prstClr val="black"/>
                </a:solidFill>
                <a:latin typeface="Times New Roman" pitchFamily="18" charset="0"/>
                <a:cs typeface="Times New Roman" pitchFamily="18" charset="0"/>
              </a:rPr>
              <a:t> + x</a:t>
            </a:r>
            <a:r>
              <a:rPr lang="fr-FR" sz="2800" baseline="30000" dirty="0">
                <a:solidFill>
                  <a:prstClr val="black"/>
                </a:solidFill>
                <a:latin typeface="Times New Roman" pitchFamily="18" charset="0"/>
                <a:cs typeface="Times New Roman" pitchFamily="18" charset="0"/>
              </a:rPr>
              <a:t>4</a:t>
            </a:r>
            <a:r>
              <a:rPr lang="fr-FR" sz="2800" dirty="0">
                <a:solidFill>
                  <a:prstClr val="black"/>
                </a:solidFill>
                <a:latin typeface="Times New Roman" pitchFamily="18" charset="0"/>
                <a:cs typeface="Times New Roman" pitchFamily="18" charset="0"/>
              </a:rPr>
              <a:t> - 3x</a:t>
            </a:r>
            <a:r>
              <a:rPr lang="fr-FR" sz="2800" baseline="30000" dirty="0">
                <a:solidFill>
                  <a:prstClr val="black"/>
                </a:solidFill>
                <a:latin typeface="Times New Roman" pitchFamily="18" charset="0"/>
                <a:cs typeface="Times New Roman" pitchFamily="18" charset="0"/>
              </a:rPr>
              <a:t>2</a:t>
            </a:r>
            <a:r>
              <a:rPr lang="fr-FR" sz="2800" dirty="0">
                <a:solidFill>
                  <a:prstClr val="black"/>
                </a:solidFill>
                <a:latin typeface="Times New Roman" pitchFamily="18" charset="0"/>
                <a:cs typeface="Times New Roman" pitchFamily="18" charset="0"/>
              </a:rPr>
              <a:t> + 7 ?</a:t>
            </a:r>
            <a:endParaRPr lang="en-US" sz="2800" dirty="0">
              <a:solidFill>
                <a:prstClr val="black"/>
              </a:solidFill>
              <a:latin typeface="Times New Roman" pitchFamily="18" charset="0"/>
              <a:cs typeface="Times New Roman" pitchFamily="18" charset="0"/>
            </a:endParaRPr>
          </a:p>
        </p:txBody>
      </p:sp>
      <p:sp>
        <p:nvSpPr>
          <p:cNvPr id="9" name="1"/>
          <p:cNvSpPr/>
          <p:nvPr/>
        </p:nvSpPr>
        <p:spPr>
          <a:xfrm>
            <a:off x="457200" y="4843924"/>
            <a:ext cx="220980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defRPr/>
            </a:pPr>
            <a:r>
              <a:rPr lang="vi-VN" sz="3200" noProof="1">
                <a:solidFill>
                  <a:prstClr val="white"/>
                </a:solidFill>
                <a:latin typeface="Times New Roman" pitchFamily="18" charset="0"/>
                <a:cs typeface="Times New Roman" pitchFamily="18" charset="0"/>
              </a:rPr>
              <a:t>A. </a:t>
            </a:r>
            <a:r>
              <a:rPr lang="en-US" sz="3200" noProof="1">
                <a:solidFill>
                  <a:prstClr val="white"/>
                </a:solidFill>
                <a:latin typeface="Times New Roman" pitchFamily="18" charset="0"/>
                <a:cs typeface="Times New Roman" pitchFamily="18" charset="0"/>
              </a:rPr>
              <a:t>6</a:t>
            </a:r>
            <a:endParaRPr lang="vi-VN" sz="3200" noProof="1">
              <a:solidFill>
                <a:prstClr val="white"/>
              </a:solidFill>
              <a:latin typeface="Times New Roman" pitchFamily="18" charset="0"/>
              <a:cs typeface="Times New Roman" pitchFamily="18" charset="0"/>
            </a:endParaRPr>
          </a:p>
        </p:txBody>
      </p:sp>
      <p:sp>
        <p:nvSpPr>
          <p:cNvPr id="10" name="3"/>
          <p:cNvSpPr/>
          <p:nvPr/>
        </p:nvSpPr>
        <p:spPr>
          <a:xfrm>
            <a:off x="457201" y="5884598"/>
            <a:ext cx="220980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defRPr/>
            </a:pPr>
            <a:r>
              <a:rPr lang="vi-VN" sz="3200" noProof="1">
                <a:solidFill>
                  <a:prstClr val="white"/>
                </a:solidFill>
                <a:latin typeface="Times New Roman" pitchFamily="18" charset="0"/>
                <a:cs typeface="Times New Roman" pitchFamily="18" charset="0"/>
              </a:rPr>
              <a:t>C. </a:t>
            </a:r>
            <a:r>
              <a:rPr lang="en-US" sz="3200" noProof="1">
                <a:solidFill>
                  <a:prstClr val="white"/>
                </a:solidFill>
                <a:latin typeface="Times New Roman" pitchFamily="18" charset="0"/>
                <a:cs typeface="Times New Roman" pitchFamily="18" charset="0"/>
              </a:rPr>
              <a:t>4</a:t>
            </a:r>
            <a:endParaRPr lang="vi-VN" sz="3200" noProof="1">
              <a:solidFill>
                <a:prstClr val="white"/>
              </a:solidFill>
              <a:latin typeface="Times New Roman" pitchFamily="18" charset="0"/>
              <a:cs typeface="Times New Roman" pitchFamily="18" charset="0"/>
            </a:endParaRPr>
          </a:p>
        </p:txBody>
      </p:sp>
      <p:sp>
        <p:nvSpPr>
          <p:cNvPr id="11" name="2"/>
          <p:cNvSpPr/>
          <p:nvPr/>
        </p:nvSpPr>
        <p:spPr>
          <a:xfrm>
            <a:off x="6248404" y="4843924"/>
            <a:ext cx="213360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defRPr/>
            </a:pPr>
            <a:r>
              <a:rPr lang="vi-VN" sz="3200" noProof="1">
                <a:solidFill>
                  <a:prstClr val="white"/>
                </a:solidFill>
                <a:latin typeface="Times New Roman" pitchFamily="18" charset="0"/>
                <a:cs typeface="Times New Roman" pitchFamily="18" charset="0"/>
              </a:rPr>
              <a:t>B. </a:t>
            </a:r>
            <a:r>
              <a:rPr lang="en-US" sz="3200" noProof="1">
                <a:solidFill>
                  <a:prstClr val="white"/>
                </a:solidFill>
                <a:latin typeface="Times New Roman" pitchFamily="18" charset="0"/>
                <a:cs typeface="Times New Roman" pitchFamily="18" charset="0"/>
              </a:rPr>
              <a:t>7</a:t>
            </a:r>
            <a:endParaRPr lang="vi-VN" sz="3200" noProof="1">
              <a:solidFill>
                <a:prstClr val="white"/>
              </a:solidFill>
              <a:latin typeface="Times New Roman" pitchFamily="18" charset="0"/>
              <a:cs typeface="Times New Roman" pitchFamily="18" charset="0"/>
            </a:endParaRPr>
          </a:p>
        </p:txBody>
      </p:sp>
      <p:sp>
        <p:nvSpPr>
          <p:cNvPr id="12" name="4"/>
          <p:cNvSpPr/>
          <p:nvPr/>
        </p:nvSpPr>
        <p:spPr>
          <a:xfrm>
            <a:off x="6248399" y="5861774"/>
            <a:ext cx="2133602"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776">
              <a:defRPr/>
            </a:pPr>
            <a:r>
              <a:rPr lang="vi-VN" sz="3200" noProof="1">
                <a:solidFill>
                  <a:prstClr val="white"/>
                </a:solidFill>
                <a:latin typeface="Times New Roman" pitchFamily="18" charset="0"/>
                <a:cs typeface="Times New Roman" pitchFamily="18" charset="0"/>
              </a:rPr>
              <a:t>D. </a:t>
            </a:r>
            <a:r>
              <a:rPr lang="en-US" sz="3200" noProof="1">
                <a:solidFill>
                  <a:prstClr val="white"/>
                </a:solidFill>
                <a:latin typeface="Times New Roman" pitchFamily="18" charset="0"/>
                <a:cs typeface="Times New Roman" pitchFamily="18" charset="0"/>
              </a:rPr>
              <a:t>5</a:t>
            </a:r>
            <a:endParaRPr lang="vi-VN" sz="3200" noProof="1">
              <a:solidFill>
                <a:prstClr val="white"/>
              </a:solidFill>
              <a:latin typeface="Times New Roman" pitchFamily="18" charset="0"/>
              <a:cs typeface="Times New Roman"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9096" y="122323"/>
            <a:ext cx="2167316" cy="1414395"/>
          </a:xfrm>
          <a:prstGeom prst="rect">
            <a:avLst/>
          </a:prstGeom>
        </p:spPr>
      </p:pic>
    </p:spTree>
    <p:extLst>
      <p:ext uri="{BB962C8B-B14F-4D97-AF65-F5344CB8AC3E}">
        <p14:creationId xmlns:p14="http://schemas.microsoft.com/office/powerpoint/2010/main" val="178017095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359" y="762774"/>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7162" y="1203660"/>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25"/>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12">
              <a:defRPr/>
            </a:pPr>
            <a:r>
              <a:rPr lang="vi-VN" sz="2800" b="1" noProof="1">
                <a:solidFill>
                  <a:prstClr val="black"/>
                </a:solidFill>
                <a:latin typeface="Times New Roman" pitchFamily="18" charset="0"/>
                <a:cs typeface="Times New Roman" pitchFamily="18" charset="0"/>
              </a:rPr>
              <a:t>Câu</a:t>
            </a:r>
            <a:r>
              <a:rPr lang="en-US" sz="2800" b="1" noProof="1">
                <a:solidFill>
                  <a:prstClr val="black"/>
                </a:solidFill>
                <a:latin typeface="Times New Roman" pitchFamily="18" charset="0"/>
                <a:cs typeface="Times New Roman" pitchFamily="18" charset="0"/>
              </a:rPr>
              <a:t> 4: </a:t>
            </a:r>
            <a:r>
              <a:rPr lang="fr-FR" sz="2800" dirty="0">
                <a:solidFill>
                  <a:prstClr val="black"/>
                </a:solidFill>
                <a:latin typeface="Times New Roman" pitchFamily="18" charset="0"/>
                <a:cs typeface="Times New Roman" pitchFamily="18" charset="0"/>
              </a:rPr>
              <a:t>Cho a, b, c là </a:t>
            </a:r>
            <a:r>
              <a:rPr lang="fr-FR" sz="2800" dirty="0" err="1">
                <a:solidFill>
                  <a:prstClr val="black"/>
                </a:solidFill>
                <a:latin typeface="Times New Roman" pitchFamily="18" charset="0"/>
                <a:cs typeface="Times New Roman" pitchFamily="18" charset="0"/>
              </a:rPr>
              <a:t>hằng</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số</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hệ</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số</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tự</a:t>
            </a:r>
            <a:r>
              <a:rPr lang="fr-FR" sz="2800" dirty="0">
                <a:solidFill>
                  <a:prstClr val="black"/>
                </a:solidFill>
                <a:latin typeface="Times New Roman" pitchFamily="18" charset="0"/>
                <a:cs typeface="Times New Roman" pitchFamily="18" charset="0"/>
              </a:rPr>
              <a:t> do </a:t>
            </a:r>
            <a:r>
              <a:rPr lang="fr-FR" sz="2800" dirty="0" err="1">
                <a:solidFill>
                  <a:prstClr val="black"/>
                </a:solidFill>
                <a:latin typeface="Times New Roman" pitchFamily="18" charset="0"/>
                <a:cs typeface="Times New Roman" pitchFamily="18" charset="0"/>
              </a:rPr>
              <a:t>của</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đa</a:t>
            </a:r>
            <a:r>
              <a:rPr lang="fr-FR" sz="2800" dirty="0">
                <a:solidFill>
                  <a:prstClr val="black"/>
                </a:solidFill>
                <a:latin typeface="Times New Roman" pitchFamily="18" charset="0"/>
                <a:cs typeface="Times New Roman" pitchFamily="18" charset="0"/>
              </a:rPr>
              <a:t> </a:t>
            </a:r>
            <a:r>
              <a:rPr lang="fr-FR" sz="2800" dirty="0" err="1">
                <a:solidFill>
                  <a:prstClr val="black"/>
                </a:solidFill>
                <a:latin typeface="Times New Roman" pitchFamily="18" charset="0"/>
                <a:cs typeface="Times New Roman" pitchFamily="18" charset="0"/>
              </a:rPr>
              <a:t>thức</a:t>
            </a:r>
            <a:r>
              <a:rPr lang="fr-FR" sz="2800" dirty="0">
                <a:solidFill>
                  <a:prstClr val="black"/>
                </a:solidFill>
                <a:latin typeface="Times New Roman" pitchFamily="18" charset="0"/>
                <a:cs typeface="Times New Roman" pitchFamily="18" charset="0"/>
              </a:rPr>
              <a:t> </a:t>
            </a:r>
          </a:p>
          <a:p>
            <a:pPr algn="ctr" defTabSz="511812">
              <a:defRPr/>
            </a:pPr>
            <a:r>
              <a:rPr lang="fr-FR" sz="2800" dirty="0">
                <a:solidFill>
                  <a:prstClr val="black"/>
                </a:solidFill>
                <a:latin typeface="Times New Roman" pitchFamily="18" charset="0"/>
                <a:cs typeface="Times New Roman" pitchFamily="18" charset="0"/>
              </a:rPr>
              <a:t>x</a:t>
            </a:r>
            <a:r>
              <a:rPr lang="fr-FR" sz="2800" baseline="30000" dirty="0">
                <a:solidFill>
                  <a:prstClr val="black"/>
                </a:solidFill>
                <a:latin typeface="Times New Roman" pitchFamily="18" charset="0"/>
                <a:cs typeface="Times New Roman" pitchFamily="18" charset="0"/>
              </a:rPr>
              <a:t>2</a:t>
            </a:r>
            <a:r>
              <a:rPr lang="fr-FR" sz="2800" dirty="0">
                <a:solidFill>
                  <a:prstClr val="black"/>
                </a:solidFill>
                <a:latin typeface="Times New Roman" pitchFamily="18" charset="0"/>
                <a:cs typeface="Times New Roman" pitchFamily="18" charset="0"/>
              </a:rPr>
              <a:t> + (A + B)x - 5a + 3b + 2 là</a:t>
            </a:r>
            <a:endParaRPr lang="vi-VN" sz="2800" noProof="1">
              <a:solidFill>
                <a:prstClr val="black"/>
              </a:solidFill>
              <a:latin typeface="Times New Roman" pitchFamily="18" charset="0"/>
              <a:cs typeface="Times New Roman" pitchFamily="18" charset="0"/>
            </a:endParaRPr>
          </a:p>
        </p:txBody>
      </p:sp>
      <p:sp>
        <p:nvSpPr>
          <p:cNvPr id="9" name="1"/>
          <p:cNvSpPr/>
          <p:nvPr/>
        </p:nvSpPr>
        <p:spPr>
          <a:xfrm>
            <a:off x="533400" y="4843924"/>
            <a:ext cx="297180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12">
              <a:defRPr/>
            </a:pPr>
            <a:r>
              <a:rPr lang="vi-VN" sz="2800" noProof="1">
                <a:solidFill>
                  <a:prstClr val="white"/>
                </a:solidFill>
                <a:latin typeface="Times New Roman" pitchFamily="18" charset="0"/>
                <a:cs typeface="Times New Roman" pitchFamily="18" charset="0"/>
              </a:rPr>
              <a:t>A. </a:t>
            </a:r>
            <a:r>
              <a:rPr lang="en-US" sz="2800" dirty="0">
                <a:solidFill>
                  <a:prstClr val="white"/>
                </a:solidFill>
                <a:latin typeface="Times New Roman" pitchFamily="18" charset="0"/>
                <a:cs typeface="Times New Roman" pitchFamily="18" charset="0"/>
              </a:rPr>
              <a:t>5a + 3a + 2</a:t>
            </a:r>
          </a:p>
        </p:txBody>
      </p:sp>
      <p:sp>
        <p:nvSpPr>
          <p:cNvPr id="10" name="3"/>
          <p:cNvSpPr/>
          <p:nvPr/>
        </p:nvSpPr>
        <p:spPr>
          <a:xfrm>
            <a:off x="533403" y="5884598"/>
            <a:ext cx="297180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12">
              <a:defRPr/>
            </a:pPr>
            <a:r>
              <a:rPr lang="vi-VN" sz="2800" noProof="1">
                <a:solidFill>
                  <a:prstClr val="white"/>
                </a:solidFill>
                <a:latin typeface="Times New Roman" pitchFamily="18" charset="0"/>
                <a:cs typeface="Times New Roman" pitchFamily="18" charset="0"/>
              </a:rPr>
              <a:t>C. </a:t>
            </a:r>
            <a:r>
              <a:rPr lang="en-US" sz="2800" noProof="1">
                <a:solidFill>
                  <a:prstClr val="white"/>
                </a:solidFill>
                <a:latin typeface="Times New Roman" pitchFamily="18" charset="0"/>
                <a:cs typeface="Times New Roman" pitchFamily="18" charset="0"/>
              </a:rPr>
              <a:t>2</a:t>
            </a:r>
            <a:endParaRPr lang="en-US" sz="2800" dirty="0">
              <a:solidFill>
                <a:prstClr val="white"/>
              </a:solidFill>
              <a:latin typeface="Times New Roman" pitchFamily="18" charset="0"/>
              <a:cs typeface="Times New Roman" pitchFamily="18" charset="0"/>
            </a:endParaRPr>
          </a:p>
        </p:txBody>
      </p:sp>
      <p:sp>
        <p:nvSpPr>
          <p:cNvPr id="11" name="2"/>
          <p:cNvSpPr/>
          <p:nvPr/>
        </p:nvSpPr>
        <p:spPr>
          <a:xfrm>
            <a:off x="5470382" y="4843924"/>
            <a:ext cx="306404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12">
              <a:defRPr/>
            </a:pPr>
            <a:r>
              <a:rPr lang="vi-VN" sz="2800" noProof="1">
                <a:solidFill>
                  <a:prstClr val="white"/>
                </a:solidFill>
                <a:latin typeface="Times New Roman" pitchFamily="18" charset="0"/>
                <a:cs typeface="Times New Roman" pitchFamily="18" charset="0"/>
              </a:rPr>
              <a:t>B.</a:t>
            </a:r>
            <a:r>
              <a:rPr lang="en-US" sz="2800" dirty="0">
                <a:solidFill>
                  <a:prstClr val="white"/>
                </a:solidFill>
                <a:latin typeface="Times New Roman" pitchFamily="18" charset="0"/>
                <a:cs typeface="Times New Roman" pitchFamily="18" charset="0"/>
              </a:rPr>
              <a:t> -5a + 3a + 2</a:t>
            </a:r>
          </a:p>
        </p:txBody>
      </p:sp>
      <p:sp>
        <p:nvSpPr>
          <p:cNvPr id="12" name="4"/>
          <p:cNvSpPr/>
          <p:nvPr/>
        </p:nvSpPr>
        <p:spPr>
          <a:xfrm>
            <a:off x="5470359" y="5861774"/>
            <a:ext cx="3064042"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12">
              <a:defRPr/>
            </a:pPr>
            <a:r>
              <a:rPr lang="vi-VN" sz="2800" noProof="1">
                <a:solidFill>
                  <a:prstClr val="white"/>
                </a:solidFill>
                <a:latin typeface="Times New Roman" pitchFamily="18" charset="0"/>
                <a:cs typeface="Times New Roman" pitchFamily="18" charset="0"/>
              </a:rPr>
              <a:t>D. </a:t>
            </a:r>
            <a:r>
              <a:rPr lang="en-US" sz="2800" noProof="1">
                <a:solidFill>
                  <a:prstClr val="white"/>
                </a:solidFill>
                <a:latin typeface="Times New Roman" pitchFamily="18" charset="0"/>
                <a:cs typeface="Times New Roman" pitchFamily="18" charset="0"/>
              </a:rPr>
              <a:t>3b + 2</a:t>
            </a:r>
            <a:endParaRPr lang="en-US" sz="2800" dirty="0">
              <a:solidFill>
                <a:prstClr val="white"/>
              </a:solidFill>
              <a:latin typeface="Times New Roman" pitchFamily="18" charset="0"/>
              <a:cs typeface="Times New Roman"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4209" y="13258"/>
            <a:ext cx="2167316" cy="1414395"/>
          </a:xfrm>
          <a:prstGeom prst="rect">
            <a:avLst/>
          </a:prstGeom>
        </p:spPr>
      </p:pic>
    </p:spTree>
    <p:extLst>
      <p:ext uri="{BB962C8B-B14F-4D97-AF65-F5344CB8AC3E}">
        <p14:creationId xmlns:p14="http://schemas.microsoft.com/office/powerpoint/2010/main" val="379917823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228" y="762774"/>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7" y="1311480"/>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15"/>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52">
              <a:defRPr/>
            </a:pPr>
            <a:r>
              <a:rPr lang="vi-VN" sz="2800" b="1" noProof="1">
                <a:solidFill>
                  <a:prstClr val="black"/>
                </a:solidFill>
                <a:latin typeface="Times New Roman" pitchFamily="18" charset="0"/>
                <a:cs typeface="Times New Roman" pitchFamily="18" charset="0"/>
              </a:rPr>
              <a:t>Câu</a:t>
            </a:r>
            <a:r>
              <a:rPr lang="en-US" sz="2800" b="1" noProof="1">
                <a:solidFill>
                  <a:prstClr val="black"/>
                </a:solidFill>
                <a:latin typeface="Times New Roman" pitchFamily="18" charset="0"/>
                <a:cs typeface="Times New Roman" pitchFamily="18" charset="0"/>
              </a:rPr>
              <a:t> 5: </a:t>
            </a:r>
            <a:r>
              <a:rPr lang="en-US" sz="2800" dirty="0">
                <a:solidFill>
                  <a:prstClr val="black"/>
                </a:solidFill>
                <a:latin typeface="Times New Roman" pitchFamily="18" charset="0"/>
                <a:cs typeface="Times New Roman" pitchFamily="18" charset="0"/>
              </a:rPr>
              <a:t>Cho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f(x) = 3x</a:t>
            </a:r>
            <a:r>
              <a:rPr lang="en-US" sz="2800" baseline="30000" dirty="0">
                <a:solidFill>
                  <a:prstClr val="black"/>
                </a:solidFill>
                <a:latin typeface="Times New Roman" pitchFamily="18" charset="0"/>
                <a:cs typeface="Times New Roman" pitchFamily="18" charset="0"/>
              </a:rPr>
              <a:t>4</a:t>
            </a:r>
            <a:r>
              <a:rPr lang="en-US" sz="2800" dirty="0">
                <a:solidFill>
                  <a:prstClr val="black"/>
                </a:solidFill>
                <a:latin typeface="Times New Roman" pitchFamily="18" charset="0"/>
                <a:cs typeface="Times New Roman" pitchFamily="18" charset="0"/>
              </a:rPr>
              <a:t> - 1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g(x) = 5x</a:t>
            </a:r>
            <a:r>
              <a:rPr lang="en-US" sz="2800" baseline="30000" dirty="0">
                <a:solidFill>
                  <a:prstClr val="black"/>
                </a:solidFill>
                <a:latin typeface="Times New Roman" pitchFamily="18" charset="0"/>
                <a:cs typeface="Times New Roman" pitchFamily="18" charset="0"/>
              </a:rPr>
              <a:t>4</a:t>
            </a:r>
            <a:r>
              <a:rPr lang="en-US" sz="2800" dirty="0">
                <a:solidFill>
                  <a:prstClr val="black"/>
                </a:solidFill>
                <a:latin typeface="Times New Roman" pitchFamily="18" charset="0"/>
                <a:cs typeface="Times New Roman" pitchFamily="18" charset="0"/>
              </a:rPr>
              <a:t> - 3x</a:t>
            </a:r>
            <a:r>
              <a:rPr lang="en-US" sz="2800" baseline="30000" dirty="0">
                <a:solidFill>
                  <a:prstClr val="black"/>
                </a:solidFill>
                <a:latin typeface="Times New Roman" pitchFamily="18" charset="0"/>
                <a:cs typeface="Times New Roman" pitchFamily="18" charset="0"/>
              </a:rPr>
              <a:t>3</a:t>
            </a:r>
            <a:r>
              <a:rPr lang="en-US" sz="2800" dirty="0">
                <a:solidFill>
                  <a:prstClr val="black"/>
                </a:solidFill>
                <a:latin typeface="Times New Roman" pitchFamily="18" charset="0"/>
                <a:cs typeface="Times New Roman" pitchFamily="18" charset="0"/>
              </a:rPr>
              <a:t> + 2x. </a:t>
            </a:r>
          </a:p>
          <a:p>
            <a:pPr algn="ctr" defTabSz="511852">
              <a:defRPr/>
            </a:pP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đúng</a:t>
            </a:r>
            <a:r>
              <a:rPr lang="vi-VN" sz="2800" noProof="1">
                <a:solidFill>
                  <a:prstClr val="black"/>
                </a:solidFill>
                <a:latin typeface="Times New Roman" pitchFamily="18" charset="0"/>
                <a:cs typeface="Times New Roman" pitchFamily="18" charset="0"/>
              </a:rPr>
              <a:t>?</a:t>
            </a:r>
          </a:p>
        </p:txBody>
      </p:sp>
      <p:sp>
        <p:nvSpPr>
          <p:cNvPr id="9" name="1"/>
          <p:cNvSpPr/>
          <p:nvPr/>
        </p:nvSpPr>
        <p:spPr>
          <a:xfrm>
            <a:off x="80010" y="4843924"/>
            <a:ext cx="312039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52">
              <a:defRPr/>
            </a:pPr>
            <a:r>
              <a:rPr lang="vi-VN" sz="3200" noProof="1">
                <a:solidFill>
                  <a:prstClr val="white"/>
                </a:solidFill>
                <a:latin typeface="Times New Roman" pitchFamily="18" charset="0"/>
                <a:cs typeface="Times New Roman" pitchFamily="18" charset="0"/>
              </a:rPr>
              <a:t>A. </a:t>
            </a:r>
            <a:r>
              <a:rPr lang="en-US" sz="3200" dirty="0">
                <a:solidFill>
                  <a:prstClr val="white"/>
                </a:solidFill>
                <a:latin typeface="Times New Roman" pitchFamily="18" charset="0"/>
                <a:cs typeface="Times New Roman" pitchFamily="18" charset="0"/>
              </a:rPr>
              <a:t>f(2) = g(2)</a:t>
            </a:r>
          </a:p>
        </p:txBody>
      </p:sp>
      <p:sp>
        <p:nvSpPr>
          <p:cNvPr id="10" name="3"/>
          <p:cNvSpPr/>
          <p:nvPr/>
        </p:nvSpPr>
        <p:spPr>
          <a:xfrm>
            <a:off x="80031" y="5884598"/>
            <a:ext cx="312039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52">
              <a:defRPr/>
            </a:pPr>
            <a:r>
              <a:rPr lang="vi-VN" sz="3200" noProof="1">
                <a:solidFill>
                  <a:prstClr val="white"/>
                </a:solidFill>
                <a:latin typeface="Times New Roman" pitchFamily="18" charset="0"/>
                <a:cs typeface="Times New Roman" pitchFamily="18" charset="0"/>
              </a:rPr>
              <a:t>C. </a:t>
            </a:r>
            <a:r>
              <a:rPr lang="en-US" sz="3200" dirty="0">
                <a:solidFill>
                  <a:prstClr val="white"/>
                </a:solidFill>
                <a:latin typeface="Times New Roman" pitchFamily="18" charset="0"/>
                <a:cs typeface="Times New Roman" pitchFamily="18" charset="0"/>
              </a:rPr>
              <a:t>f(2) &lt; g(2)</a:t>
            </a:r>
            <a:endParaRPr lang="vi-VN" sz="3200" noProof="1">
              <a:solidFill>
                <a:prstClr val="white"/>
              </a:solidFill>
              <a:latin typeface="Times New Roman" pitchFamily="18" charset="0"/>
              <a:cs typeface="Times New Roman" pitchFamily="18" charset="0"/>
            </a:endParaRPr>
          </a:p>
        </p:txBody>
      </p:sp>
      <p:sp>
        <p:nvSpPr>
          <p:cNvPr id="11" name="2"/>
          <p:cNvSpPr/>
          <p:nvPr/>
        </p:nvSpPr>
        <p:spPr>
          <a:xfrm>
            <a:off x="5638805" y="4843924"/>
            <a:ext cx="342519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52">
              <a:defRPr/>
            </a:pPr>
            <a:r>
              <a:rPr lang="vi-VN" sz="3200" noProof="1">
                <a:solidFill>
                  <a:prstClr val="white"/>
                </a:solidFill>
                <a:latin typeface="Times New Roman" pitchFamily="18" charset="0"/>
                <a:cs typeface="Times New Roman" pitchFamily="18" charset="0"/>
              </a:rPr>
              <a:t>B. </a:t>
            </a:r>
            <a:r>
              <a:rPr lang="en-US" sz="3200" dirty="0">
                <a:solidFill>
                  <a:prstClr val="white"/>
                </a:solidFill>
                <a:latin typeface="Times New Roman" pitchFamily="18" charset="0"/>
                <a:cs typeface="Times New Roman" pitchFamily="18" charset="0"/>
              </a:rPr>
              <a:t>f(2)  = 2.g(2)</a:t>
            </a:r>
            <a:endParaRPr lang="vi-VN" sz="3200" noProof="1">
              <a:solidFill>
                <a:prstClr val="white"/>
              </a:solidFill>
              <a:latin typeface="Times New Roman" pitchFamily="18" charset="0"/>
              <a:cs typeface="Times New Roman" pitchFamily="18" charset="0"/>
            </a:endParaRPr>
          </a:p>
        </p:txBody>
      </p:sp>
      <p:sp>
        <p:nvSpPr>
          <p:cNvPr id="12" name="4"/>
          <p:cNvSpPr/>
          <p:nvPr/>
        </p:nvSpPr>
        <p:spPr>
          <a:xfrm>
            <a:off x="5638805" y="5861774"/>
            <a:ext cx="342519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52">
              <a:defRPr/>
            </a:pPr>
            <a:r>
              <a:rPr lang="vi-VN" sz="3200" noProof="1">
                <a:solidFill>
                  <a:prstClr val="white"/>
                </a:solidFill>
                <a:latin typeface="Times New Roman" pitchFamily="18" charset="0"/>
                <a:cs typeface="Times New Roman" pitchFamily="18" charset="0"/>
              </a:rPr>
              <a:t>D. </a:t>
            </a:r>
            <a:r>
              <a:rPr lang="en-US" sz="3200" dirty="0">
                <a:solidFill>
                  <a:prstClr val="white"/>
                </a:solidFill>
                <a:latin typeface="Times New Roman" pitchFamily="18" charset="0"/>
                <a:cs typeface="Times New Roman" pitchFamily="18" charset="0"/>
              </a:rPr>
              <a:t>f(2) &gt; g(2)</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1026" y="329930"/>
            <a:ext cx="2167316" cy="1414395"/>
          </a:xfrm>
          <a:prstGeom prst="rect">
            <a:avLst/>
          </a:prstGeom>
        </p:spPr>
      </p:pic>
    </p:spTree>
    <p:extLst>
      <p:ext uri="{BB962C8B-B14F-4D97-AF65-F5344CB8AC3E}">
        <p14:creationId xmlns:p14="http://schemas.microsoft.com/office/powerpoint/2010/main" val="565240420"/>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1049319"/>
            <a:ext cx="946486" cy="1676545"/>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228" y="762774"/>
            <a:ext cx="946486" cy="196308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7" y="1311480"/>
            <a:ext cx="585267" cy="1414395"/>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51" y="3446836"/>
            <a:ext cx="443523" cy="591363"/>
          </a:xfrm>
          <a:prstGeom prst="rect">
            <a:avLst/>
          </a:prstGeom>
        </p:spPr>
      </p:pic>
      <p:sp>
        <p:nvSpPr>
          <p:cNvPr id="8" name="cauhoi"/>
          <p:cNvSpPr/>
          <p:nvPr/>
        </p:nvSpPr>
        <p:spPr>
          <a:xfrm>
            <a:off x="80010" y="3720704"/>
            <a:ext cx="8983980" cy="1038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96">
              <a:defRPr/>
            </a:pPr>
            <a:r>
              <a:rPr lang="vi-VN" sz="2800" b="1" noProof="1">
                <a:solidFill>
                  <a:prstClr val="black"/>
                </a:solidFill>
                <a:latin typeface="Times New Roman" pitchFamily="18" charset="0"/>
                <a:cs typeface="Times New Roman" pitchFamily="18" charset="0"/>
              </a:rPr>
              <a:t>Câu</a:t>
            </a:r>
            <a:r>
              <a:rPr lang="en-US" sz="2800" b="1" noProof="1">
                <a:solidFill>
                  <a:prstClr val="black"/>
                </a:solidFill>
                <a:latin typeface="Times New Roman" pitchFamily="18" charset="0"/>
                <a:cs typeface="Times New Roman" pitchFamily="18" charset="0"/>
              </a:rPr>
              <a:t> 6: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f(x) = ax + b. </a:t>
            </a:r>
            <a:r>
              <a:rPr lang="en-US" sz="2800" dirty="0" err="1">
                <a:solidFill>
                  <a:prstClr val="black"/>
                </a:solidFill>
                <a:latin typeface="Times New Roman" pitchFamily="18" charset="0"/>
                <a:cs typeface="Times New Roman" pitchFamily="18" charset="0"/>
              </a:rPr>
              <a:t>Biết</a:t>
            </a:r>
            <a:r>
              <a:rPr lang="en-US" sz="2800" dirty="0">
                <a:solidFill>
                  <a:prstClr val="black"/>
                </a:solidFill>
                <a:latin typeface="Times New Roman" pitchFamily="18" charset="0"/>
                <a:cs typeface="Times New Roman" pitchFamily="18" charset="0"/>
              </a:rPr>
              <a:t> f(0) = 4; f(3) = 12.</a:t>
            </a:r>
          </a:p>
        </p:txBody>
      </p:sp>
      <p:sp>
        <p:nvSpPr>
          <p:cNvPr id="9" name="1"/>
          <p:cNvSpPr/>
          <p:nvPr/>
        </p:nvSpPr>
        <p:spPr>
          <a:xfrm>
            <a:off x="80010" y="4843924"/>
            <a:ext cx="3272790"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96">
              <a:defRPr/>
            </a:pPr>
            <a:r>
              <a:rPr lang="vi-VN" sz="2800" noProof="1">
                <a:solidFill>
                  <a:prstClr val="white"/>
                </a:solidFill>
                <a:latin typeface="Times New Roman" pitchFamily="18" charset="0"/>
                <a:cs typeface="Times New Roman" pitchFamily="18" charset="0"/>
              </a:rPr>
              <a:t>A. </a:t>
            </a:r>
            <a:r>
              <a:rPr lang="en-US" sz="2800" dirty="0">
                <a:solidFill>
                  <a:prstClr val="white"/>
                </a:solidFill>
                <a:latin typeface="Times New Roman" pitchFamily="18" charset="0"/>
                <a:cs typeface="Times New Roman" pitchFamily="18" charset="0"/>
              </a:rPr>
              <a:t>f(x) =  3x + 4</a:t>
            </a:r>
          </a:p>
        </p:txBody>
      </p:sp>
      <mc:AlternateContent xmlns:mc="http://schemas.openxmlformats.org/markup-compatibility/2006" xmlns:a14="http://schemas.microsoft.com/office/drawing/2010/main">
        <mc:Choice Requires="a14">
          <p:sp>
            <p:nvSpPr>
              <p:cNvPr id="10" name="3"/>
              <p:cNvSpPr/>
              <p:nvPr/>
            </p:nvSpPr>
            <p:spPr>
              <a:xfrm>
                <a:off x="80021" y="5884598"/>
                <a:ext cx="3272791"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96">
                  <a:defRPr/>
                </a:pPr>
                <a:r>
                  <a:rPr lang="vi-VN" sz="2800" noProof="1">
                    <a:solidFill>
                      <a:prstClr val="white"/>
                    </a:solidFill>
                    <a:latin typeface="Times New Roman" pitchFamily="18" charset="0"/>
                    <a:cs typeface="Times New Roman" pitchFamily="18" charset="0"/>
                  </a:rPr>
                  <a:t>C. </a:t>
                </a:r>
                <a:r>
                  <a:rPr lang="en-US" sz="2800" dirty="0">
                    <a:solidFill>
                      <a:prstClr val="white"/>
                    </a:solidFill>
                    <a:latin typeface="Times New Roman" pitchFamily="18" charset="0"/>
                    <a:cs typeface="Times New Roman" pitchFamily="18" charset="0"/>
                  </a:rPr>
                  <a:t>f(x) = </a:t>
                </a:r>
                <a14:m>
                  <m:oMath xmlns:m="http://schemas.openxmlformats.org/officeDocument/2006/math">
                    <m:f>
                      <m:fPr>
                        <m:ctrlPr>
                          <a:rPr lang="en-US" sz="2800" i="1">
                            <a:solidFill>
                              <a:prstClr val="white"/>
                            </a:solidFill>
                            <a:latin typeface="Cambria Math" panose="02040503050406030204" pitchFamily="18" charset="0"/>
                          </a:rPr>
                        </m:ctrlPr>
                      </m:fPr>
                      <m:num>
                        <m:r>
                          <a:rPr lang="en-US" sz="2800" i="1">
                            <a:solidFill>
                              <a:prstClr val="white"/>
                            </a:solidFill>
                            <a:latin typeface="Cambria Math" panose="02040503050406030204" pitchFamily="18" charset="0"/>
                          </a:rPr>
                          <m:t>8</m:t>
                        </m:r>
                      </m:num>
                      <m:den>
                        <m:r>
                          <a:rPr lang="en-US" sz="2800" i="1">
                            <a:solidFill>
                              <a:prstClr val="white"/>
                            </a:solidFill>
                            <a:latin typeface="Cambria Math" panose="02040503050406030204" pitchFamily="18" charset="0"/>
                          </a:rPr>
                          <m:t>3</m:t>
                        </m:r>
                      </m:den>
                    </m:f>
                    <m:r>
                      <a:rPr lang="en-US" sz="2800" i="1">
                        <a:solidFill>
                          <a:prstClr val="white"/>
                        </a:solidFill>
                        <a:latin typeface="Cambria Math" panose="02040503050406030204" pitchFamily="18" charset="0"/>
                      </a:rPr>
                      <m:t>𝑥</m:t>
                    </m:r>
                    <m:r>
                      <a:rPr lang="en-US" sz="2800" i="1">
                        <a:solidFill>
                          <a:prstClr val="white"/>
                        </a:solidFill>
                        <a:latin typeface="Cambria Math" panose="02040503050406030204" pitchFamily="18" charset="0"/>
                      </a:rPr>
                      <m:t>+</m:t>
                    </m:r>
                    <m:r>
                      <a:rPr lang="en-US" sz="2800" i="1">
                        <a:solidFill>
                          <a:prstClr val="white"/>
                        </a:solidFill>
                        <a:latin typeface="Cambria Math" panose="02040503050406030204" pitchFamily="18" charset="0"/>
                      </a:rPr>
                      <m:t>4</m:t>
                    </m:r>
                  </m:oMath>
                </a14:m>
                <a:endParaRPr lang="en-US" sz="2800" dirty="0">
                  <a:solidFill>
                    <a:prstClr val="white"/>
                  </a:solidFill>
                  <a:latin typeface="Times New Roman" pitchFamily="18" charset="0"/>
                  <a:cs typeface="Times New Roman" pitchFamily="18" charset="0"/>
                </a:endParaRPr>
              </a:p>
            </p:txBody>
          </p:sp>
        </mc:Choice>
        <mc:Fallback xmlns="">
          <p:sp>
            <p:nvSpPr>
              <p:cNvPr id="10" name="3"/>
              <p:cNvSpPr>
                <a:spLocks noRot="1" noChangeAspect="1" noMove="1" noResize="1" noEditPoints="1" noAdjustHandles="1" noChangeArrowheads="1" noChangeShapeType="1" noTextEdit="1"/>
              </p:cNvSpPr>
              <p:nvPr/>
            </p:nvSpPr>
            <p:spPr>
              <a:xfrm>
                <a:off x="80021" y="5884598"/>
                <a:ext cx="3272791" cy="890674"/>
              </a:xfrm>
              <a:prstGeom prst="rect">
                <a:avLst/>
              </a:prstGeom>
              <a:blipFill rotWithShape="1">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5827318" y="4843924"/>
                <a:ext cx="3236675"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96">
                  <a:defRPr/>
                </a:pPr>
                <a:r>
                  <a:rPr lang="vi-VN" sz="2800" noProof="1">
                    <a:solidFill>
                      <a:prstClr val="white"/>
                    </a:solidFill>
                    <a:latin typeface="Times New Roman" pitchFamily="18" charset="0"/>
                    <a:cs typeface="Times New Roman" pitchFamily="18" charset="0"/>
                  </a:rPr>
                  <a:t>B. </a:t>
                </a:r>
                <a:r>
                  <a:rPr lang="en-US" sz="2800" dirty="0">
                    <a:solidFill>
                      <a:prstClr val="white"/>
                    </a:solidFill>
                    <a:latin typeface="Times New Roman" pitchFamily="18" charset="0"/>
                    <a:cs typeface="Times New Roman" pitchFamily="18" charset="0"/>
                  </a:rPr>
                  <a:t>f(x) = </a:t>
                </a:r>
                <a14:m>
                  <m:oMath xmlns:m="http://schemas.openxmlformats.org/officeDocument/2006/math">
                    <m:f>
                      <m:fPr>
                        <m:ctrlPr>
                          <a:rPr lang="en-US" sz="2800" i="1">
                            <a:solidFill>
                              <a:prstClr val="white"/>
                            </a:solidFill>
                            <a:latin typeface="Cambria Math" panose="02040503050406030204" pitchFamily="18" charset="0"/>
                          </a:rPr>
                        </m:ctrlPr>
                      </m:fPr>
                      <m:num>
                        <m:r>
                          <a:rPr lang="en-US" sz="2800" i="1">
                            <a:solidFill>
                              <a:prstClr val="white"/>
                            </a:solidFill>
                            <a:latin typeface="Cambria Math" panose="02040503050406030204" pitchFamily="18" charset="0"/>
                          </a:rPr>
                          <m:t>8</m:t>
                        </m:r>
                      </m:num>
                      <m:den>
                        <m:r>
                          <a:rPr lang="en-US" sz="2800" i="1">
                            <a:solidFill>
                              <a:prstClr val="white"/>
                            </a:solidFill>
                            <a:latin typeface="Cambria Math" panose="02040503050406030204" pitchFamily="18" charset="0"/>
                          </a:rPr>
                          <m:t>3</m:t>
                        </m:r>
                      </m:den>
                    </m:f>
                    <m:r>
                      <a:rPr lang="en-US" sz="2800" i="1">
                        <a:solidFill>
                          <a:prstClr val="white"/>
                        </a:solidFill>
                        <a:latin typeface="Cambria Math" panose="02040503050406030204" pitchFamily="18" charset="0"/>
                      </a:rPr>
                      <m:t>𝑥</m:t>
                    </m:r>
                    <m:r>
                      <a:rPr lang="en-US" sz="2800" i="1">
                        <a:solidFill>
                          <a:prstClr val="white"/>
                        </a:solidFill>
                        <a:latin typeface="Cambria Math" panose="02040503050406030204" pitchFamily="18" charset="0"/>
                      </a:rPr>
                      <m:t>−</m:t>
                    </m:r>
                    <m:r>
                      <a:rPr lang="en-US" sz="2800" i="1">
                        <a:solidFill>
                          <a:prstClr val="white"/>
                        </a:solidFill>
                        <a:latin typeface="Cambria Math" panose="02040503050406030204" pitchFamily="18" charset="0"/>
                      </a:rPr>
                      <m:t>4</m:t>
                    </m:r>
                  </m:oMath>
                </a14:m>
                <a:endParaRPr lang="en-US" sz="2800" dirty="0">
                  <a:solidFill>
                    <a:prstClr val="white"/>
                  </a:solidFill>
                  <a:latin typeface="Times New Roman" pitchFamily="18" charset="0"/>
                  <a:cs typeface="Times New Roman" pitchFamily="18" charset="0"/>
                </a:endParaRPr>
              </a:p>
            </p:txBody>
          </p:sp>
        </mc:Choice>
        <mc:Fallback xmlns="">
          <p:sp>
            <p:nvSpPr>
              <p:cNvPr id="11" name="2"/>
              <p:cNvSpPr>
                <a:spLocks noRot="1" noChangeAspect="1" noMove="1" noResize="1" noEditPoints="1" noAdjustHandles="1" noChangeArrowheads="1" noChangeShapeType="1" noTextEdit="1"/>
              </p:cNvSpPr>
              <p:nvPr/>
            </p:nvSpPr>
            <p:spPr>
              <a:xfrm>
                <a:off x="5827318" y="4843924"/>
                <a:ext cx="3236675" cy="890674"/>
              </a:xfrm>
              <a:prstGeom prst="rect">
                <a:avLst/>
              </a:prstGeom>
              <a:blipFill rotWithShape="1">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5827316" y="5861774"/>
                <a:ext cx="3236674" cy="8906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1896">
                  <a:defRPr/>
                </a:pPr>
                <a:r>
                  <a:rPr lang="vi-VN" sz="2800" noProof="1">
                    <a:solidFill>
                      <a:prstClr val="white"/>
                    </a:solidFill>
                    <a:latin typeface="Times New Roman" pitchFamily="18" charset="0"/>
                    <a:cs typeface="Times New Roman" pitchFamily="18" charset="0"/>
                  </a:rPr>
                  <a:t>D. </a:t>
                </a:r>
                <a:r>
                  <a:rPr lang="fr-FR" sz="2800" dirty="0">
                    <a:solidFill>
                      <a:prstClr val="white"/>
                    </a:solidFill>
                    <a:latin typeface="Times New Roman" pitchFamily="18" charset="0"/>
                    <a:cs typeface="Times New Roman" pitchFamily="18" charset="0"/>
                  </a:rPr>
                  <a:t>f(x) = </a:t>
                </a:r>
                <a14:m>
                  <m:oMath xmlns:m="http://schemas.openxmlformats.org/officeDocument/2006/math">
                    <m:r>
                      <a:rPr lang="fr-FR" sz="2800" i="1">
                        <a:solidFill>
                          <a:prstClr val="white"/>
                        </a:solidFill>
                        <a:latin typeface="Cambria Math" panose="02040503050406030204" pitchFamily="18" charset="0"/>
                      </a:rPr>
                      <m:t>−</m:t>
                    </m:r>
                    <m:f>
                      <m:fPr>
                        <m:ctrlPr>
                          <a:rPr lang="en-US" sz="2800" i="1">
                            <a:solidFill>
                              <a:prstClr val="white"/>
                            </a:solidFill>
                            <a:latin typeface="Cambria Math" panose="02040503050406030204" pitchFamily="18" charset="0"/>
                          </a:rPr>
                        </m:ctrlPr>
                      </m:fPr>
                      <m:num>
                        <m:r>
                          <a:rPr lang="fr-FR" sz="2800" i="1">
                            <a:solidFill>
                              <a:prstClr val="white"/>
                            </a:solidFill>
                            <a:latin typeface="Cambria Math" panose="02040503050406030204" pitchFamily="18" charset="0"/>
                          </a:rPr>
                          <m:t>8</m:t>
                        </m:r>
                      </m:num>
                      <m:den>
                        <m:r>
                          <a:rPr lang="fr-FR" sz="2800" i="1">
                            <a:solidFill>
                              <a:prstClr val="white"/>
                            </a:solidFill>
                            <a:latin typeface="Cambria Math" panose="02040503050406030204" pitchFamily="18" charset="0"/>
                          </a:rPr>
                          <m:t>3</m:t>
                        </m:r>
                      </m:den>
                    </m:f>
                    <m:r>
                      <a:rPr lang="en-US" sz="2800" i="1">
                        <a:solidFill>
                          <a:prstClr val="white"/>
                        </a:solidFill>
                        <a:latin typeface="Cambria Math" panose="02040503050406030204" pitchFamily="18" charset="0"/>
                      </a:rPr>
                      <m:t>𝑥</m:t>
                    </m:r>
                    <m:r>
                      <a:rPr lang="fr-FR" sz="2800" i="1">
                        <a:solidFill>
                          <a:prstClr val="white"/>
                        </a:solidFill>
                        <a:latin typeface="Cambria Math" panose="02040503050406030204" pitchFamily="18" charset="0"/>
                      </a:rPr>
                      <m:t>−</m:t>
                    </m:r>
                    <m:r>
                      <a:rPr lang="fr-FR" sz="2800" i="1">
                        <a:solidFill>
                          <a:prstClr val="white"/>
                        </a:solidFill>
                        <a:latin typeface="Cambria Math" panose="02040503050406030204" pitchFamily="18" charset="0"/>
                      </a:rPr>
                      <m:t>4</m:t>
                    </m:r>
                  </m:oMath>
                </a14:m>
                <a:endParaRPr lang="en-US" sz="2800" dirty="0">
                  <a:solidFill>
                    <a:prstClr val="white"/>
                  </a:solidFill>
                  <a:latin typeface="Times New Roman" pitchFamily="18" charset="0"/>
                  <a:cs typeface="Times New Roman" pitchFamily="18" charset="0"/>
                </a:endParaRPr>
              </a:p>
            </p:txBody>
          </p:sp>
        </mc:Choice>
        <mc:Fallback xmlns="">
          <p:sp>
            <p:nvSpPr>
              <p:cNvPr id="12" name="4"/>
              <p:cNvSpPr>
                <a:spLocks noRot="1" noChangeAspect="1" noMove="1" noResize="1" noEditPoints="1" noAdjustHandles="1" noChangeArrowheads="1" noChangeShapeType="1" noTextEdit="1"/>
              </p:cNvSpPr>
              <p:nvPr/>
            </p:nvSpPr>
            <p:spPr>
              <a:xfrm>
                <a:off x="5827316" y="5861774"/>
                <a:ext cx="3236674" cy="890674"/>
              </a:xfrm>
              <a:prstGeom prst="rect">
                <a:avLst/>
              </a:prstGeom>
              <a:blipFill rotWithShape="1">
                <a:blip r:embed="rId13"/>
                <a:stretch>
                  <a:fillRect/>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21026" y="329930"/>
            <a:ext cx="2167316" cy="1414395"/>
          </a:xfrm>
          <a:prstGeom prst="rect">
            <a:avLst/>
          </a:prstGeom>
        </p:spPr>
      </p:pic>
    </p:spTree>
    <p:extLst>
      <p:ext uri="{BB962C8B-B14F-4D97-AF65-F5344CB8AC3E}">
        <p14:creationId xmlns:p14="http://schemas.microsoft.com/office/powerpoint/2010/main" val="2884582264"/>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895629" y="29"/>
            <a:ext cx="2304336" cy="544149"/>
          </a:xfrm>
          <a:prstGeom prst="rect">
            <a:avLst/>
          </a:prstGeom>
        </p:spPr>
        <p:txBody>
          <a:bodyPr wrap="none" lIns="51206" tIns="25603" rIns="51206" bIns="25603">
            <a:spAutoFit/>
          </a:bodyPr>
          <a:lstStyle/>
          <a:p>
            <a:pPr algn="ctr" defTabSz="511944"/>
            <a:r>
              <a:rPr lang="en-US" sz="3200" b="1" dirty="0">
                <a:solidFill>
                  <a:srgbClr val="1F497D">
                    <a:lumMod val="75000"/>
                  </a:srgbClr>
                </a:solidFill>
                <a:latin typeface="Times New Roman" pitchFamily="18" charset="0"/>
                <a:cs typeface="Times New Roman" pitchFamily="18" charset="0"/>
              </a:rPr>
              <a:t>VẬN DỤNG</a:t>
            </a:r>
          </a:p>
        </p:txBody>
      </p:sp>
      <p:sp>
        <p:nvSpPr>
          <p:cNvPr id="5" name="Rounded Rectangle 4"/>
          <p:cNvSpPr/>
          <p:nvPr/>
        </p:nvSpPr>
        <p:spPr>
          <a:xfrm>
            <a:off x="185057" y="282960"/>
            <a:ext cx="1371600" cy="5334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lIns="51206" tIns="25603" rIns="51206" bIns="25603" rtlCol="0" anchor="ctr"/>
          <a:lstStyle/>
          <a:p>
            <a:pPr defTabSz="511944"/>
            <a:r>
              <a:rPr lang="en-US" sz="2800" b="1" dirty="0" err="1">
                <a:solidFill>
                  <a:prstClr val="white"/>
                </a:solidFill>
                <a:latin typeface="Times New Roman" pitchFamily="18" charset="0"/>
                <a:cs typeface="Times New Roman" pitchFamily="18" charset="0"/>
              </a:rPr>
              <a:t>Bài</a:t>
            </a:r>
            <a:r>
              <a:rPr lang="en-US" sz="2800" b="1" dirty="0">
                <a:solidFill>
                  <a:prstClr val="white"/>
                </a:solidFill>
                <a:latin typeface="Times New Roman" pitchFamily="18" charset="0"/>
                <a:cs typeface="Times New Roman" pitchFamily="18" charset="0"/>
              </a:rPr>
              <a:t> 7.8</a:t>
            </a:r>
          </a:p>
        </p:txBody>
      </p:sp>
      <p:sp>
        <p:nvSpPr>
          <p:cNvPr id="11" name="Rectangle 10"/>
          <p:cNvSpPr/>
          <p:nvPr/>
        </p:nvSpPr>
        <p:spPr>
          <a:xfrm>
            <a:off x="152400" y="816360"/>
            <a:ext cx="8839200" cy="3575748"/>
          </a:xfrm>
          <a:prstGeom prst="rect">
            <a:avLst/>
          </a:prstGeom>
        </p:spPr>
        <p:txBody>
          <a:bodyPr wrap="square" lIns="51206" tIns="25603" rIns="51206" bIns="25603">
            <a:spAutoFit/>
          </a:bodyPr>
          <a:lstStyle/>
          <a:p>
            <a:pPr defTabSz="511944">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Người</a:t>
            </a:r>
            <a:r>
              <a:rPr lang="en-US" sz="2800" dirty="0">
                <a:solidFill>
                  <a:prstClr val="black"/>
                </a:solidFill>
                <a:latin typeface="Times New Roman" pitchFamily="18" charset="0"/>
                <a:ea typeface="Calibri" panose="020F0502020204030204" pitchFamily="34" charset="0"/>
                <a:cs typeface="Times New Roman" pitchFamily="18" charset="0"/>
              </a:rPr>
              <a:t> ta </a:t>
            </a:r>
            <a:r>
              <a:rPr lang="en-US" sz="2800" dirty="0" err="1">
                <a:solidFill>
                  <a:prstClr val="black"/>
                </a:solidFill>
                <a:latin typeface="Times New Roman" pitchFamily="18" charset="0"/>
                <a:ea typeface="Calibri" panose="020F0502020204030204" pitchFamily="34" charset="0"/>
                <a:cs typeface="Times New Roman" pitchFamily="18" charset="0"/>
              </a:rPr>
              <a:t>dùng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hai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bơm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để</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bơm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nước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vào</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một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bể</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chứa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nước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nhất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bơm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mỗi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giờ</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được</a:t>
            </a:r>
            <a:r>
              <a:rPr lang="en-US" sz="2800" dirty="0">
                <a:solidFill>
                  <a:prstClr val="black"/>
                </a:solidFill>
                <a:latin typeface="Times New Roman" pitchFamily="18" charset="0"/>
                <a:ea typeface="Calibri" panose="020F0502020204030204" pitchFamily="34" charset="0"/>
                <a:cs typeface="Times New Roman" pitchFamily="18" charset="0"/>
              </a:rPr>
              <a:t> 22m</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nước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hai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bơm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mỗi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giờ</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được</a:t>
            </a:r>
            <a:r>
              <a:rPr lang="en-US" sz="2800" dirty="0">
                <a:solidFill>
                  <a:prstClr val="black"/>
                </a:solidFill>
                <a:latin typeface="Times New Roman" pitchFamily="18" charset="0"/>
                <a:ea typeface="Calibri" panose="020F0502020204030204" pitchFamily="34" charset="0"/>
                <a:cs typeface="Times New Roman" pitchFamily="18" charset="0"/>
              </a:rPr>
              <a:t> 16m</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nước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Sau</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khi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cả</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hai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chạy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trong</a:t>
            </a:r>
            <a:r>
              <a:rPr lang="en-US" sz="2800" dirty="0">
                <a:solidFill>
                  <a:prstClr val="black"/>
                </a:solidFill>
                <a:latin typeface="Times New Roman" pitchFamily="18" charset="0"/>
                <a:ea typeface="Calibri" panose="020F0502020204030204" pitchFamily="34" charset="0"/>
                <a:cs typeface="Times New Roman" pitchFamily="18" charset="0"/>
              </a:rPr>
              <a:t> x </a:t>
            </a:r>
            <a:r>
              <a:rPr lang="en-US" sz="2800" dirty="0" err="1">
                <a:solidFill>
                  <a:prstClr val="black"/>
                </a:solidFill>
                <a:latin typeface="Times New Roman" pitchFamily="18" charset="0"/>
                <a:ea typeface="Calibri" panose="020F0502020204030204" pitchFamily="34" charset="0"/>
                <a:cs typeface="Times New Roman" pitchFamily="18" charset="0"/>
              </a:rPr>
              <a:t>giờ</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người</a:t>
            </a:r>
            <a:r>
              <a:rPr lang="en-US" sz="2800" dirty="0">
                <a:solidFill>
                  <a:prstClr val="black"/>
                </a:solidFill>
                <a:latin typeface="Times New Roman" pitchFamily="18" charset="0"/>
                <a:ea typeface="Calibri" panose="020F0502020204030204" pitchFamily="34" charset="0"/>
                <a:cs typeface="Times New Roman" pitchFamily="18" charset="0"/>
              </a:rPr>
              <a:t> ta </a:t>
            </a:r>
            <a:r>
              <a:rPr lang="en-US" sz="2800" dirty="0" err="1">
                <a:solidFill>
                  <a:prstClr val="black"/>
                </a:solidFill>
                <a:latin typeface="Times New Roman" pitchFamily="18" charset="0"/>
                <a:ea typeface="Calibri" panose="020F0502020204030204" pitchFamily="34" charset="0"/>
                <a:cs typeface="Times New Roman" pitchFamily="18" charset="0"/>
              </a:rPr>
              <a:t>tắt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nhất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và</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để</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thứ</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hai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chạy</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thêm</a:t>
            </a:r>
            <a:r>
              <a:rPr lang="en-US" sz="2800" dirty="0">
                <a:solidFill>
                  <a:prstClr val="black"/>
                </a:solidFill>
                <a:latin typeface="Times New Roman" pitchFamily="18" charset="0"/>
                <a:ea typeface="Calibri" panose="020F0502020204030204" pitchFamily="34" charset="0"/>
                <a:cs typeface="Times New Roman" pitchFamily="18" charset="0"/>
              </a:rPr>
              <a:t> 0,5 </a:t>
            </a:r>
            <a:r>
              <a:rPr lang="en-US" sz="2800" dirty="0" err="1">
                <a:solidFill>
                  <a:prstClr val="black"/>
                </a:solidFill>
                <a:latin typeface="Times New Roman" pitchFamily="18" charset="0"/>
                <a:ea typeface="Calibri" panose="020F0502020204030204" pitchFamily="34" charset="0"/>
                <a:cs typeface="Times New Roman" pitchFamily="18" charset="0"/>
              </a:rPr>
              <a:t>giờ</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nữa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thì</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bể</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nước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đầy</a:t>
            </a:r>
            <a:r>
              <a:rPr lang="en-US" sz="2800" dirty="0">
                <a:solidFill>
                  <a:prstClr val="black"/>
                </a:solidFill>
                <a:latin typeface="Times New Roman" pitchFamily="18" charset="0"/>
                <a:ea typeface="Calibri" panose="020F0502020204030204" pitchFamily="34" charset="0"/>
                <a:cs typeface="Times New Roman" pitchFamily="18" charset="0"/>
              </a:rPr>
              <a:t>.</a:t>
            </a:r>
          </a:p>
          <a:p>
            <a:pPr defTabSz="511944">
              <a:spcBef>
                <a:spcPts val="336"/>
              </a:spcBef>
              <a:spcAft>
                <a:spcPts val="336"/>
              </a:spcAft>
            </a:pPr>
            <a:r>
              <a:rPr lang="en-US" sz="2800" dirty="0" err="1">
                <a:solidFill>
                  <a:prstClr val="black"/>
                </a:solidFill>
                <a:latin typeface="Times New Roman" pitchFamily="18" charset="0"/>
                <a:ea typeface="Times New Roman" panose="02020603050405020304" pitchFamily="18" charset="0"/>
                <a:cs typeface="Times New Roman" pitchFamily="18" charset="0"/>
              </a:rPr>
              <a:t>Hãy</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viết</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thức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biến</a:t>
            </a:r>
            <a:r>
              <a:rPr lang="en-US" sz="2800" dirty="0">
                <a:solidFill>
                  <a:prstClr val="black"/>
                </a:solidFill>
                <a:latin typeface="Times New Roman" pitchFamily="18" charset="0"/>
                <a:ea typeface="Times New Roman" panose="02020603050405020304" pitchFamily="18" charset="0"/>
                <a:cs typeface="Times New Roman" pitchFamily="18" charset="0"/>
              </a:rPr>
              <a:t> x) </a:t>
            </a:r>
            <a:r>
              <a:rPr lang="en-US" sz="2800" dirty="0" err="1">
                <a:solidFill>
                  <a:prstClr val="black"/>
                </a:solidFill>
                <a:latin typeface="Times New Roman" pitchFamily="18" charset="0"/>
                <a:ea typeface="Times New Roman" panose="02020603050405020304" pitchFamily="18" charset="0"/>
                <a:cs typeface="Times New Roman" pitchFamily="18" charset="0"/>
              </a:rPr>
              <a:t>biểu</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thị</a:t>
            </a:r>
            <a:r>
              <a:rPr lang="en-US" sz="2800" dirty="0">
                <a:solidFill>
                  <a:prstClr val="black"/>
                </a:solidFill>
                <a:latin typeface="Times New Roman" pitchFamily="18" charset="0"/>
                <a:ea typeface="Times New Roman" panose="02020603050405020304" pitchFamily="18" charset="0"/>
                <a:cs typeface="Times New Roman" pitchFamily="18" charset="0"/>
              </a:rPr>
              <a:t> dung </a:t>
            </a:r>
            <a:r>
              <a:rPr lang="en-US" sz="2800" dirty="0" err="1">
                <a:solidFill>
                  <a:prstClr val="black"/>
                </a:solidFill>
                <a:latin typeface="Times New Roman" pitchFamily="18" charset="0"/>
                <a:ea typeface="Times New Roman" panose="02020603050405020304" pitchFamily="18" charset="0"/>
                <a:cs typeface="Times New Roman" pitchFamily="18" charset="0"/>
              </a:rPr>
              <a:t>tích</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của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bể</a:t>
            </a:r>
            <a:r>
              <a:rPr lang="en-US" sz="2800" dirty="0">
                <a:solidFill>
                  <a:prstClr val="black"/>
                </a:solidFill>
                <a:latin typeface="Times New Roman" pitchFamily="18" charset="0"/>
                <a:ea typeface="Times New Roman" panose="02020603050405020304" pitchFamily="18" charset="0"/>
                <a:cs typeface="Times New Roman" pitchFamily="18" charset="0"/>
              </a:rPr>
              <a:t> (m</a:t>
            </a:r>
            <a:r>
              <a:rPr lang="en-US" sz="2800" baseline="30000" dirty="0">
                <a:solidFill>
                  <a:prstClr val="black"/>
                </a:solidFill>
                <a:latin typeface="Times New Roman" pitchFamily="18" charset="0"/>
                <a:ea typeface="Times New Roman" panose="02020603050405020304" pitchFamily="18" charset="0"/>
                <a:cs typeface="Times New Roman" pitchFamily="18" charset="0"/>
              </a:rPr>
              <a:t>3</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biết</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rằng</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trước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khi</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bơm</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trong</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bể</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có</a:t>
            </a:r>
            <a:r>
              <a:rPr lang="en-US" sz="2800" dirty="0">
                <a:solidFill>
                  <a:prstClr val="black"/>
                </a:solidFill>
                <a:latin typeface="Times New Roman" pitchFamily="18" charset="0"/>
                <a:ea typeface="Times New Roman" panose="02020603050405020304" pitchFamily="18" charset="0"/>
                <a:cs typeface="Times New Roman" pitchFamily="18" charset="0"/>
              </a:rPr>
              <a:t> 1,5 m</a:t>
            </a:r>
            <a:r>
              <a:rPr lang="en-US" sz="2800" baseline="30000" dirty="0">
                <a:solidFill>
                  <a:prstClr val="black"/>
                </a:solidFill>
                <a:latin typeface="Times New Roman" pitchFamily="18" charset="0"/>
                <a:ea typeface="Times New Roman" panose="02020603050405020304" pitchFamily="18" charset="0"/>
                <a:cs typeface="Times New Roman" pitchFamily="18" charset="0"/>
              </a:rPr>
              <a:t>3</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nước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Tìm</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hệ</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cao</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nhất</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và</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hệ</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tự</a:t>
            </a:r>
            <a:r>
              <a:rPr lang="en-US" sz="2800" dirty="0">
                <a:solidFill>
                  <a:prstClr val="black"/>
                </a:solidFill>
                <a:latin typeface="Times New Roman" pitchFamily="18" charset="0"/>
                <a:ea typeface="Times New Roman" panose="02020603050405020304" pitchFamily="18" charset="0"/>
                <a:cs typeface="Times New Roman" pitchFamily="18" charset="0"/>
              </a:rPr>
              <a:t> do </a:t>
            </a:r>
            <a:r>
              <a:rPr lang="en-US" sz="2800" dirty="0" err="1">
                <a:solidFill>
                  <a:prstClr val="black"/>
                </a:solidFill>
                <a:latin typeface="Times New Roman" pitchFamily="18" charset="0"/>
                <a:ea typeface="Times New Roman" panose="02020603050405020304" pitchFamily="18" charset="0"/>
                <a:cs typeface="Times New Roman" pitchFamily="18" charset="0"/>
              </a:rPr>
              <a:t>của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thức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đó</a:t>
            </a:r>
            <a:r>
              <a:rPr lang="en-US" sz="2800" dirty="0">
                <a:solidFill>
                  <a:prstClr val="black"/>
                </a:solidFill>
                <a:latin typeface="Times New Roman" pitchFamily="18" charset="0"/>
                <a:ea typeface="Times New Roman" panose="02020603050405020304" pitchFamily="18" charset="0"/>
                <a:cs typeface="Times New Roman" pitchFamily="18" charset="0"/>
              </a:rPr>
              <a:t>.</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9" name="Oval Callout 8"/>
          <p:cNvSpPr/>
          <p:nvPr/>
        </p:nvSpPr>
        <p:spPr>
          <a:xfrm>
            <a:off x="3657600" y="4392108"/>
            <a:ext cx="1281734" cy="408492"/>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lIns="91430" tIns="45720" rIns="91430" bIns="45720" rtlCol="0" anchor="ctr"/>
          <a:lstStyle/>
          <a:p>
            <a:pPr algn="ctr"/>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52400" y="4833257"/>
                <a:ext cx="8865220" cy="1815882"/>
              </a:xfrm>
              <a:prstGeom prst="rect">
                <a:avLst/>
              </a:prstGeom>
            </p:spPr>
            <p:txBody>
              <a:bodyPr wrap="square" lIns="91430" tIns="45720" rIns="91430" bIns="45720">
                <a:spAutoFit/>
              </a:bodyPr>
              <a:lstStyle/>
              <a:p>
                <a:pPr>
                  <a:spcBef>
                    <a:spcPts val="600"/>
                  </a:spcBef>
                  <a:spcAft>
                    <a:spcPts val="600"/>
                  </a:spcAft>
                </a:pPr>
                <a:r>
                  <a:rPr lang="en-US" sz="2800" dirty="0" err="1">
                    <a:latin typeface="Times New Roman" pitchFamily="18" charset="0"/>
                    <a:ea typeface="Calibri" panose="020F0502020204030204" pitchFamily="34" charset="0"/>
                    <a:cs typeface="Times New Roman" pitchFamily="18" charset="0"/>
                  </a:rPr>
                  <a:t>a.Gọi</a:t>
                </a:r>
                <a:r>
                  <a:rPr lang="en-US" sz="2800" dirty="0">
                    <a:latin typeface="Times New Roman" pitchFamily="18" charset="0"/>
                    <a:ea typeface="Calibri" panose="020F0502020204030204" pitchFamily="34" charset="0"/>
                    <a:cs typeface="Times New Roman" pitchFamily="18" charset="0"/>
                  </a:rPr>
                  <a:t> V </a:t>
                </a:r>
                <a:r>
                  <a:rPr lang="en-US" sz="2800" dirty="0" err="1">
                    <a:latin typeface="Times New Roman" pitchFamily="18" charset="0"/>
                    <a:ea typeface="Calibri" panose="020F0502020204030204" pitchFamily="34" charset="0"/>
                    <a:cs typeface="Times New Roman" pitchFamily="18" charset="0"/>
                  </a:rPr>
                  <a:t>là</a:t>
                </a:r>
                <a:r>
                  <a:rPr lang="en-US" sz="2800" dirty="0">
                    <a:latin typeface="Times New Roman" pitchFamily="18" charset="0"/>
                    <a:ea typeface="Calibri" panose="020F0502020204030204" pitchFamily="34" charset="0"/>
                    <a:cs typeface="Times New Roman" pitchFamily="18" charset="0"/>
                  </a:rPr>
                  <a:t> dung </a:t>
                </a:r>
                <a:r>
                  <a:rPr lang="en-US" sz="2800" dirty="0" err="1">
                    <a:latin typeface="Times New Roman" pitchFamily="18" charset="0"/>
                    <a:ea typeface="Calibri" panose="020F0502020204030204" pitchFamily="34" charset="0"/>
                    <a:cs typeface="Times New Roman" pitchFamily="18" charset="0"/>
                  </a:rPr>
                  <a:t>tích</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bể</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nước</a:t>
                </a:r>
                <a:r>
                  <a:rPr lang="en-US" sz="2800" dirty="0">
                    <a:latin typeface="Times New Roman" pitchFamily="18" charset="0"/>
                    <a:ea typeface="Calibri" panose="020F0502020204030204" pitchFamily="34" charset="0"/>
                    <a:cs typeface="Times New Roman" pitchFamily="18" charset="0"/>
                  </a:rPr>
                  <a:t>.                                                                                                  Ta </a:t>
                </a:r>
                <a:r>
                  <a:rPr lang="en-US" sz="2800" dirty="0" err="1">
                    <a:latin typeface="Times New Roman" pitchFamily="18" charset="0"/>
                    <a:ea typeface="Calibri" panose="020F0502020204030204" pitchFamily="34" charset="0"/>
                    <a:cs typeface="Times New Roman" pitchFamily="18" charset="0"/>
                  </a:rPr>
                  <a:t>có</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Đa</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thức</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biến</a:t>
                </a:r>
                <a:r>
                  <a:rPr lang="en-US" sz="2800" dirty="0">
                    <a:latin typeface="Times New Roman" pitchFamily="18" charset="0"/>
                    <a:ea typeface="Times New Roman" panose="02020603050405020304" pitchFamily="18" charset="0"/>
                    <a:cs typeface="Times New Roman" pitchFamily="18" charset="0"/>
                  </a:rPr>
                  <a:t> </a:t>
                </a:r>
                <a:r>
                  <a:rPr lang="en-US" sz="2800" dirty="0">
                    <a:latin typeface="Times New Roman" pitchFamily="18" charset="0"/>
                    <a:ea typeface="Calibri" panose="020F0502020204030204" pitchFamily="34" charset="0"/>
                    <a:cs typeface="Times New Roman" pitchFamily="18" charset="0"/>
                  </a:rPr>
                  <a:t>x</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biểu</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thị</a:t>
                </a:r>
                <a:r>
                  <a:rPr lang="en-US" sz="2800" dirty="0">
                    <a:latin typeface="Times New Roman" pitchFamily="18" charset="0"/>
                    <a:ea typeface="Times New Roman" panose="02020603050405020304" pitchFamily="18" charset="0"/>
                    <a:cs typeface="Times New Roman" pitchFamily="18" charset="0"/>
                  </a:rPr>
                  <a:t> dung </a:t>
                </a:r>
                <a:r>
                  <a:rPr lang="en-US" sz="2800" dirty="0" err="1">
                    <a:latin typeface="Times New Roman" pitchFamily="18" charset="0"/>
                    <a:ea typeface="Times New Roman" panose="02020603050405020304" pitchFamily="18" charset="0"/>
                    <a:cs typeface="Times New Roman" pitchFamily="18" charset="0"/>
                  </a:rPr>
                  <a:t>tích</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của</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bể</a:t>
                </a:r>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𝑉</m:t>
                    </m:r>
                    <m:r>
                      <a:rPr lang="en-US" sz="2800" i="1">
                        <a:latin typeface="Cambria Math" panose="02040503050406030204" pitchFamily="18" charset="0"/>
                        <a:ea typeface="Calibri" panose="020F0502020204030204" pitchFamily="34" charset="0"/>
                        <a:cs typeface="Arial" panose="020B0604020202020204" pitchFamily="34" charset="0"/>
                      </a:rPr>
                      <m:t>=1,5+22</m:t>
                    </m:r>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i="1">
                        <a:latin typeface="Cambria Math" panose="02040503050406030204" pitchFamily="18" charset="0"/>
                        <a:ea typeface="Calibri" panose="020F0502020204030204" pitchFamily="34" charset="0"/>
                        <a:cs typeface="Arial" panose="020B0604020202020204" pitchFamily="34" charset="0"/>
                      </a:rPr>
                      <m:t>+16</m:t>
                    </m:r>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i="1">
                        <a:latin typeface="Cambria Math" panose="02040503050406030204" pitchFamily="18" charset="0"/>
                        <a:ea typeface="Calibri" panose="020F0502020204030204" pitchFamily="34" charset="0"/>
                        <a:cs typeface="Arial" panose="020B0604020202020204" pitchFamily="34" charset="0"/>
                      </a:rPr>
                      <m:t>+0,5.16</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=38</m:t>
                    </m:r>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i="1">
                        <a:latin typeface="Cambria Math" panose="02040503050406030204" pitchFamily="18" charset="0"/>
                        <a:ea typeface="Calibri" panose="020F0502020204030204" pitchFamily="34" charset="0"/>
                        <a:cs typeface="Arial" panose="020B0604020202020204" pitchFamily="34" charset="0"/>
                      </a:rPr>
                      <m:t>+9,5</m:t>
                    </m:r>
                  </m:oMath>
                </a14:m>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2400" y="4833257"/>
                <a:ext cx="8865220" cy="1815882"/>
              </a:xfrm>
              <a:prstGeom prst="rect">
                <a:avLst/>
              </a:prstGeom>
              <a:blipFill rotWithShape="1">
                <a:blip r:embed="rId2"/>
                <a:stretch>
                  <a:fillRect l="-1444" t="-3356"/>
                </a:stretch>
              </a:blipFill>
            </p:spPr>
            <p:txBody>
              <a:bodyPr/>
              <a:lstStyle/>
              <a:p>
                <a:r>
                  <a:rPr lang="en-US">
                    <a:noFill/>
                  </a:rPr>
                  <a:t> </a:t>
                </a:r>
              </a:p>
            </p:txBody>
          </p:sp>
        </mc:Fallback>
      </mc:AlternateContent>
    </p:spTree>
    <p:extLst>
      <p:ext uri="{BB962C8B-B14F-4D97-AF65-F5344CB8AC3E}">
        <p14:creationId xmlns:p14="http://schemas.microsoft.com/office/powerpoint/2010/main" val="27909536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animBg="1"/>
      <p:bldP spid="11" grpId="0"/>
      <p:bldP spid="9"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2775" y="1102790"/>
            <a:ext cx="1728439" cy="5334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lIns="51206" tIns="25603" rIns="51206" bIns="25603" rtlCol="0" anchor="ctr"/>
          <a:lstStyle/>
          <a:p>
            <a:pPr algn="ctr" defTabSz="512000"/>
            <a:r>
              <a:rPr lang="en-US" sz="2800" b="1" dirty="0" err="1">
                <a:solidFill>
                  <a:prstClr val="white"/>
                </a:solidFill>
                <a:latin typeface="Times New Roman" pitchFamily="18" charset="0"/>
                <a:cs typeface="Times New Roman" pitchFamily="18" charset="0"/>
              </a:rPr>
              <a:t>Bài</a:t>
            </a:r>
            <a:r>
              <a:rPr lang="en-US" sz="2800" b="1" dirty="0">
                <a:solidFill>
                  <a:prstClr val="white"/>
                </a:solidFill>
                <a:latin typeface="Times New Roman" pitchFamily="18" charset="0"/>
                <a:cs typeface="Times New Roman" pitchFamily="18" charset="0"/>
              </a:rPr>
              <a:t> 7.11</a:t>
            </a:r>
          </a:p>
        </p:txBody>
      </p:sp>
      <p:sp>
        <p:nvSpPr>
          <p:cNvPr id="9" name="Rectangle 8"/>
          <p:cNvSpPr/>
          <p:nvPr/>
        </p:nvSpPr>
        <p:spPr>
          <a:xfrm>
            <a:off x="172844" y="1752600"/>
            <a:ext cx="8686800" cy="3221805"/>
          </a:xfrm>
          <a:prstGeom prst="rect">
            <a:avLst/>
          </a:prstGeom>
        </p:spPr>
        <p:txBody>
          <a:bodyPr wrap="square" lIns="51206" tIns="25603" rIns="51206" bIns="25603">
            <a:spAutoFit/>
          </a:bodyPr>
          <a:lstStyle/>
          <a:p>
            <a:pPr defTabSz="512000">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Mẹ</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cho</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Quỳnh</a:t>
            </a:r>
            <a:r>
              <a:rPr lang="en-US" sz="2800" dirty="0">
                <a:solidFill>
                  <a:prstClr val="black"/>
                </a:solidFill>
                <a:latin typeface="Times New Roman" pitchFamily="18" charset="0"/>
                <a:ea typeface="Calibri" panose="020F0502020204030204" pitchFamily="34" charset="0"/>
                <a:cs typeface="Times New Roman" pitchFamily="18" charset="0"/>
              </a:rPr>
              <a:t> 100 </a:t>
            </a:r>
            <a:r>
              <a:rPr lang="en-US" sz="2800" dirty="0" err="1">
                <a:solidFill>
                  <a:prstClr val="black"/>
                </a:solidFill>
                <a:latin typeface="Times New Roman" pitchFamily="18" charset="0"/>
                <a:ea typeface="Calibri" panose="020F0502020204030204" pitchFamily="34" charset="0"/>
                <a:cs typeface="Times New Roman" pitchFamily="18" charset="0"/>
              </a:rPr>
              <a:t>nghìn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đồng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Quỳnh</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mua</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một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bộ</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dụng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cụ</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học</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tập</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có</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giá</a:t>
            </a:r>
            <a:r>
              <a:rPr lang="en-US" sz="2800" dirty="0">
                <a:solidFill>
                  <a:prstClr val="black"/>
                </a:solidFill>
                <a:latin typeface="Times New Roman" pitchFamily="18" charset="0"/>
                <a:ea typeface="Calibri" panose="020F0502020204030204" pitchFamily="34" charset="0"/>
                <a:cs typeface="Times New Roman" pitchFamily="18" charset="0"/>
              </a:rPr>
              <a:t> 37 </a:t>
            </a:r>
            <a:r>
              <a:rPr lang="en-US" sz="2800" dirty="0" err="1">
                <a:solidFill>
                  <a:prstClr val="black"/>
                </a:solidFill>
                <a:latin typeface="Times New Roman" pitchFamily="18" charset="0"/>
                <a:ea typeface="Calibri" panose="020F0502020204030204" pitchFamily="34" charset="0"/>
                <a:cs typeface="Times New Roman" pitchFamily="18" charset="0"/>
              </a:rPr>
              <a:t>nghìn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đồng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và</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một</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cuốn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sách</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tham</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khảo</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môn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Toán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với</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giá</a:t>
            </a:r>
            <a:r>
              <a:rPr lang="en-US" sz="2800" dirty="0">
                <a:solidFill>
                  <a:prstClr val="black"/>
                </a:solidFill>
                <a:latin typeface="Times New Roman" pitchFamily="18" charset="0"/>
                <a:ea typeface="Calibri" panose="020F0502020204030204" pitchFamily="34" charset="0"/>
                <a:cs typeface="Times New Roman" pitchFamily="18" charset="0"/>
              </a:rPr>
              <a:t> x (</a:t>
            </a:r>
            <a:r>
              <a:rPr lang="en-US" sz="2800" dirty="0" err="1">
                <a:solidFill>
                  <a:prstClr val="black"/>
                </a:solidFill>
                <a:latin typeface="Times New Roman" pitchFamily="18" charset="0"/>
                <a:ea typeface="Calibri" panose="020F0502020204030204" pitchFamily="34" charset="0"/>
                <a:cs typeface="Times New Roman" pitchFamily="18" charset="0"/>
              </a:rPr>
              <a:t>nghìn</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đồng</a:t>
            </a:r>
            <a:r>
              <a:rPr lang="en-US" sz="2800" dirty="0">
                <a:solidFill>
                  <a:prstClr val="black"/>
                </a:solidFill>
                <a:latin typeface="Times New Roman" pitchFamily="18" charset="0"/>
                <a:ea typeface="Calibri" panose="020F0502020204030204" pitchFamily="34" charset="0"/>
                <a:cs typeface="Times New Roman" pitchFamily="18" charset="0"/>
              </a:rPr>
              <a:t>).</a:t>
            </a:r>
          </a:p>
          <a:p>
            <a:pPr defTabSz="512000">
              <a:spcBef>
                <a:spcPts val="336"/>
              </a:spcBef>
              <a:spcAft>
                <a:spcPts val="336"/>
              </a:spcAft>
            </a:pPr>
            <a:r>
              <a:rPr lang="en-US" sz="2800" dirty="0">
                <a:solidFill>
                  <a:prstClr val="black"/>
                </a:solidFill>
                <a:latin typeface="Times New Roman" pitchFamily="18" charset="0"/>
                <a:ea typeface="Times New Roman" panose="02020603050405020304" pitchFamily="18" charset="0"/>
                <a:cs typeface="Times New Roman" pitchFamily="18" charset="0"/>
              </a:rPr>
              <a:t>a. </a:t>
            </a:r>
            <a:r>
              <a:rPr lang="en-US" sz="2800" dirty="0" err="1">
                <a:solidFill>
                  <a:prstClr val="black"/>
                </a:solidFill>
                <a:latin typeface="Times New Roman" pitchFamily="18" charset="0"/>
                <a:ea typeface="Times New Roman" panose="02020603050405020304" pitchFamily="18" charset="0"/>
                <a:cs typeface="Times New Roman" pitchFamily="18" charset="0"/>
              </a:rPr>
              <a:t>Hãy</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tìm</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thức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biến</a:t>
            </a:r>
            <a:r>
              <a:rPr lang="en-US" sz="2800" dirty="0">
                <a:solidFill>
                  <a:prstClr val="black"/>
                </a:solidFill>
                <a:latin typeface="Times New Roman" pitchFamily="18" charset="0"/>
                <a:ea typeface="Times New Roman" panose="02020603050405020304" pitchFamily="18" charset="0"/>
                <a:cs typeface="Times New Roman" pitchFamily="18" charset="0"/>
              </a:rPr>
              <a:t> x) </a:t>
            </a:r>
            <a:r>
              <a:rPr lang="en-US" sz="2800" dirty="0" err="1">
                <a:solidFill>
                  <a:prstClr val="black"/>
                </a:solidFill>
                <a:latin typeface="Times New Roman" pitchFamily="18" charset="0"/>
                <a:ea typeface="Times New Roman" panose="02020603050405020304" pitchFamily="18" charset="0"/>
                <a:cs typeface="Times New Roman" pitchFamily="18" charset="0"/>
              </a:rPr>
              <a:t>biểu</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thị</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tiền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Quỳnh</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còn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lại</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đơn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vị</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nghìn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đồng</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Tìm</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bậc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của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thức</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đó</a:t>
            </a:r>
            <a:r>
              <a:rPr lang="en-US" sz="2800" dirty="0">
                <a:solidFill>
                  <a:prstClr val="black"/>
                </a:solidFill>
                <a:latin typeface="Times New Roman" pitchFamily="18" charset="0"/>
                <a:ea typeface="Times New Roman" panose="02020603050405020304" pitchFamily="18" charset="0"/>
                <a:cs typeface="Times New Roman" pitchFamily="18" charset="0"/>
              </a:rPr>
              <a:t>.</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2000">
              <a:spcBef>
                <a:spcPts val="336"/>
              </a:spcBef>
              <a:spcAft>
                <a:spcPts val="336"/>
              </a:spcAft>
            </a:pPr>
            <a:r>
              <a:rPr lang="en-US" sz="2800" dirty="0" err="1">
                <a:solidFill>
                  <a:prstClr val="black"/>
                </a:solidFill>
                <a:latin typeface="Times New Roman" pitchFamily="18" charset="0"/>
                <a:ea typeface="Times New Roman" panose="02020603050405020304" pitchFamily="18" charset="0"/>
                <a:cs typeface="Times New Roman" pitchFamily="18" charset="0"/>
              </a:rPr>
              <a:t>b.Sau</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khi</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mua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sách</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thì</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Quỳnh</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tiêu</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vừa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hết</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số</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tiền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mẹ</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cho</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Hỏi</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giá</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tiền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của</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cuốn</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sách</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là</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bao</a:t>
            </a:r>
            <a:r>
              <a:rPr lang="en-US" sz="2800" dirty="0">
                <a:solidFill>
                  <a:prstClr val="black"/>
                </a:solidFill>
                <a:latin typeface="Times New Roman" pitchFamily="18" charset="0"/>
                <a:ea typeface="Times New Roman" panose="02020603050405020304" pitchFamily="18" charset="0"/>
                <a:cs typeface="Times New Roman" pitchFamily="18" charset="0"/>
              </a:rPr>
              <a:t> </a:t>
            </a:r>
            <a:r>
              <a:rPr lang="en-US" sz="2800" dirty="0" err="1">
                <a:solidFill>
                  <a:prstClr val="black"/>
                </a:solidFill>
                <a:latin typeface="Times New Roman" pitchFamily="18" charset="0"/>
                <a:ea typeface="Times New Roman" panose="02020603050405020304" pitchFamily="18" charset="0"/>
                <a:cs typeface="Times New Roman" pitchFamily="18" charset="0"/>
              </a:rPr>
              <a:t>nhiêu</a:t>
            </a:r>
            <a:r>
              <a:rPr lang="en-US" sz="2800" dirty="0">
                <a:solidFill>
                  <a:prstClr val="black"/>
                </a:solidFill>
                <a:latin typeface="Times New Roman" pitchFamily="18" charset="0"/>
                <a:ea typeface="Times New Roman" panose="02020603050405020304" pitchFamily="18" charset="0"/>
                <a:cs typeface="Times New Roman" pitchFamily="18" charset="0"/>
              </a:rPr>
              <a:t>?</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12" name="Rectangle 11"/>
          <p:cNvSpPr/>
          <p:nvPr/>
        </p:nvSpPr>
        <p:spPr>
          <a:xfrm>
            <a:off x="241610" y="148686"/>
            <a:ext cx="7315200" cy="954107"/>
          </a:xfrm>
          <a:prstGeom prst="rect">
            <a:avLst/>
          </a:prstGeom>
        </p:spPr>
        <p:txBody>
          <a:bodyPr wrap="square" lIns="91430" tIns="45720" rIns="91430" bIns="45720">
            <a:spAutoFit/>
          </a:bodyPr>
          <a:lstStyle/>
          <a:p>
            <a:pPr>
              <a:spcBef>
                <a:spcPts val="600"/>
              </a:spcBef>
              <a:spcAft>
                <a:spcPts val="600"/>
              </a:spcAft>
            </a:pPr>
            <a:r>
              <a:rPr lang="en-US" sz="2800" dirty="0" err="1">
                <a:latin typeface="Times New Roman" pitchFamily="18" charset="0"/>
                <a:ea typeface="Calibri" panose="020F0502020204030204" pitchFamily="34" charset="0"/>
                <a:cs typeface="Times New Roman" pitchFamily="18" charset="0"/>
              </a:rPr>
              <a:t>b.Hệ</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cao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nhất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thức</a:t>
            </a:r>
            <a:r>
              <a:rPr lang="en-US" sz="2800" dirty="0">
                <a:latin typeface="Times New Roman" pitchFamily="18" charset="0"/>
                <a:ea typeface="Calibri" panose="020F0502020204030204" pitchFamily="34" charset="0"/>
                <a:cs typeface="Times New Roman" pitchFamily="18" charset="0"/>
              </a:rPr>
              <a:t> V </a:t>
            </a:r>
            <a:r>
              <a:rPr lang="en-US" sz="2800" dirty="0" err="1">
                <a:latin typeface="Times New Roman" pitchFamily="18" charset="0"/>
                <a:ea typeface="Calibri" panose="020F0502020204030204" pitchFamily="34" charset="0"/>
                <a:cs typeface="Times New Roman" pitchFamily="18" charset="0"/>
              </a:rPr>
              <a:t>là</a:t>
            </a:r>
            <a:r>
              <a:rPr lang="en-US" sz="2800" dirty="0">
                <a:latin typeface="Times New Roman" pitchFamily="18" charset="0"/>
                <a:ea typeface="Calibri" panose="020F0502020204030204" pitchFamily="34" charset="0"/>
                <a:cs typeface="Times New Roman" pitchFamily="18" charset="0"/>
              </a:rPr>
              <a:t>: 38                                                                            </a:t>
            </a:r>
            <a:r>
              <a:rPr lang="en-US" sz="2800" dirty="0" err="1">
                <a:latin typeface="Times New Roman" pitchFamily="18" charset="0"/>
                <a:ea typeface="Calibri" panose="020F0502020204030204" pitchFamily="34" charset="0"/>
                <a:cs typeface="Times New Roman" pitchFamily="18" charset="0"/>
              </a:rPr>
              <a:t>Hệ</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tự</a:t>
            </a:r>
            <a:r>
              <a:rPr lang="en-US" sz="2800" dirty="0">
                <a:latin typeface="Times New Roman" pitchFamily="18" charset="0"/>
                <a:ea typeface="Calibri" panose="020F0502020204030204" pitchFamily="34" charset="0"/>
                <a:cs typeface="Times New Roman" pitchFamily="18" charset="0"/>
              </a:rPr>
              <a:t> do: 9,5</a:t>
            </a:r>
          </a:p>
        </p:txBody>
      </p:sp>
    </p:spTree>
    <p:extLst>
      <p:ext uri="{BB962C8B-B14F-4D97-AF65-F5344CB8AC3E}">
        <p14:creationId xmlns:p14="http://schemas.microsoft.com/office/powerpoint/2010/main" val="1943281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4056484" y="178735"/>
            <a:ext cx="1201316" cy="507065"/>
          </a:xfrm>
          <a:prstGeom prst="wedgeEllipseCallout">
            <a:avLst>
              <a:gd name="adj1" fmla="val -25446"/>
              <a:gd name="adj2" fmla="val 62486"/>
            </a:avLst>
          </a:prstGeom>
        </p:spPr>
        <p:style>
          <a:lnRef idx="1">
            <a:schemeClr val="accent5"/>
          </a:lnRef>
          <a:fillRef idx="2">
            <a:schemeClr val="accent5"/>
          </a:fillRef>
          <a:effectRef idx="1">
            <a:schemeClr val="accent5"/>
          </a:effectRef>
          <a:fontRef idx="minor">
            <a:schemeClr val="dk1"/>
          </a:fontRef>
        </p:style>
        <p:txBody>
          <a:bodyPr lIns="51206" tIns="25603" rIns="51206" bIns="25603" rtlCol="0" anchor="ctr"/>
          <a:lstStyle/>
          <a:p>
            <a:pPr algn="ctr" defTabSz="512060"/>
            <a:r>
              <a:rPr lang="en-US" sz="2800" b="1" dirty="0" err="1">
                <a:solidFill>
                  <a:srgbClr val="C00000"/>
                </a:solidFill>
                <a:latin typeface="Times New Roman" pitchFamily="18" charset="0"/>
                <a:cs typeface="Times New Roman" pitchFamily="18" charset="0"/>
              </a:rPr>
              <a:t>Giải</a:t>
            </a:r>
            <a:endParaRPr lang="en-US" sz="2800" b="1" dirty="0">
              <a:solidFill>
                <a:srgbClr val="C00000"/>
              </a:solidFill>
              <a:latin typeface="Times New Roman" pitchFamily="18" charset="0"/>
              <a:cs typeface="Times New Roman" pitchFamily="18" charset="0"/>
            </a:endParaRPr>
          </a:p>
        </p:txBody>
      </p:sp>
      <p:sp>
        <p:nvSpPr>
          <p:cNvPr id="6" name="Rectangle 5"/>
          <p:cNvSpPr/>
          <p:nvPr/>
        </p:nvSpPr>
        <p:spPr>
          <a:xfrm>
            <a:off x="342900" y="838200"/>
            <a:ext cx="8648700" cy="3205903"/>
          </a:xfrm>
          <a:prstGeom prst="rect">
            <a:avLst/>
          </a:prstGeom>
        </p:spPr>
        <p:txBody>
          <a:bodyPr wrap="square" lIns="51206" tIns="25603" rIns="51206" bIns="25603">
            <a:spAutoFit/>
          </a:bodyPr>
          <a:lstStyle/>
          <a:p>
            <a:pPr algn="just" defTabSz="512060">
              <a:lnSpc>
                <a:spcPct val="150000"/>
              </a:lnSpc>
            </a:pPr>
            <a:r>
              <a:rPr lang="en-US" sz="2800" dirty="0">
                <a:solidFill>
                  <a:prstClr val="black"/>
                </a:solidFill>
                <a:latin typeface="Times New Roman" pitchFamily="18" charset="0"/>
                <a:cs typeface="Times New Roman" pitchFamily="18" charset="0"/>
              </a:rPr>
              <a:t>a)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tiền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Quỳnh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mua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tập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cuốn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Toán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37 + x </a:t>
            </a:r>
            <a:r>
              <a:rPr lang="en-US" sz="2800" dirty="0" err="1">
                <a:solidFill>
                  <a:prstClr val="black"/>
                </a:solidFill>
                <a:latin typeface="Times New Roman" pitchFamily="18" charset="0"/>
                <a:cs typeface="Times New Roman" pitchFamily="18" charset="0"/>
              </a:rPr>
              <a:t>nghìn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a:t>
            </a:r>
          </a:p>
          <a:p>
            <a:pPr algn="just" defTabSz="512060">
              <a:lnSpc>
                <a:spcPct val="150000"/>
              </a:lnSpc>
            </a:pP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tiền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Quỳnh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p>
          <a:p>
            <a:pPr algn="ctr" defTabSz="512060">
              <a:lnSpc>
                <a:spcPct val="150000"/>
              </a:lnSpc>
            </a:pPr>
            <a:r>
              <a:rPr lang="en-US" sz="2800" dirty="0">
                <a:solidFill>
                  <a:prstClr val="black"/>
                </a:solidFill>
                <a:latin typeface="Times New Roman" pitchFamily="18" charset="0"/>
                <a:cs typeface="Times New Roman" pitchFamily="18" charset="0"/>
              </a:rPr>
              <a:t> Q(x) = 100 – (37 + x) = 63 - x (</a:t>
            </a:r>
            <a:r>
              <a:rPr lang="en-US" sz="2800" dirty="0" err="1">
                <a:solidFill>
                  <a:prstClr val="black"/>
                </a:solidFill>
                <a:latin typeface="Times New Roman" pitchFamily="18" charset="0"/>
                <a:cs typeface="Times New Roman" pitchFamily="18" charset="0"/>
              </a:rPr>
              <a:t>nghìn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a:t>
            </a:r>
          </a:p>
          <a:p>
            <a:pPr marL="320037" indent="-320037" algn="just" defTabSz="512060">
              <a:lnSpc>
                <a:spcPct val="150000"/>
              </a:lnSpc>
              <a:buFont typeface="Arial" panose="020B0604020202020204" pitchFamily="34" charset="0"/>
              <a:buChar char="•"/>
            </a:pPr>
            <a:r>
              <a:rPr lang="en-US" sz="2800" dirty="0" err="1">
                <a:solidFill>
                  <a:prstClr val="black"/>
                </a:solidFill>
                <a:latin typeface="Times New Roman" pitchFamily="18" charset="0"/>
                <a:cs typeface="Times New Roman" pitchFamily="18" charset="0"/>
              </a:rPr>
              <a:t>Bậc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bậc</a:t>
            </a:r>
            <a:r>
              <a:rPr lang="en-US" sz="2800" dirty="0">
                <a:solidFill>
                  <a:prstClr val="black"/>
                </a:solidFill>
                <a:latin typeface="Times New Roman" pitchFamily="18" charset="0"/>
                <a:cs typeface="Times New Roman" pitchFamily="18" charset="0"/>
              </a:rPr>
              <a:t> 1.</a:t>
            </a:r>
          </a:p>
        </p:txBody>
      </p:sp>
      <p:sp>
        <p:nvSpPr>
          <p:cNvPr id="8" name="Rectangle 7"/>
          <p:cNvSpPr/>
          <p:nvPr/>
        </p:nvSpPr>
        <p:spPr>
          <a:xfrm>
            <a:off x="342900" y="4114800"/>
            <a:ext cx="8507186" cy="1913241"/>
          </a:xfrm>
          <a:prstGeom prst="rect">
            <a:avLst/>
          </a:prstGeom>
        </p:spPr>
        <p:txBody>
          <a:bodyPr wrap="square" lIns="51206" tIns="25603" rIns="51206" bIns="25603">
            <a:spAutoFit/>
          </a:bodyPr>
          <a:lstStyle/>
          <a:p>
            <a:pPr defTabSz="512060">
              <a:lnSpc>
                <a:spcPct val="150000"/>
              </a:lnSpc>
            </a:pPr>
            <a:r>
              <a:rPr lang="en-US" sz="2800" dirty="0">
                <a:solidFill>
                  <a:prstClr val="black"/>
                </a:solidFill>
                <a:latin typeface="Times New Roman" pitchFamily="18" charset="0"/>
                <a:cs typeface="Times New Roman" pitchFamily="18" charset="0"/>
              </a:rPr>
              <a:t>b) </a:t>
            </a:r>
            <a:r>
              <a:rPr lang="en-US" sz="2800" dirty="0" err="1">
                <a:solidFill>
                  <a:prstClr val="black"/>
                </a:solidFill>
                <a:latin typeface="Times New Roman" pitchFamily="18" charset="0"/>
                <a:cs typeface="Times New Roman" pitchFamily="18" charset="0"/>
              </a:rPr>
              <a:t>Sau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mua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Quỳnh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tiền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mẹ</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nên</a:t>
            </a:r>
            <a:r>
              <a:rPr lang="en-US" sz="2800" dirty="0">
                <a:solidFill>
                  <a:prstClr val="black"/>
                </a:solidFill>
                <a:latin typeface="Times New Roman" pitchFamily="18" charset="0"/>
                <a:cs typeface="Times New Roman" pitchFamily="18" charset="0"/>
              </a:rPr>
              <a:t>: Q(x) = 0 ⇒ 63 - x = 0  ⇒ x = 63</a:t>
            </a:r>
          </a:p>
          <a:p>
            <a:pPr defTabSz="512060">
              <a:lnSpc>
                <a:spcPct val="150000"/>
              </a:lnSpc>
            </a:pPr>
            <a:r>
              <a:rPr lang="en-US" sz="2800" dirty="0" err="1">
                <a:solidFill>
                  <a:prstClr val="black"/>
                </a:solidFill>
                <a:latin typeface="Times New Roman" pitchFamily="18" charset="0"/>
                <a:cs typeface="Times New Roman" pitchFamily="18" charset="0"/>
              </a:rPr>
              <a:t>Vậy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cuốn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63 </a:t>
            </a:r>
            <a:r>
              <a:rPr lang="en-US" sz="2800" dirty="0" err="1">
                <a:solidFill>
                  <a:prstClr val="black"/>
                </a:solidFill>
                <a:latin typeface="Times New Roman" pitchFamily="18" charset="0"/>
                <a:cs typeface="Times New Roman" pitchFamily="18" charset="0"/>
              </a:rPr>
              <a:t>nghìn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785267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99+ Hình nền PowerPoint đẹp,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22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8"/>
          <p:cNvSpPr txBox="1"/>
          <p:nvPr/>
        </p:nvSpPr>
        <p:spPr>
          <a:xfrm>
            <a:off x="1371600" y="844605"/>
            <a:ext cx="6248400" cy="553998"/>
          </a:xfrm>
          <a:prstGeom prst="rect">
            <a:avLst/>
          </a:prstGeom>
        </p:spPr>
        <p:txBody>
          <a:bodyPr wrap="square" lIns="0" tIns="0" rIns="0" bIns="0" rtlCol="0" anchor="t">
            <a:spAutoFit/>
          </a:bodyPr>
          <a:lstStyle/>
          <a:p>
            <a:pPr algn="ctr"/>
            <a:r>
              <a:rPr lang="en-US" sz="3600" b="1" dirty="0">
                <a:solidFill>
                  <a:srgbClr val="243762"/>
                </a:solidFill>
                <a:latin typeface="Times New Roman" pitchFamily="18" charset="0"/>
                <a:cs typeface="Times New Roman" pitchFamily="18" charset="0"/>
              </a:rPr>
              <a:t>HƯỚNG DẪN VỀ NHÀ</a:t>
            </a:r>
          </a:p>
        </p:txBody>
      </p:sp>
      <p:sp>
        <p:nvSpPr>
          <p:cNvPr id="4" name="TextBox 3"/>
          <p:cNvSpPr txBox="1"/>
          <p:nvPr/>
        </p:nvSpPr>
        <p:spPr>
          <a:xfrm>
            <a:off x="381000" y="1600200"/>
            <a:ext cx="67818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endParaRPr lang="en-US" sz="3200" dirty="0">
              <a:latin typeface="Times New Roman" pitchFamily="18" charset="0"/>
              <a:cs typeface="Times New Roman" pitchFamily="18" charset="0"/>
            </a:endParaRPr>
          </a:p>
        </p:txBody>
      </p:sp>
      <p:sp>
        <p:nvSpPr>
          <p:cNvPr id="5" name="TextBox 4"/>
          <p:cNvSpPr txBox="1"/>
          <p:nvPr/>
        </p:nvSpPr>
        <p:spPr>
          <a:xfrm>
            <a:off x="381000" y="2206746"/>
            <a:ext cx="8534400"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SBT</a:t>
            </a:r>
          </a:p>
        </p:txBody>
      </p:sp>
      <p:sp>
        <p:nvSpPr>
          <p:cNvPr id="6" name="TextBox 5"/>
          <p:cNvSpPr txBox="1"/>
          <p:nvPr/>
        </p:nvSpPr>
        <p:spPr>
          <a:xfrm>
            <a:off x="304800" y="3251307"/>
            <a:ext cx="8686800"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26.PHÉP CỘNG VÀ PHÉP TRỪ ĐA THỨC MỘT BIẾN</a:t>
            </a:r>
          </a:p>
        </p:txBody>
      </p:sp>
    </p:spTree>
    <p:extLst>
      <p:ext uri="{BB962C8B-B14F-4D97-AF65-F5344CB8AC3E}">
        <p14:creationId xmlns:p14="http://schemas.microsoft.com/office/powerpoint/2010/main" val="39855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ải về 99+ hình nền powerpoint đơn giản tinh tế mới nhất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0"/>
            <a:ext cx="4114800" cy="584775"/>
          </a:xfrm>
          <a:prstGeom prst="rect">
            <a:avLst/>
          </a:prstGeom>
          <a:noFill/>
        </p:spPr>
        <p:txBody>
          <a:bodyPr wrap="square" lIns="91430" tIns="45720" rIns="91430" bIns="45720" rtlCol="0">
            <a:spAutoFit/>
          </a:bodyPr>
          <a:lstStyle/>
          <a:p>
            <a:pPr defTabSz="912979"/>
            <a:r>
              <a:rPr lang="en-US" sz="3200" b="1" kern="0" dirty="0">
                <a:latin typeface="Times New Roman" pitchFamily="18" charset="0"/>
                <a:cs typeface="Times New Roman" pitchFamily="18" charset="0"/>
              </a:rPr>
              <a:t>1. </a:t>
            </a:r>
            <a:r>
              <a:rPr lang="en-US" sz="3200" b="1" kern="0" dirty="0" err="1">
                <a:latin typeface="Times New Roman" pitchFamily="18" charset="0"/>
                <a:cs typeface="Times New Roman" pitchFamily="18" charset="0"/>
              </a:rPr>
              <a:t>Đơn</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thức</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một</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biến</a:t>
            </a:r>
            <a:endParaRPr lang="en-US" sz="3200" b="1" kern="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219200" y="569383"/>
                <a:ext cx="7848600" cy="1563377"/>
              </a:xfrm>
              <a:prstGeom prst="rect">
                <a:avLst/>
              </a:prstGeom>
            </p:spPr>
            <p:txBody>
              <a:bodyPr wrap="square" lIns="91430" tIns="45720" rIns="91430" bIns="45720">
                <a:spAutoFit/>
              </a:bodyPr>
              <a:lstStyle/>
              <a:p>
                <a:pPr>
                  <a:spcBef>
                    <a:spcPts val="600"/>
                  </a:spcBef>
                  <a:spcAft>
                    <a:spcPts val="600"/>
                  </a:spcAft>
                </a:pPr>
                <a:r>
                  <a:rPr lang="nl-NL" sz="2800" dirty="0">
                    <a:latin typeface="Times New Roman" pitchFamily="18" charset="0"/>
                    <a:ea typeface="Calibri" panose="020F0502020204030204" pitchFamily="34" charset="0"/>
                    <a:cs typeface="Times New Roman" pitchFamily="18" charset="0"/>
                  </a:rPr>
                  <a:t>Các biểu thức như -0,5x; 3x</a:t>
                </a:r>
                <a:r>
                  <a:rPr lang="nl-NL" sz="2800" baseline="30000" dirty="0">
                    <a:latin typeface="Times New Roman" pitchFamily="18" charset="0"/>
                    <a:ea typeface="Calibri" panose="020F0502020204030204" pitchFamily="34" charset="0"/>
                    <a:cs typeface="Times New Roman" pitchFamily="18" charset="0"/>
                  </a:rPr>
                  <a:t>2</a:t>
                </a:r>
                <a:r>
                  <a:rPr lang="nl-NL" sz="28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nl-NL"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nl-NL" sz="2800" i="1">
                            <a:latin typeface="Cambria Math" panose="02040503050406030204" pitchFamily="18" charset="0"/>
                            <a:ea typeface="Calibri" panose="020F0502020204030204" pitchFamily="34" charset="0"/>
                            <a:cs typeface="Arial" panose="020B0604020202020204" pitchFamily="34" charset="0"/>
                          </a:rPr>
                          <m:t>3</m:t>
                        </m:r>
                      </m:num>
                      <m:den>
                        <m:r>
                          <a:rPr lang="nl-NL" sz="2800" i="1">
                            <a:latin typeface="Cambria Math" panose="02040503050406030204" pitchFamily="18" charset="0"/>
                            <a:ea typeface="Calibri" panose="020F0502020204030204" pitchFamily="34" charset="0"/>
                            <a:cs typeface="Arial" panose="020B0604020202020204" pitchFamily="34" charset="0"/>
                          </a:rPr>
                          <m:t>4</m:t>
                        </m:r>
                      </m:den>
                    </m:f>
                    <m:sSup>
                      <m:sSupPr>
                        <m:ctrlPr>
                          <a:rPr lang="en-US" sz="2800" i="1">
                            <a:latin typeface="Cambria Math" panose="02040503050406030204" pitchFamily="18" charset="0"/>
                            <a:ea typeface="Calibri" panose="020F0502020204030204" pitchFamily="34" charset="0"/>
                            <a:cs typeface="Arial" panose="020B0604020202020204" pitchFamily="34" charset="0"/>
                          </a:rPr>
                        </m:ctrlPr>
                      </m:sSupPr>
                      <m:e>
                        <m:r>
                          <a:rPr lang="en-US" sz="2800" i="1">
                            <a:latin typeface="Cambria Math" panose="02040503050406030204" pitchFamily="18" charset="0"/>
                            <a:ea typeface="Calibri" panose="020F0502020204030204" pitchFamily="34" charset="0"/>
                            <a:cs typeface="Arial" panose="020B0604020202020204" pitchFamily="34" charset="0"/>
                          </a:rPr>
                          <m:t>𝑥</m:t>
                        </m:r>
                      </m:e>
                      <m:sup>
                        <m:r>
                          <a:rPr lang="nl-NL" sz="2800" i="1">
                            <a:latin typeface="Cambria Math" panose="02040503050406030204" pitchFamily="18" charset="0"/>
                            <a:ea typeface="Calibri" panose="020F0502020204030204" pitchFamily="34" charset="0"/>
                            <a:cs typeface="Arial" panose="020B0604020202020204" pitchFamily="34" charset="0"/>
                          </a:rPr>
                          <m:t>5</m:t>
                        </m:r>
                      </m:sup>
                    </m:sSup>
                  </m:oMath>
                </a14:m>
                <a:r>
                  <a:rPr lang="nl-NL" sz="2800" dirty="0">
                    <a:latin typeface="Times New Roman" pitchFamily="18" charset="0"/>
                    <a:ea typeface="Calibri" panose="020F0502020204030204" pitchFamily="34" charset="0"/>
                    <a:cs typeface="Times New Roman" pitchFamily="18" charset="0"/>
                  </a:rPr>
                  <a:t> là những ví dụ về đơn thức một biến. Chúng đều là tích của một số với một lũy thừa của x.</a:t>
                </a:r>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9200" y="569383"/>
                <a:ext cx="7848600" cy="1563377"/>
              </a:xfrm>
              <a:prstGeom prst="rect">
                <a:avLst/>
              </a:prstGeom>
              <a:blipFill rotWithShape="1">
                <a:blip r:embed="rId3"/>
                <a:stretch>
                  <a:fillRect l="-1630" b="-972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flipH="1">
            <a:off x="152400" y="569384"/>
            <a:ext cx="990600" cy="1640418"/>
          </a:xfrm>
          <a:prstGeom prst="rect">
            <a:avLst/>
          </a:prstGeom>
        </p:spPr>
      </p:pic>
      <p:sp>
        <p:nvSpPr>
          <p:cNvPr id="2" name="Cloud Callout 1"/>
          <p:cNvSpPr/>
          <p:nvPr/>
        </p:nvSpPr>
        <p:spPr>
          <a:xfrm>
            <a:off x="1219200" y="2057400"/>
            <a:ext cx="7239000" cy="914400"/>
          </a:xfrm>
          <a:prstGeom prst="cloudCallout">
            <a:avLst/>
          </a:prstGeom>
        </p:spPr>
        <p:style>
          <a:lnRef idx="1">
            <a:schemeClr val="accent3"/>
          </a:lnRef>
          <a:fillRef idx="2">
            <a:schemeClr val="accent3"/>
          </a:fillRef>
          <a:effectRef idx="1">
            <a:schemeClr val="accent3"/>
          </a:effectRef>
          <a:fontRef idx="minor">
            <a:schemeClr val="dk1"/>
          </a:fontRef>
        </p:style>
        <p:txBody>
          <a:bodyPr lIns="91430" tIns="45720" rIns="91430" bIns="45720" spcCol="0" rtlCol="0" anchor="ctr"/>
          <a:lstStyle/>
          <a:p>
            <a:pPr lvl="0"/>
            <a:r>
              <a:rPr lang="vi-VN" sz="2800" b="1" i="1" dirty="0">
                <a:solidFill>
                  <a:srgbClr val="C00000"/>
                </a:solidFill>
                <a:latin typeface="Times New Roman" pitchFamily="18" charset="0"/>
                <a:cs typeface="Times New Roman" pitchFamily="18" charset="0"/>
              </a:rPr>
              <a:t>Vậy đơn thức một biến là gì?</a:t>
            </a:r>
            <a:endParaRPr lang="en-US" sz="2800" b="1" i="1" dirty="0">
              <a:solidFill>
                <a:srgbClr val="C00000"/>
              </a:solidFill>
              <a:latin typeface="Times New Roman" pitchFamily="18" charset="0"/>
              <a:cs typeface="Times New Roman" pitchFamily="18" charset="0"/>
            </a:endParaRPr>
          </a:p>
        </p:txBody>
      </p:sp>
      <p:sp>
        <p:nvSpPr>
          <p:cNvPr id="8" name="Rectangle 7"/>
          <p:cNvSpPr/>
          <p:nvPr/>
        </p:nvSpPr>
        <p:spPr>
          <a:xfrm>
            <a:off x="1143025" y="1940711"/>
            <a:ext cx="5461731" cy="584775"/>
          </a:xfrm>
          <a:prstGeom prst="rect">
            <a:avLst/>
          </a:prstGeom>
        </p:spPr>
        <p:txBody>
          <a:bodyPr wrap="none" lIns="91430" tIns="45720" rIns="91430" bIns="45720">
            <a:spAutoFit/>
          </a:bodyPr>
          <a:lstStyle/>
          <a:p>
            <a:r>
              <a:rPr lang="vi-VN" sz="3200" b="1" dirty="0">
                <a:solidFill>
                  <a:srgbClr val="C00000"/>
                </a:solidFill>
                <a:latin typeface="Times New Roman" pitchFamily="18" charset="0"/>
                <a:cs typeface="Times New Roman" pitchFamily="18" charset="0"/>
              </a:rPr>
              <a:t>Sơ lược về đơn thức một biến:</a:t>
            </a:r>
            <a:endParaRPr lang="en-US" sz="3200" b="1" dirty="0">
              <a:solidFill>
                <a:srgbClr val="C00000"/>
              </a:solidFill>
              <a:latin typeface="Times New Roman" pitchFamily="18" charset="0"/>
              <a:cs typeface="Times New Roman" pitchFamily="18" charset="0"/>
            </a:endParaRPr>
          </a:p>
        </p:txBody>
      </p:sp>
      <p:sp>
        <p:nvSpPr>
          <p:cNvPr id="9" name="Rectangle 8"/>
          <p:cNvSpPr/>
          <p:nvPr/>
        </p:nvSpPr>
        <p:spPr>
          <a:xfrm>
            <a:off x="76211" y="2438400"/>
            <a:ext cx="9067799" cy="1815882"/>
          </a:xfrm>
          <a:prstGeom prst="rect">
            <a:avLst/>
          </a:prstGeom>
        </p:spPr>
        <p:txBody>
          <a:bodyPr wrap="square" lIns="91430" tIns="45720" rIns="91430" bIns="45720">
            <a:spAutoFit/>
          </a:bodyPr>
          <a:lstStyle/>
          <a:p>
            <a:r>
              <a:rPr lang="vi-VN" sz="2800" b="1" dirty="0">
                <a:solidFill>
                  <a:srgbClr val="0070C0"/>
                </a:solidFill>
                <a:latin typeface="Times New Roman" pitchFamily="18" charset="0"/>
                <a:cs typeface="Times New Roman" pitchFamily="18" charset="0"/>
              </a:rPr>
              <a:t>Đơn thức một biến </a:t>
            </a:r>
            <a:r>
              <a:rPr lang="vi-VN" sz="2800" b="1" dirty="0">
                <a:latin typeface="Times New Roman" pitchFamily="18" charset="0"/>
                <a:cs typeface="Times New Roman" pitchFamily="18" charset="0"/>
              </a:rPr>
              <a:t>(</a:t>
            </a:r>
            <a:r>
              <a:rPr lang="vi-VN" sz="2800" b="1" dirty="0">
                <a:solidFill>
                  <a:srgbClr val="0070C0"/>
                </a:solidFill>
                <a:latin typeface="Times New Roman" pitchFamily="18" charset="0"/>
                <a:cs typeface="Times New Roman" pitchFamily="18" charset="0"/>
              </a:rPr>
              <a:t>đơn thức</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là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có dạng tích của môt số thực với một lũy thừa của biến, trong đó số thực gọi là </a:t>
            </a:r>
            <a:r>
              <a:rPr lang="vi-VN" sz="2800" b="1" dirty="0">
                <a:solidFill>
                  <a:srgbClr val="0070C0"/>
                </a:solidFill>
                <a:latin typeface="Times New Roman" pitchFamily="18" charset="0"/>
                <a:cs typeface="Times New Roman" pitchFamily="18" charset="0"/>
              </a:rPr>
              <a:t>hệ số</a:t>
            </a:r>
            <a:r>
              <a:rPr lang="vi-VN" sz="2800" dirty="0">
                <a:latin typeface="Times New Roman" pitchFamily="18" charset="0"/>
                <a:cs typeface="Times New Roman" pitchFamily="18" charset="0"/>
              </a:rPr>
              <a:t>, số mũ của lũy thừa của biến gọi là </a:t>
            </a:r>
            <a:r>
              <a:rPr lang="vi-VN" sz="2800" b="1" dirty="0">
                <a:solidFill>
                  <a:srgbClr val="0070C0"/>
                </a:solidFill>
                <a:latin typeface="Times New Roman" pitchFamily="18" charset="0"/>
                <a:cs typeface="Times New Roman" pitchFamily="18" charset="0"/>
              </a:rPr>
              <a:t>bậc</a:t>
            </a:r>
            <a:r>
              <a:rPr lang="vi-VN" sz="2800" dirty="0">
                <a:latin typeface="Times New Roman" pitchFamily="18" charset="0"/>
                <a:cs typeface="Times New Roman" pitchFamily="18" charset="0"/>
              </a:rPr>
              <a:t> của đơn thức. </a:t>
            </a:r>
            <a:endParaRPr lang="en-US" sz="2800" dirty="0">
              <a:latin typeface="Times New Roman" pitchFamily="18" charset="0"/>
              <a:cs typeface="Times New Roman" pitchFamily="18" charset="0"/>
            </a:endParaRPr>
          </a:p>
        </p:txBody>
      </p:sp>
      <p:sp>
        <p:nvSpPr>
          <p:cNvPr id="6" name="Rectangle 5"/>
          <p:cNvSpPr/>
          <p:nvPr/>
        </p:nvSpPr>
        <p:spPr>
          <a:xfrm>
            <a:off x="76201" y="4114800"/>
            <a:ext cx="6172200" cy="523220"/>
          </a:xfrm>
          <a:prstGeom prst="rect">
            <a:avLst/>
          </a:prstGeom>
        </p:spPr>
        <p:txBody>
          <a:bodyPr wrap="square" lIns="91430" tIns="45720" rIns="91430" bIns="45720">
            <a:spAutoFit/>
          </a:bodyPr>
          <a:lstStyle/>
          <a:p>
            <a:pPr defTabSz="912979"/>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ặc điểm của các đơn thức một biến: </a:t>
            </a:r>
          </a:p>
        </p:txBody>
      </p:sp>
      <p:sp>
        <p:nvSpPr>
          <p:cNvPr id="10" name="Rectangle 9"/>
          <p:cNvSpPr/>
          <p:nvPr/>
        </p:nvSpPr>
        <p:spPr>
          <a:xfrm>
            <a:off x="76213" y="4572000"/>
            <a:ext cx="8991599" cy="523220"/>
          </a:xfrm>
          <a:prstGeom prst="rect">
            <a:avLst/>
          </a:prstGeom>
        </p:spPr>
        <p:txBody>
          <a:bodyPr wrap="square" lIns="91430" tIns="45720" rIns="91430" bIns="45720">
            <a:spAutoFit/>
          </a:bodyPr>
          <a:lstStyle/>
          <a:p>
            <a:pPr defTabSz="912979"/>
            <a:r>
              <a:rPr lang="en-US" sz="2800" dirty="0">
                <a:solidFill>
                  <a:prstClr val="black"/>
                </a:solidFill>
                <a:latin typeface="Times New Roman" pitchFamily="18" charset="0"/>
                <a:cs typeface="Times New Roman" pitchFamily="18" charset="0"/>
              </a:rPr>
              <a:t>C</a:t>
            </a:r>
            <a:r>
              <a:rPr lang="vi-VN" sz="2800" dirty="0">
                <a:solidFill>
                  <a:prstClr val="black"/>
                </a:solidFill>
                <a:latin typeface="Times New Roman" pitchFamily="18" charset="0"/>
                <a:cs typeface="Times New Roman" pitchFamily="18" charset="0"/>
              </a:rPr>
              <a:t>ó dạng tích của một số với một lũy thừa của biến</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p:txBody>
      </p:sp>
      <p:sp>
        <p:nvSpPr>
          <p:cNvPr id="12" name="TextBox 11"/>
          <p:cNvSpPr txBox="1"/>
          <p:nvPr/>
        </p:nvSpPr>
        <p:spPr>
          <a:xfrm>
            <a:off x="152400" y="5007429"/>
            <a:ext cx="1752600" cy="523220"/>
          </a:xfrm>
          <a:prstGeom prst="rect">
            <a:avLst/>
          </a:prstGeom>
          <a:noFill/>
        </p:spPr>
        <p:txBody>
          <a:bodyPr wrap="square" lIns="91430" tIns="45720" rIns="91430" bIns="45720" rtlCol="0">
            <a:spAutoFit/>
          </a:bodyPr>
          <a:lstStyle/>
          <a:p>
            <a:r>
              <a:rPr lang="en-US" sz="2800" b="1" dirty="0" err="1">
                <a:latin typeface="Times New Roman" pitchFamily="18" charset="0"/>
                <a:cs typeface="Times New Roman" pitchFamily="18" charset="0"/>
              </a:rPr>
              <a:t>Ví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a:t>
            </a:r>
            <a:endParaRPr lang="en-US" sz="2800" b="1" dirty="0">
              <a:latin typeface="Times New Roman" pitchFamily="18" charset="0"/>
              <a:cs typeface="Times New Roman" pitchFamily="18" charset="0"/>
            </a:endParaRPr>
          </a:p>
        </p:txBody>
      </p:sp>
      <p:sp>
        <p:nvSpPr>
          <p:cNvPr id="13" name="Rectangle 12"/>
          <p:cNvSpPr/>
          <p:nvPr/>
        </p:nvSpPr>
        <p:spPr>
          <a:xfrm>
            <a:off x="76200" y="5530852"/>
            <a:ext cx="8991600" cy="954107"/>
          </a:xfrm>
          <a:prstGeom prst="rect">
            <a:avLst/>
          </a:prstGeom>
        </p:spPr>
        <p:txBody>
          <a:bodyPr wrap="square" lIns="91430" tIns="45720" rIns="91430" bIns="45720">
            <a:spAutoFit/>
          </a:bodyPr>
          <a:lstStyle/>
          <a:p>
            <a:pPr>
              <a:spcBef>
                <a:spcPts val="600"/>
              </a:spcBef>
              <a:spcAft>
                <a:spcPts val="600"/>
              </a:spcAft>
            </a:pPr>
            <a:r>
              <a:rPr lang="nl-NL" sz="2800" dirty="0">
                <a:latin typeface="Times New Roman" pitchFamily="18" charset="0"/>
                <a:ea typeface="Calibri" panose="020F0502020204030204" pitchFamily="34" charset="0"/>
                <a:cs typeface="Times New Roman" pitchFamily="18" charset="0"/>
              </a:rPr>
              <a:t>Biểu thức 4x</a:t>
            </a:r>
            <a:r>
              <a:rPr lang="nl-NL" sz="2800" baseline="30000" dirty="0">
                <a:latin typeface="Times New Roman" pitchFamily="18" charset="0"/>
                <a:ea typeface="Calibri" panose="020F0502020204030204" pitchFamily="34" charset="0"/>
                <a:cs typeface="Times New Roman" pitchFamily="18" charset="0"/>
              </a:rPr>
              <a:t>3</a:t>
            </a:r>
            <a:r>
              <a:rPr lang="nl-NL" sz="2800" dirty="0">
                <a:latin typeface="Times New Roman" pitchFamily="18" charset="0"/>
                <a:ea typeface="Calibri" panose="020F0502020204030204" pitchFamily="34" charset="0"/>
                <a:cs typeface="Times New Roman" pitchFamily="18" charset="0"/>
              </a:rPr>
              <a:t> là một đơn thức, trong đó 4 là hệ số, số mũ 3 của x là</a:t>
            </a:r>
            <a:r>
              <a:rPr lang="nl-NL" sz="2800" dirty="0">
                <a:solidFill>
                  <a:srgbClr val="0070C0"/>
                </a:solidFill>
                <a:latin typeface="Times New Roman" pitchFamily="18" charset="0"/>
                <a:ea typeface="Calibri" panose="020F0502020204030204" pitchFamily="34" charset="0"/>
                <a:cs typeface="Times New Roman" pitchFamily="18" charset="0"/>
              </a:rPr>
              <a:t> bậc </a:t>
            </a:r>
            <a:r>
              <a:rPr lang="nl-NL" sz="2800" dirty="0">
                <a:latin typeface="Times New Roman" pitchFamily="18" charset="0"/>
                <a:ea typeface="Calibri" panose="020F0502020204030204" pitchFamily="34" charset="0"/>
                <a:cs typeface="Times New Roman" pitchFamily="18" charset="0"/>
              </a:rPr>
              <a:t>của đơn thức đó.</a:t>
            </a:r>
            <a:endParaRPr lang="en-US" sz="28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2763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2"/>
                                        </p:tgtEl>
                                      </p:cBhvr>
                                    </p:animEffect>
                                    <p:anim calcmode="lin" valueType="num">
                                      <p:cBhvr>
                                        <p:cTn id="29" dur="1000"/>
                                        <p:tgtEl>
                                          <p:spTgt spid="2"/>
                                        </p:tgtEl>
                                        <p:attrNameLst>
                                          <p:attrName>ppt_x</p:attrName>
                                        </p:attrNameLst>
                                      </p:cBhvr>
                                      <p:tavLst>
                                        <p:tav tm="0">
                                          <p:val>
                                            <p:strVal val="ppt_x"/>
                                          </p:val>
                                        </p:tav>
                                        <p:tav tm="100000">
                                          <p:val>
                                            <p:strVal val="ppt_x"/>
                                          </p:val>
                                        </p:tav>
                                      </p:tavLst>
                                    </p:anim>
                                    <p:anim calcmode="lin" valueType="num">
                                      <p:cBhvr>
                                        <p:cTn id="30" dur="1000"/>
                                        <p:tgtEl>
                                          <p:spTgt spid="2"/>
                                        </p:tgtEl>
                                        <p:attrNameLst>
                                          <p:attrName>ppt_y</p:attrName>
                                        </p:attrNameLst>
                                      </p:cBhvr>
                                      <p:tavLst>
                                        <p:tav tm="0">
                                          <p:val>
                                            <p:strVal val="ppt_y"/>
                                          </p:val>
                                        </p:tav>
                                        <p:tav tm="100000">
                                          <p:val>
                                            <p:strVal val="ppt_y+.1"/>
                                          </p:val>
                                        </p:tav>
                                      </p:tavLst>
                                    </p:anim>
                                    <p:set>
                                      <p:cBhvr>
                                        <p:cTn id="31" dur="1" fill="hold">
                                          <p:stCondLst>
                                            <p:cond delay="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 calcmode="lin" valueType="num">
                                      <p:cBhvr>
                                        <p:cTn id="5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wheel(1)">
                                      <p:cBhvr>
                                        <p:cTn id="62" dur="2000"/>
                                        <p:tgtEl>
                                          <p:spTgt spid="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2" grpId="1" animBg="1"/>
      <p:bldP spid="8" grpId="0"/>
      <p:bldP spid="9" grpId="0"/>
      <p:bldP spid="6"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 Mẫu PowerPoint 8/3 - Background, hình nền mới nhất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xmlns="" id="{95CDD055-DDC9-193A-A9BD-0502605B11C5}"/>
              </a:ext>
            </a:extLst>
          </p:cNvPr>
          <p:cNvSpPr txBox="1"/>
          <p:nvPr/>
        </p:nvSpPr>
        <p:spPr>
          <a:xfrm>
            <a:off x="304800" y="762000"/>
            <a:ext cx="8686800" cy="1477328"/>
          </a:xfrm>
          <a:prstGeom prst="rect">
            <a:avLst/>
          </a:prstGeom>
        </p:spPr>
        <p:txBody>
          <a:bodyPr wrap="square" lIns="0" tIns="0" rIns="0" bIns="0" rtlCol="0" anchor="t">
            <a:spAutoFit/>
          </a:bodyPr>
          <a:lstStyle/>
          <a:p>
            <a:pPr algn="ctr">
              <a:buClr>
                <a:srgbClr val="000000"/>
              </a:buClr>
              <a:buFont typeface="Arial"/>
              <a:buNone/>
            </a:pPr>
            <a:r>
              <a:rPr lang="en-US" sz="4800" b="1" kern="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sym typeface="Arial"/>
              </a:rPr>
              <a:t>CẢM ƠN CÁC EM ĐÃ LẮNG NGHE BÀI GIẢNG!</a:t>
            </a:r>
          </a:p>
        </p:txBody>
      </p:sp>
      <p:sp>
        <p:nvSpPr>
          <p:cNvPr id="4" name="TextBox 3"/>
          <p:cNvSpPr txBox="1"/>
          <p:nvPr/>
        </p:nvSpPr>
        <p:spPr>
          <a:xfrm>
            <a:off x="533400" y="2362404"/>
            <a:ext cx="7086600" cy="1354217"/>
          </a:xfrm>
          <a:prstGeom prst="rect">
            <a:avLst/>
          </a:prstGeom>
        </p:spPr>
        <p:txBody>
          <a:bodyPr wrap="square" lIns="0" tIns="0" rIns="0" bIns="0" rtlCol="0" anchor="t">
            <a:spAutoFit/>
          </a:bodyPr>
          <a:lstStyle/>
          <a:p>
            <a:pPr algn="ctr"/>
            <a:r>
              <a:rPr lang="en-US" sz="4400" b="1" dirty="0">
                <a:solidFill>
                  <a:srgbClr val="00B0F0"/>
                </a:solidFill>
                <a:latin typeface="Times New Roman" pitchFamily="18" charset="0"/>
                <a:cs typeface="Times New Roman" pitchFamily="18" charset="0"/>
              </a:rPr>
              <a:t>HẸN GẶP LẠI CÁC EM Ở TIẾT HỌC SAU!</a:t>
            </a:r>
          </a:p>
        </p:txBody>
      </p:sp>
    </p:spTree>
    <p:extLst>
      <p:ext uri="{BB962C8B-B14F-4D97-AF65-F5344CB8AC3E}">
        <p14:creationId xmlns:p14="http://schemas.microsoft.com/office/powerpoint/2010/main" val="178692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ổng hợp 900 Background ppt chuyên nghiệp Miễn phí, chất lượng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4162" y="358398"/>
            <a:ext cx="1836480" cy="646331"/>
          </a:xfrm>
          <a:prstGeom prst="rect">
            <a:avLst/>
          </a:prstGeom>
          <a:noFill/>
        </p:spPr>
        <p:txBody>
          <a:bodyPr wrap="square" lIns="91430" tIns="45720" rIns="91430" bIns="45720" rtlCol="0">
            <a:spAutoFit/>
          </a:bodyPr>
          <a:lstStyle/>
          <a:p>
            <a:r>
              <a:rPr lang="en-US" sz="3600" b="1" dirty="0">
                <a:solidFill>
                  <a:srgbClr val="0070C0"/>
                </a:solidFill>
                <a:latin typeface="Times New Roman" pitchFamily="18" charset="0"/>
                <a:cs typeface="Times New Roman" pitchFamily="18" charset="0"/>
              </a:rPr>
              <a:t>4</a:t>
            </a:r>
            <a:r>
              <a:rPr lang="en-US" sz="3600" b="1" dirty="0">
                <a:latin typeface="Times New Roman" pitchFamily="18" charset="0"/>
                <a:cs typeface="Times New Roman" pitchFamily="18" charset="0"/>
              </a:rPr>
              <a:t>x</a:t>
            </a:r>
            <a:r>
              <a:rPr lang="en-US" sz="3600" b="1" baseline="30000" dirty="0">
                <a:solidFill>
                  <a:srgbClr val="FF0000"/>
                </a:solidFill>
                <a:latin typeface="Times New Roman" pitchFamily="18" charset="0"/>
                <a:cs typeface="Times New Roman" pitchFamily="18" charset="0"/>
              </a:rPr>
              <a:t>3</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2057405" y="-41996"/>
            <a:ext cx="1183135" cy="523220"/>
          </a:xfrm>
          <a:prstGeom prst="rect">
            <a:avLst/>
          </a:prstGeom>
          <a:noFill/>
        </p:spPr>
        <p:txBody>
          <a:bodyPr wrap="square" lIns="91430" tIns="45720" rIns="91430" bIns="45720" rtlCol="0">
            <a:spAutoFit/>
          </a:bodyPr>
          <a:lstStyle/>
          <a:p>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endParaRPr lang="en-US" sz="2800" dirty="0">
              <a:latin typeface="Times New Roman" pitchFamily="18" charset="0"/>
              <a:cs typeface="Times New Roman" pitchFamily="18" charset="0"/>
            </a:endParaRPr>
          </a:p>
        </p:txBody>
      </p:sp>
      <p:cxnSp>
        <p:nvCxnSpPr>
          <p:cNvPr id="5" name="Straight Arrow Connector 4"/>
          <p:cNvCxnSpPr/>
          <p:nvPr/>
        </p:nvCxnSpPr>
        <p:spPr>
          <a:xfrm>
            <a:off x="3057310" y="481427"/>
            <a:ext cx="764035" cy="193551"/>
          </a:xfrm>
          <a:prstGeom prst="straightConnector1">
            <a:avLst/>
          </a:prstGeom>
          <a:noFill/>
          <a:ln w="57150" cap="flat" cmpd="sng" algn="ctr">
            <a:solidFill>
              <a:srgbClr val="0070C0"/>
            </a:solidFill>
            <a:prstDash val="solid"/>
            <a:tailEnd type="triangle"/>
          </a:ln>
          <a:effectLst/>
        </p:spPr>
      </p:cxnSp>
      <p:sp>
        <p:nvSpPr>
          <p:cNvPr id="8" name="TextBox 7"/>
          <p:cNvSpPr txBox="1"/>
          <p:nvPr/>
        </p:nvSpPr>
        <p:spPr>
          <a:xfrm>
            <a:off x="4842786" y="-1"/>
            <a:ext cx="886276" cy="523220"/>
          </a:xfrm>
          <a:prstGeom prst="rect">
            <a:avLst/>
          </a:prstGeom>
          <a:noFill/>
        </p:spPr>
        <p:txBody>
          <a:bodyPr wrap="square" lIns="91430" tIns="45720" rIns="91430" bIns="45720" rtlCol="0">
            <a:spAutoFit/>
          </a:bodyPr>
          <a:lstStyle/>
          <a:p>
            <a:r>
              <a:rPr lang="en-US" sz="2800" dirty="0" err="1">
                <a:latin typeface="Times New Roman" pitchFamily="18" charset="0"/>
                <a:cs typeface="Times New Roman" pitchFamily="18" charset="0"/>
              </a:rPr>
              <a:t>Bậc</a:t>
            </a:r>
            <a:endParaRPr lang="en-US" sz="2800" dirty="0">
              <a:latin typeface="Times New Roman" pitchFamily="18" charset="0"/>
              <a:cs typeface="Times New Roman" pitchFamily="18" charset="0"/>
            </a:endParaRPr>
          </a:p>
        </p:txBody>
      </p:sp>
      <p:cxnSp>
        <p:nvCxnSpPr>
          <p:cNvPr id="9" name="Straight Arrow Connector 8"/>
          <p:cNvCxnSpPr/>
          <p:nvPr/>
        </p:nvCxnSpPr>
        <p:spPr>
          <a:xfrm flipH="1">
            <a:off x="4362018" y="305657"/>
            <a:ext cx="480768" cy="217765"/>
          </a:xfrm>
          <a:prstGeom prst="straightConnector1">
            <a:avLst/>
          </a:prstGeom>
          <a:noFill/>
          <a:ln w="57150" cap="flat" cmpd="sng" algn="ctr">
            <a:solidFill>
              <a:srgbClr val="0070C0"/>
            </a:solidFill>
            <a:prstDash val="solid"/>
            <a:tailEnd type="triangle"/>
          </a:ln>
          <a:effectLst/>
        </p:spPr>
      </p:cxnSp>
      <p:sp>
        <p:nvSpPr>
          <p:cNvPr id="11" name="Rectangle 10"/>
          <p:cNvSpPr/>
          <p:nvPr/>
        </p:nvSpPr>
        <p:spPr>
          <a:xfrm>
            <a:off x="40639" y="914404"/>
            <a:ext cx="9103377" cy="954107"/>
          </a:xfrm>
          <a:prstGeom prst="rect">
            <a:avLst/>
          </a:prstGeom>
        </p:spPr>
        <p:txBody>
          <a:bodyPr wrap="square" lIns="91430" tIns="45720" rIns="91430" bIns="45720">
            <a:spAutoFit/>
          </a:bodyPr>
          <a:lstStyle/>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Đơn thức -0,5x có hệ số là -0,5 và có bậc là 1 (vì x = x</a:t>
            </a:r>
            <a:r>
              <a:rPr lang="en-US" sz="2800" baseline="30000" dirty="0">
                <a:latin typeface="Times New Roman" pitchFamily="18" charset="0"/>
                <a:cs typeface="Times New Roman" pitchFamily="18" charset="0"/>
              </a:rPr>
              <a:t>1</a:t>
            </a:r>
            <a:r>
              <a:rPr lang="vi-VN"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Một số khác 0 là một đơn thức bậc 0.</a:t>
            </a:r>
          </a:p>
        </p:txBody>
      </p:sp>
      <p:sp>
        <p:nvSpPr>
          <p:cNvPr id="10" name="Cloud Callout 9"/>
          <p:cNvSpPr/>
          <p:nvPr/>
        </p:nvSpPr>
        <p:spPr>
          <a:xfrm>
            <a:off x="762000" y="1752600"/>
            <a:ext cx="7467600" cy="1524000"/>
          </a:xfrm>
          <a:prstGeom prst="cloudCallout">
            <a:avLst/>
          </a:prstGeom>
        </p:spPr>
        <p:style>
          <a:lnRef idx="1">
            <a:schemeClr val="accent3"/>
          </a:lnRef>
          <a:fillRef idx="2">
            <a:schemeClr val="accent3"/>
          </a:fillRef>
          <a:effectRef idx="1">
            <a:schemeClr val="accent3"/>
          </a:effectRef>
          <a:fontRef idx="minor">
            <a:schemeClr val="dk1"/>
          </a:fontRef>
        </p:style>
        <p:txBody>
          <a:bodyPr lIns="91430" tIns="45720" rIns="91430" bIns="45720" spcCol="0" rtlCol="0" anchor="ctr"/>
          <a:lstStyle/>
          <a:p>
            <a:pPr defTabSz="912979"/>
            <a:r>
              <a:rPr lang="en-US" sz="2800" b="1" i="1" dirty="0" err="1">
                <a:solidFill>
                  <a:srgbClr val="002060"/>
                </a:solidFill>
                <a:latin typeface="Times New Roman" pitchFamily="18" charset="0"/>
                <a:cs typeface="Times New Roman" pitchFamily="18" charset="0"/>
              </a:rPr>
              <a:t>Em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hãy</a:t>
            </a:r>
            <a:r>
              <a:rPr lang="en-US" sz="2800" b="1" i="1" dirty="0">
                <a:solidFill>
                  <a:srgbClr val="002060"/>
                </a:solidFill>
                <a:latin typeface="Times New Roman" pitchFamily="18" charset="0"/>
                <a:cs typeface="Times New Roman" pitchFamily="18" charset="0"/>
              </a:rPr>
              <a:t> </a:t>
            </a:r>
            <a:r>
              <a:rPr lang="vi-VN" sz="2800" b="1" i="1" dirty="0">
                <a:solidFill>
                  <a:srgbClr val="002060"/>
                </a:solidFill>
                <a:latin typeface="Times New Roman" pitchFamily="18" charset="0"/>
                <a:cs typeface="Times New Roman" pitchFamily="18" charset="0"/>
              </a:rPr>
              <a:t>lấy ví dụ, sau đó chỉ ra bậc và hệ số của đơn thức đó.</a:t>
            </a:r>
            <a:endParaRPr lang="en-US" sz="2800" b="1" i="1" dirty="0">
              <a:solidFill>
                <a:srgbClr val="002060"/>
              </a:solidFill>
              <a:latin typeface="Times New Roman" pitchFamily="18" charset="0"/>
              <a:cs typeface="Times New Roman" pitchFamily="18" charset="0"/>
            </a:endParaRPr>
          </a:p>
        </p:txBody>
      </p:sp>
      <p:sp>
        <p:nvSpPr>
          <p:cNvPr id="13" name="TextBox 12"/>
          <p:cNvSpPr txBox="1"/>
          <p:nvPr/>
        </p:nvSpPr>
        <p:spPr>
          <a:xfrm>
            <a:off x="114300" y="1752600"/>
            <a:ext cx="1295400" cy="523220"/>
          </a:xfrm>
          <a:prstGeom prst="rect">
            <a:avLst/>
          </a:prstGeom>
          <a:noFill/>
        </p:spPr>
        <p:txBody>
          <a:bodyPr wrap="square" lIns="91430" tIns="45720" rIns="91430" bIns="45720" rtlCol="0">
            <a:spAutoFit/>
          </a:bodyPr>
          <a:lstStyle/>
          <a:p>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ý</a:t>
            </a:r>
          </a:p>
        </p:txBody>
      </p:sp>
      <p:grpSp>
        <p:nvGrpSpPr>
          <p:cNvPr id="14" name="Group 13"/>
          <p:cNvGrpSpPr/>
          <p:nvPr/>
        </p:nvGrpSpPr>
        <p:grpSpPr>
          <a:xfrm>
            <a:off x="1228543" y="1868508"/>
            <a:ext cx="6010458" cy="1012920"/>
            <a:chOff x="-890813" y="252772"/>
            <a:chExt cx="6735654" cy="1761853"/>
          </a:xfrm>
        </p:grpSpPr>
        <p:sp>
          <p:nvSpPr>
            <p:cNvPr id="15" name="Speech Bubble: Rectangle with Corners Rounded 13"/>
            <p:cNvSpPr/>
            <p:nvPr/>
          </p:nvSpPr>
          <p:spPr>
            <a:xfrm>
              <a:off x="-890813" y="252772"/>
              <a:ext cx="4509501"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defTabSz="511252">
                <a:spcAft>
                  <a:spcPts val="448"/>
                </a:spcAft>
                <a:defRPr/>
              </a:pPr>
              <a:r>
                <a:rPr lang="en-US" sz="2800" dirty="0" err="1">
                  <a:solidFill>
                    <a:srgbClr val="000000"/>
                  </a:solidFill>
                  <a:latin typeface="Times New Roman" pitchFamily="18" charset="0"/>
                  <a:ea typeface="Calibri" panose="020F0502020204030204" pitchFamily="34" charset="0"/>
                  <a:cs typeface="Times New Roman" pitchFamily="18" charset="0"/>
                </a:rPr>
                <a:t>Số</a:t>
              </a:r>
              <a:r>
                <a:rPr lang="en-US" sz="2800" dirty="0">
                  <a:solidFill>
                    <a:srgbClr val="000000"/>
                  </a:solidFill>
                  <a:latin typeface="Times New Roman" pitchFamily="18" charset="0"/>
                  <a:ea typeface="Calibri" panose="020F0502020204030204" pitchFamily="34" charset="0"/>
                  <a:cs typeface="Times New Roman" pitchFamily="18" charset="0"/>
                </a:rPr>
                <a:t> 2 </a:t>
              </a:r>
              <a:r>
                <a:rPr lang="en-US" sz="2800" dirty="0" err="1">
                  <a:solidFill>
                    <a:srgbClr val="000000"/>
                  </a:solidFill>
                  <a:latin typeface="Times New Roman" pitchFamily="18" charset="0"/>
                  <a:ea typeface="Calibri" panose="020F0502020204030204" pitchFamily="34" charset="0"/>
                  <a:cs typeface="Times New Roman" pitchFamily="18" charset="0"/>
                </a:rPr>
                <a:t>là</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đơn</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thức</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bậc</a:t>
              </a:r>
              <a:r>
                <a:rPr lang="en-US" sz="2800" dirty="0">
                  <a:solidFill>
                    <a:srgbClr val="000000"/>
                  </a:solidFill>
                  <a:latin typeface="Times New Roman" pitchFamily="18" charset="0"/>
                  <a:ea typeface="Calibri" panose="020F0502020204030204" pitchFamily="34" charset="0"/>
                  <a:cs typeface="Times New Roman" pitchFamily="18" charset="0"/>
                </a:rPr>
                <a:t> 0 </a:t>
              </a:r>
              <a:r>
                <a:rPr lang="en-US" sz="2800" dirty="0" err="1">
                  <a:solidFill>
                    <a:srgbClr val="000000"/>
                  </a:solidFill>
                  <a:latin typeface="Times New Roman" pitchFamily="18" charset="0"/>
                  <a:ea typeface="Calibri" panose="020F0502020204030204" pitchFamily="34" charset="0"/>
                  <a:cs typeface="Times New Roman" pitchFamily="18" charset="0"/>
                </a:rPr>
                <a:t>vì</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có</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thể</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coi</a:t>
              </a:r>
              <a:r>
                <a:rPr lang="en-US" sz="2800" dirty="0">
                  <a:solidFill>
                    <a:srgbClr val="000000"/>
                  </a:solidFill>
                  <a:latin typeface="Times New Roman" pitchFamily="18" charset="0"/>
                  <a:ea typeface="Calibri" panose="020F0502020204030204" pitchFamily="34" charset="0"/>
                  <a:cs typeface="Times New Roman" pitchFamily="18" charset="0"/>
                </a:rPr>
                <a:t> </a:t>
              </a:r>
              <a:r>
                <a:rPr lang="en-US" sz="2800" dirty="0" err="1">
                  <a:solidFill>
                    <a:srgbClr val="000000"/>
                  </a:solidFill>
                  <a:latin typeface="Times New Roman" pitchFamily="18" charset="0"/>
                  <a:ea typeface="Calibri" panose="020F0502020204030204" pitchFamily="34" charset="0"/>
                  <a:cs typeface="Times New Roman" pitchFamily="18" charset="0"/>
                </a:rPr>
                <a:t>rằng</a:t>
              </a:r>
              <a:r>
                <a:rPr lang="en-US" sz="2800" dirty="0">
                  <a:solidFill>
                    <a:srgbClr val="000000"/>
                  </a:solidFill>
                  <a:latin typeface="Times New Roman" pitchFamily="18" charset="0"/>
                  <a:ea typeface="Calibri" panose="020F0502020204030204" pitchFamily="34" charset="0"/>
                  <a:cs typeface="Times New Roman" pitchFamily="18" charset="0"/>
                </a:rPr>
                <a:t> 2 = 2x</a:t>
              </a:r>
              <a:r>
                <a:rPr lang="en-US" sz="2800" baseline="30000" dirty="0">
                  <a:solidFill>
                    <a:srgbClr val="000000"/>
                  </a:solidFill>
                  <a:latin typeface="Times New Roman" pitchFamily="18" charset="0"/>
                  <a:ea typeface="Calibri" panose="020F0502020204030204" pitchFamily="34" charset="0"/>
                  <a:cs typeface="Times New Roman" pitchFamily="18" charset="0"/>
                </a:rPr>
                <a:t>0</a:t>
              </a:r>
              <a:endParaRPr lang="en-US" sz="2800" kern="0" dirty="0">
                <a:solidFill>
                  <a:sysClr val="window" lastClr="FFFFFF"/>
                </a:solidFill>
                <a:latin typeface="Times New Roman" pitchFamily="18" charset="0"/>
                <a:ea typeface="Calibri" panose="020F0502020204030204" pitchFamily="34" charset="0"/>
                <a:cs typeface="Times New Roman" pitchFamily="18" charset="0"/>
              </a:endParaRPr>
            </a:p>
          </p:txBody>
        </p:sp>
        <p:pic>
          <p:nvPicPr>
            <p:cNvPr id="16" name="Picture 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385468" y="257110"/>
              <a:ext cx="1459373" cy="1757515"/>
            </a:xfrm>
            <a:prstGeom prst="rect">
              <a:avLst/>
            </a:prstGeom>
          </p:spPr>
        </p:pic>
      </p:grpSp>
      <p:sp>
        <p:nvSpPr>
          <p:cNvPr id="17" name="Rectangle 16"/>
          <p:cNvSpPr/>
          <p:nvPr/>
        </p:nvSpPr>
        <p:spPr>
          <a:xfrm>
            <a:off x="68523" y="2951947"/>
            <a:ext cx="9067799" cy="954107"/>
          </a:xfrm>
          <a:prstGeom prst="rect">
            <a:avLst/>
          </a:prstGeom>
        </p:spPr>
        <p:txBody>
          <a:bodyPr wrap="square" lIns="91430" tIns="45720" rIns="91430" bIns="45720">
            <a:spAutoFit/>
          </a:bodyPr>
          <a:lstStyle/>
          <a:p>
            <a:pPr defTabSz="912979"/>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0 </a:t>
            </a:r>
            <a:r>
              <a:rPr lang="en-US" sz="2800" b="1" dirty="0" err="1">
                <a:solidFill>
                  <a:prstClr val="black"/>
                </a:solidFill>
                <a:latin typeface="Times New Roman" pitchFamily="18" charset="0"/>
                <a:cs typeface="Times New Roman" pitchFamily="18" charset="0"/>
              </a:rPr>
              <a:t>cũng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được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coi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một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này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bậc</a:t>
            </a:r>
            <a:r>
              <a:rPr lang="vi-VN" sz="2800" b="1" dirty="0">
                <a:solidFill>
                  <a:prstClr val="black"/>
                </a:solidFill>
                <a:latin typeface="Times New Roman" pitchFamily="18" charset="0"/>
                <a:cs typeface="Times New Roman" pitchFamily="18" charset="0"/>
              </a:rPr>
              <a:t> </a:t>
            </a:r>
          </a:p>
        </p:txBody>
      </p:sp>
      <p:sp>
        <p:nvSpPr>
          <p:cNvPr id="18" name="Rectangle 17"/>
          <p:cNvSpPr/>
          <p:nvPr/>
        </p:nvSpPr>
        <p:spPr>
          <a:xfrm>
            <a:off x="40645" y="3826118"/>
            <a:ext cx="9095677" cy="913480"/>
          </a:xfrm>
          <a:prstGeom prst="rect">
            <a:avLst/>
          </a:prstGeom>
        </p:spPr>
        <p:txBody>
          <a:bodyPr wrap="square" lIns="51206" tIns="25603" rIns="51206" bIns="25603">
            <a:spAutoFit/>
          </a:bodyPr>
          <a:lstStyle/>
          <a:p>
            <a:pPr defTabSz="511252"/>
            <a:r>
              <a:rPr lang="en-US" sz="2800" b="1" i="1" dirty="0">
                <a:solidFill>
                  <a:srgbClr val="002060"/>
                </a:solidFill>
                <a:latin typeface="Times New Roman" pitchFamily="18" charset="0"/>
                <a:cs typeface="Times New Roman" pitchFamily="18" charset="0"/>
              </a:rPr>
              <a:t>Á</a:t>
            </a:r>
            <a:r>
              <a:rPr lang="vi-VN" sz="2800" b="1" i="1" dirty="0">
                <a:solidFill>
                  <a:srgbClr val="002060"/>
                </a:solidFill>
                <a:latin typeface="Times New Roman" pitchFamily="18" charset="0"/>
                <a:cs typeface="Times New Roman" pitchFamily="18" charset="0"/>
              </a:rPr>
              <a:t>p dụng, suy nghĩ nhận biết hệ số và bậc của đơn thức hoàn thành bài ?</a:t>
            </a:r>
            <a:endParaRPr lang="en-US" sz="2800" b="1" i="1" dirty="0">
              <a:solidFill>
                <a:srgbClr val="002060"/>
              </a:solidFill>
              <a:latin typeface="Times New Roman" pitchFamily="18" charset="0"/>
              <a:cs typeface="Times New Roman" pitchFamily="18" charset="0"/>
            </a:endParaRPr>
          </a:p>
        </p:txBody>
      </p:sp>
      <p:pic>
        <p:nvPicPr>
          <p:cNvPr id="19" name="Picture 18"/>
          <p:cNvPicPr>
            <a:picLocks noChangeAspect="1"/>
          </p:cNvPicPr>
          <p:nvPr/>
        </p:nvPicPr>
        <p:blipFill>
          <a:blip r:embed="rId4"/>
          <a:stretch>
            <a:fillRect/>
          </a:stretch>
        </p:blipFill>
        <p:spPr>
          <a:xfrm>
            <a:off x="79388" y="4739598"/>
            <a:ext cx="517800" cy="720582"/>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633603" y="4648200"/>
                <a:ext cx="8521301" cy="1170602"/>
              </a:xfrm>
              <a:prstGeom prst="rect">
                <a:avLst/>
              </a:prstGeom>
            </p:spPr>
            <p:txBody>
              <a:bodyPr wrap="square" lIns="51206" tIns="25603" rIns="51206" bIns="25603">
                <a:spAutoFit/>
              </a:bodyPr>
              <a:lstStyle/>
              <a:p>
                <a:pPr defTabSz="511252">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Cho biết hệ số và bậc của mỗi đơn thức sau:</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252">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a. 2x</a:t>
                </a:r>
                <a:r>
                  <a:rPr lang="en-US" sz="2800" baseline="30000" dirty="0">
                    <a:solidFill>
                      <a:prstClr val="black"/>
                    </a:solidFill>
                    <a:latin typeface="Times New Roman" pitchFamily="18" charset="0"/>
                    <a:ea typeface="Calibri" panose="020F0502020204030204" pitchFamily="34" charset="0"/>
                    <a:cs typeface="Times New Roman" pitchFamily="18" charset="0"/>
                  </a:rPr>
                  <a:t>6</a:t>
                </a:r>
                <a:r>
                  <a:rPr lang="en-US" sz="2800" dirty="0">
                    <a:solidFill>
                      <a:prstClr val="black"/>
                    </a:solidFill>
                    <a:latin typeface="Times New Roman" pitchFamily="18" charset="0"/>
                    <a:ea typeface="Calibri" panose="020F0502020204030204" pitchFamily="34" charset="0"/>
                    <a:cs typeface="Times New Roman" pitchFamily="18" charset="0"/>
                  </a:rPr>
                  <a:t>		       b. </a:t>
                </a:r>
                <a14:m>
                  <m:oMath xmlns:m="http://schemas.openxmlformats.org/officeDocument/2006/math">
                    <m:f>
                      <m:f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2800" dirty="0">
                    <a:solidFill>
                      <a:prstClr val="black"/>
                    </a:solidFill>
                    <a:latin typeface="Times New Roman" pitchFamily="18" charset="0"/>
                    <a:ea typeface="Times New Roman" panose="02020603050405020304" pitchFamily="18" charset="0"/>
                    <a:cs typeface="Times New Roman" pitchFamily="18" charset="0"/>
                  </a:rPr>
                  <a:t>x</a:t>
                </a:r>
                <a:r>
                  <a:rPr lang="en-US" sz="2800" baseline="30000" dirty="0">
                    <a:solidFill>
                      <a:prstClr val="black"/>
                    </a:solidFill>
                    <a:latin typeface="Times New Roman" pitchFamily="18" charset="0"/>
                    <a:ea typeface="Times New Roman" panose="02020603050405020304" pitchFamily="18" charset="0"/>
                    <a:cs typeface="Times New Roman" pitchFamily="18" charset="0"/>
                  </a:rPr>
                  <a:t>2</a:t>
                </a:r>
                <a:r>
                  <a:rPr lang="en-US" sz="2800" dirty="0">
                    <a:solidFill>
                      <a:prstClr val="black"/>
                    </a:solidFill>
                    <a:latin typeface="Times New Roman" pitchFamily="18" charset="0"/>
                    <a:ea typeface="Times New Roman" panose="02020603050405020304" pitchFamily="18" charset="0"/>
                    <a:cs typeface="Times New Roman" pitchFamily="18" charset="0"/>
                  </a:rPr>
                  <a:t>			 c. -8			d. 3</a:t>
                </a:r>
                <a:r>
                  <a:rPr lang="en-US" sz="2800" baseline="30000" dirty="0">
                    <a:solidFill>
                      <a:prstClr val="black"/>
                    </a:solidFill>
                    <a:latin typeface="Times New Roman" pitchFamily="18" charset="0"/>
                    <a:ea typeface="Times New Roman" panose="02020603050405020304" pitchFamily="18" charset="0"/>
                    <a:cs typeface="Times New Roman" pitchFamily="18" charset="0"/>
                  </a:rPr>
                  <a:t>2</a:t>
                </a:r>
                <a:r>
                  <a:rPr lang="en-US" sz="2800" dirty="0">
                    <a:solidFill>
                      <a:prstClr val="black"/>
                    </a:solidFill>
                    <a:latin typeface="Times New Roman" pitchFamily="18" charset="0"/>
                    <a:ea typeface="Times New Roman" panose="02020603050405020304" pitchFamily="18" charset="0"/>
                    <a:cs typeface="Times New Roman" pitchFamily="18" charset="0"/>
                  </a:rPr>
                  <a:t>x</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33603" y="4648200"/>
                <a:ext cx="8521301" cy="1170602"/>
              </a:xfrm>
              <a:prstGeom prst="rect">
                <a:avLst/>
              </a:prstGeom>
              <a:blipFill rotWithShape="1">
                <a:blip r:embed="rId5"/>
                <a:stretch>
                  <a:fillRect l="-1931" t="-7292" b="-6771"/>
                </a:stretch>
              </a:blipFill>
            </p:spPr>
            <p:txBody>
              <a:bodyPr/>
              <a:lstStyle/>
              <a:p>
                <a:r>
                  <a:rPr lang="en-US">
                    <a:noFill/>
                  </a:rPr>
                  <a:t> </a:t>
                </a:r>
              </a:p>
            </p:txBody>
          </p:sp>
        </mc:Fallback>
      </mc:AlternateContent>
      <p:sp>
        <p:nvSpPr>
          <p:cNvPr id="21" name="Rectangle 20"/>
          <p:cNvSpPr/>
          <p:nvPr/>
        </p:nvSpPr>
        <p:spPr>
          <a:xfrm>
            <a:off x="349174" y="5649687"/>
            <a:ext cx="1786276" cy="951953"/>
          </a:xfrm>
          <a:prstGeom prst="rect">
            <a:avLst/>
          </a:prstGeom>
        </p:spPr>
        <p:txBody>
          <a:bodyPr wrap="square" lIns="51206" tIns="25603" rIns="51206" bIns="25603">
            <a:spAutoFit/>
          </a:bodyPr>
          <a:lstStyle/>
          <a:p>
            <a:pPr marL="191709" indent="-191709" defTabSz="511252">
              <a:spcBef>
                <a:spcPts val="336"/>
              </a:spcBef>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Hệ</a:t>
            </a:r>
            <a:r>
              <a:rPr lang="en-US" sz="2800" dirty="0">
                <a:solidFill>
                  <a:srgbClr val="C00000"/>
                </a:solidFill>
                <a:latin typeface="Times New Roman" pitchFamily="18" charset="0"/>
                <a:ea typeface="Calibri" panose="020F0502020204030204" pitchFamily="34" charset="0"/>
                <a:cs typeface="Times New Roman" pitchFamily="18" charset="0"/>
              </a:rPr>
              <a:t> </a:t>
            </a:r>
            <a:r>
              <a:rPr lang="en-US" sz="2800" dirty="0" err="1">
                <a:solidFill>
                  <a:srgbClr val="C00000"/>
                </a:solidFill>
                <a:latin typeface="Times New Roman" pitchFamily="18" charset="0"/>
                <a:ea typeface="Calibri" panose="020F0502020204030204" pitchFamily="34" charset="0"/>
                <a:cs typeface="Times New Roman" pitchFamily="18" charset="0"/>
              </a:rPr>
              <a:t>số</a:t>
            </a:r>
            <a:r>
              <a:rPr lang="en-US" sz="2800" dirty="0">
                <a:solidFill>
                  <a:srgbClr val="C00000"/>
                </a:solidFill>
                <a:latin typeface="Times New Roman" pitchFamily="18" charset="0"/>
                <a:ea typeface="Calibri" panose="020F0502020204030204" pitchFamily="34" charset="0"/>
                <a:cs typeface="Times New Roman" pitchFamily="18" charset="0"/>
              </a:rPr>
              <a:t>: 2</a:t>
            </a:r>
          </a:p>
          <a:p>
            <a:pPr marL="191709" indent="-191709" defTabSz="511252">
              <a:spcBef>
                <a:spcPts val="336"/>
              </a:spcBef>
              <a:spcAft>
                <a:spcPts val="336"/>
              </a:spcAft>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Bậc</a:t>
            </a:r>
            <a:r>
              <a:rPr lang="en-US" sz="2800" dirty="0">
                <a:solidFill>
                  <a:srgbClr val="C00000"/>
                </a:solidFill>
                <a:latin typeface="Times New Roman" pitchFamily="18" charset="0"/>
                <a:ea typeface="Calibri" panose="020F0502020204030204" pitchFamily="34" charset="0"/>
                <a:cs typeface="Times New Roman" pitchFamily="18" charset="0"/>
              </a:rPr>
              <a:t>: 6</a:t>
            </a:r>
          </a:p>
        </p:txBody>
      </p:sp>
      <mc:AlternateContent xmlns:mc="http://schemas.openxmlformats.org/markup-compatibility/2006" xmlns:a14="http://schemas.microsoft.com/office/drawing/2010/main">
        <mc:Choice Requires="a14">
          <p:sp>
            <p:nvSpPr>
              <p:cNvPr id="22" name="Rectangle 21"/>
              <p:cNvSpPr/>
              <p:nvPr/>
            </p:nvSpPr>
            <p:spPr>
              <a:xfrm>
                <a:off x="2600355" y="5725870"/>
                <a:ext cx="1881411" cy="1132130"/>
              </a:xfrm>
              <a:prstGeom prst="rect">
                <a:avLst/>
              </a:prstGeom>
            </p:spPr>
            <p:txBody>
              <a:bodyPr wrap="square" lIns="51206" tIns="25603" rIns="51206" bIns="25603">
                <a:spAutoFit/>
              </a:bodyPr>
              <a:lstStyle/>
              <a:p>
                <a:pPr marL="191709" indent="-191709" defTabSz="511252">
                  <a:spcBef>
                    <a:spcPts val="336"/>
                  </a:spcBef>
                  <a:buFont typeface="Symbol" panose="05050102010706020507" pitchFamily="18" charset="2"/>
                  <a:buChar char=""/>
                </a:pPr>
                <a:r>
                  <a:rPr lang="en-US" sz="2800" dirty="0">
                    <a:solidFill>
                      <a:srgbClr val="C00000"/>
                    </a:solidFill>
                    <a:latin typeface="Times New Roman" pitchFamily="18" charset="0"/>
                    <a:ea typeface="Calibri" panose="020F0502020204030204" pitchFamily="34" charset="0"/>
                    <a:cs typeface="Times New Roman" pitchFamily="18" charset="0"/>
                  </a:rPr>
                  <a:t>Hệ </a:t>
                </a:r>
                <a:r>
                  <a:rPr lang="en-US" sz="2800" dirty="0" err="1">
                    <a:solidFill>
                      <a:srgbClr val="C00000"/>
                    </a:solidFill>
                    <a:latin typeface="Times New Roman" pitchFamily="18" charset="0"/>
                    <a:ea typeface="Calibri" panose="020F0502020204030204" pitchFamily="34" charset="0"/>
                    <a:cs typeface="Times New Roman" pitchFamily="18" charset="0"/>
                  </a:rPr>
                  <a:t>số</a:t>
                </a:r>
                <a:r>
                  <a:rPr lang="en-US" sz="2800" dirty="0">
                    <a:solidFill>
                      <a:srgbClr val="C00000"/>
                    </a:solidFill>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2800" i="1">
                            <a:solidFill>
                              <a:srgbClr val="C00000"/>
                            </a:solidFill>
                            <a:latin typeface="Cambria Math" panose="02040503050406030204" pitchFamily="18" charset="0"/>
                            <a:cs typeface="Arial" panose="020B0604020202020204" pitchFamily="34" charset="0"/>
                          </a:rPr>
                        </m:ctrlPr>
                      </m:fPr>
                      <m:num>
                        <m:r>
                          <a:rPr lang="en-US" sz="2800" i="1">
                            <a:solidFill>
                              <a:srgbClr val="C00000"/>
                            </a:solidFill>
                            <a:latin typeface="Cambria Math" panose="02040503050406030204" pitchFamily="18" charset="0"/>
                            <a:cs typeface="Arial" panose="020B0604020202020204" pitchFamily="34" charset="0"/>
                          </a:rPr>
                          <m:t>−</m:t>
                        </m:r>
                        <m:r>
                          <a:rPr lang="en-US" sz="2800" i="1">
                            <a:solidFill>
                              <a:srgbClr val="C00000"/>
                            </a:solidFill>
                            <a:latin typeface="Cambria Math" panose="02040503050406030204" pitchFamily="18" charset="0"/>
                            <a:cs typeface="Arial" panose="020B0604020202020204" pitchFamily="34" charset="0"/>
                          </a:rPr>
                          <m:t>1</m:t>
                        </m:r>
                      </m:num>
                      <m:den>
                        <m:r>
                          <a:rPr lang="en-US" sz="2800" i="1">
                            <a:solidFill>
                              <a:srgbClr val="C00000"/>
                            </a:solidFill>
                            <a:latin typeface="Cambria Math" panose="02040503050406030204" pitchFamily="18" charset="0"/>
                            <a:cs typeface="Arial" panose="020B0604020202020204" pitchFamily="34" charset="0"/>
                          </a:rPr>
                          <m:t>5</m:t>
                        </m:r>
                      </m:den>
                    </m:f>
                  </m:oMath>
                </a14:m>
                <a:endParaRPr lang="en-US" sz="2800" dirty="0">
                  <a:solidFill>
                    <a:srgbClr val="C00000"/>
                  </a:solidFill>
                  <a:latin typeface="Times New Roman" pitchFamily="18" charset="0"/>
                  <a:ea typeface="Calibri" panose="020F0502020204030204" pitchFamily="34" charset="0"/>
                  <a:cs typeface="Times New Roman" pitchFamily="18" charset="0"/>
                </a:endParaRPr>
              </a:p>
              <a:p>
                <a:pPr marL="191709" indent="-191709" defTabSz="511252">
                  <a:spcBef>
                    <a:spcPts val="336"/>
                  </a:spcBef>
                  <a:spcAft>
                    <a:spcPts val="336"/>
                  </a:spcAft>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Bậc</a:t>
                </a:r>
                <a:r>
                  <a:rPr lang="en-US" sz="2800" dirty="0">
                    <a:solidFill>
                      <a:srgbClr val="C00000"/>
                    </a:solidFill>
                    <a:latin typeface="Times New Roman" pitchFamily="18" charset="0"/>
                    <a:ea typeface="Calibri" panose="020F0502020204030204" pitchFamily="34" charset="0"/>
                    <a:cs typeface="Times New Roman" pitchFamily="18" charset="0"/>
                  </a:rPr>
                  <a:t>: 2</a:t>
                </a:r>
              </a:p>
            </p:txBody>
          </p:sp>
        </mc:Choice>
        <mc:Fallback xmlns="">
          <p:sp>
            <p:nvSpPr>
              <p:cNvPr id="22" name="Rectangle 21"/>
              <p:cNvSpPr>
                <a:spLocks noRot="1" noChangeAspect="1" noMove="1" noResize="1" noEditPoints="1" noAdjustHandles="1" noChangeArrowheads="1" noChangeShapeType="1" noTextEdit="1"/>
              </p:cNvSpPr>
              <p:nvPr/>
            </p:nvSpPr>
            <p:spPr>
              <a:xfrm>
                <a:off x="2600355" y="5725870"/>
                <a:ext cx="1881411" cy="1132130"/>
              </a:xfrm>
              <a:prstGeom prst="rect">
                <a:avLst/>
              </a:prstGeom>
              <a:blipFill rotWithShape="1">
                <a:blip r:embed="rId6"/>
                <a:stretch>
                  <a:fillRect l="-9091" t="-538" b="-16129"/>
                </a:stretch>
              </a:blipFill>
            </p:spPr>
            <p:txBody>
              <a:bodyPr/>
              <a:lstStyle/>
              <a:p>
                <a:r>
                  <a:rPr lang="en-US">
                    <a:noFill/>
                  </a:rPr>
                  <a:t> </a:t>
                </a:r>
              </a:p>
            </p:txBody>
          </p:sp>
        </mc:Fallback>
      </mc:AlternateContent>
      <p:sp>
        <p:nvSpPr>
          <p:cNvPr id="23" name="Rectangle 22"/>
          <p:cNvSpPr/>
          <p:nvPr/>
        </p:nvSpPr>
        <p:spPr>
          <a:xfrm>
            <a:off x="4984252" y="5725871"/>
            <a:ext cx="1905000" cy="951953"/>
          </a:xfrm>
          <a:prstGeom prst="rect">
            <a:avLst/>
          </a:prstGeom>
        </p:spPr>
        <p:txBody>
          <a:bodyPr wrap="square" lIns="51206" tIns="25603" rIns="51206" bIns="25603">
            <a:spAutoFit/>
          </a:bodyPr>
          <a:lstStyle/>
          <a:p>
            <a:pPr marL="191709" indent="-191709" defTabSz="511252">
              <a:spcBef>
                <a:spcPts val="336"/>
              </a:spcBef>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Hệ</a:t>
            </a:r>
            <a:r>
              <a:rPr lang="en-US" sz="2800" dirty="0">
                <a:solidFill>
                  <a:srgbClr val="C00000"/>
                </a:solidFill>
                <a:latin typeface="Times New Roman" pitchFamily="18" charset="0"/>
                <a:ea typeface="Calibri" panose="020F0502020204030204" pitchFamily="34" charset="0"/>
                <a:cs typeface="Times New Roman" pitchFamily="18" charset="0"/>
              </a:rPr>
              <a:t> </a:t>
            </a:r>
            <a:r>
              <a:rPr lang="en-US" sz="2800" dirty="0" err="1">
                <a:solidFill>
                  <a:srgbClr val="C00000"/>
                </a:solidFill>
                <a:latin typeface="Times New Roman" pitchFamily="18" charset="0"/>
                <a:ea typeface="Calibri" panose="020F0502020204030204" pitchFamily="34" charset="0"/>
                <a:cs typeface="Times New Roman" pitchFamily="18" charset="0"/>
              </a:rPr>
              <a:t>số</a:t>
            </a:r>
            <a:r>
              <a:rPr lang="en-US" sz="2800" dirty="0">
                <a:solidFill>
                  <a:srgbClr val="C00000"/>
                </a:solidFill>
                <a:latin typeface="Times New Roman" pitchFamily="18" charset="0"/>
                <a:ea typeface="Calibri" panose="020F0502020204030204" pitchFamily="34" charset="0"/>
                <a:cs typeface="Times New Roman" pitchFamily="18" charset="0"/>
              </a:rPr>
              <a:t>: -8</a:t>
            </a:r>
          </a:p>
          <a:p>
            <a:pPr marL="191709" indent="-191709" defTabSz="511252">
              <a:spcBef>
                <a:spcPts val="336"/>
              </a:spcBef>
              <a:spcAft>
                <a:spcPts val="336"/>
              </a:spcAft>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Bậc</a:t>
            </a:r>
            <a:r>
              <a:rPr lang="en-US" sz="2800" dirty="0">
                <a:solidFill>
                  <a:srgbClr val="C00000"/>
                </a:solidFill>
                <a:latin typeface="Times New Roman" pitchFamily="18" charset="0"/>
                <a:ea typeface="Calibri" panose="020F0502020204030204" pitchFamily="34" charset="0"/>
                <a:cs typeface="Times New Roman" pitchFamily="18" charset="0"/>
              </a:rPr>
              <a:t>: 0</a:t>
            </a:r>
          </a:p>
        </p:txBody>
      </p:sp>
      <p:sp>
        <p:nvSpPr>
          <p:cNvPr id="24" name="Rectangle 23"/>
          <p:cNvSpPr/>
          <p:nvPr/>
        </p:nvSpPr>
        <p:spPr>
          <a:xfrm>
            <a:off x="7010400" y="5725871"/>
            <a:ext cx="2057400" cy="951953"/>
          </a:xfrm>
          <a:prstGeom prst="rect">
            <a:avLst/>
          </a:prstGeom>
        </p:spPr>
        <p:txBody>
          <a:bodyPr wrap="square" lIns="51206" tIns="25603" rIns="51206" bIns="25603">
            <a:spAutoFit/>
          </a:bodyPr>
          <a:lstStyle/>
          <a:p>
            <a:pPr marL="191709" indent="-191709" defTabSz="511252">
              <a:spcBef>
                <a:spcPts val="336"/>
              </a:spcBef>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Hệ</a:t>
            </a:r>
            <a:r>
              <a:rPr lang="en-US" sz="2800" dirty="0">
                <a:solidFill>
                  <a:srgbClr val="C00000"/>
                </a:solidFill>
                <a:latin typeface="Times New Roman" pitchFamily="18" charset="0"/>
                <a:ea typeface="Calibri" panose="020F0502020204030204" pitchFamily="34" charset="0"/>
                <a:cs typeface="Times New Roman" pitchFamily="18" charset="0"/>
              </a:rPr>
              <a:t> </a:t>
            </a:r>
            <a:r>
              <a:rPr lang="en-US" sz="2800" dirty="0" err="1">
                <a:solidFill>
                  <a:srgbClr val="C00000"/>
                </a:solidFill>
                <a:latin typeface="Times New Roman" pitchFamily="18" charset="0"/>
                <a:ea typeface="Calibri" panose="020F0502020204030204" pitchFamily="34" charset="0"/>
                <a:cs typeface="Times New Roman" pitchFamily="18" charset="0"/>
              </a:rPr>
              <a:t>số</a:t>
            </a:r>
            <a:r>
              <a:rPr lang="en-US" sz="2800" dirty="0">
                <a:solidFill>
                  <a:srgbClr val="C00000"/>
                </a:solidFill>
                <a:latin typeface="Times New Roman" pitchFamily="18" charset="0"/>
                <a:ea typeface="Calibri" panose="020F0502020204030204" pitchFamily="34" charset="0"/>
                <a:cs typeface="Times New Roman" pitchFamily="18" charset="0"/>
              </a:rPr>
              <a:t>: 3</a:t>
            </a:r>
            <a:r>
              <a:rPr lang="en-US" sz="2800" baseline="30000" dirty="0">
                <a:solidFill>
                  <a:srgbClr val="C00000"/>
                </a:solidFill>
                <a:latin typeface="Times New Roman" pitchFamily="18" charset="0"/>
                <a:ea typeface="Calibri" panose="020F0502020204030204" pitchFamily="34" charset="0"/>
                <a:cs typeface="Times New Roman" pitchFamily="18" charset="0"/>
              </a:rPr>
              <a:t>2</a:t>
            </a:r>
            <a:endParaRPr lang="en-US" sz="2800" dirty="0">
              <a:solidFill>
                <a:srgbClr val="C00000"/>
              </a:solidFill>
              <a:latin typeface="Times New Roman" pitchFamily="18" charset="0"/>
              <a:ea typeface="Calibri" panose="020F0502020204030204" pitchFamily="34" charset="0"/>
              <a:cs typeface="Times New Roman" pitchFamily="18" charset="0"/>
            </a:endParaRPr>
          </a:p>
          <a:p>
            <a:pPr marL="191709" indent="-191709" defTabSz="511252">
              <a:spcBef>
                <a:spcPts val="336"/>
              </a:spcBef>
              <a:spcAft>
                <a:spcPts val="336"/>
              </a:spcAft>
              <a:buFont typeface="Symbol" panose="05050102010706020507" pitchFamily="18" charset="2"/>
              <a:buChar char=""/>
            </a:pPr>
            <a:r>
              <a:rPr lang="en-US" sz="2800" dirty="0" err="1">
                <a:solidFill>
                  <a:srgbClr val="C00000"/>
                </a:solidFill>
                <a:latin typeface="Times New Roman" pitchFamily="18" charset="0"/>
                <a:ea typeface="Calibri" panose="020F0502020204030204" pitchFamily="34" charset="0"/>
                <a:cs typeface="Times New Roman" pitchFamily="18" charset="0"/>
              </a:rPr>
              <a:t>Bậc</a:t>
            </a:r>
            <a:r>
              <a:rPr lang="en-US" sz="2800" dirty="0">
                <a:solidFill>
                  <a:srgbClr val="C00000"/>
                </a:solidFill>
                <a:latin typeface="Times New Roman" pitchFamily="18" charset="0"/>
                <a:ea typeface="Calibri" panose="020F0502020204030204" pitchFamily="34" charset="0"/>
                <a:cs typeface="Times New Roman" pitchFamily="18" charset="0"/>
              </a:rPr>
              <a:t>: 1</a:t>
            </a:r>
          </a:p>
        </p:txBody>
      </p:sp>
    </p:spTree>
    <p:extLst>
      <p:ext uri="{BB962C8B-B14F-4D97-AF65-F5344CB8AC3E}">
        <p14:creationId xmlns:p14="http://schemas.microsoft.com/office/powerpoint/2010/main" val="37670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1">
                                            <p:txEl>
                                              <p:pRg st="0" end="0"/>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 calcmode="lin" valueType="num">
                                      <p:cBhvr additive="base">
                                        <p:cTn id="34"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xit" presetSubtype="1" fill="hold" grpId="1" nodeType="clickEffect">
                                  <p:stCondLst>
                                    <p:cond delay="0"/>
                                  </p:stCondLst>
                                  <p:childTnLst>
                                    <p:animEffect transition="out" filter="wheel(1)">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anim calcmode="lin" valueType="num">
                                      <p:cBhvr>
                                        <p:cTn id="71" dur="500" fill="hold"/>
                                        <p:tgtEl>
                                          <p:spTgt spid="19"/>
                                        </p:tgtEl>
                                        <p:attrNameLst>
                                          <p:attrName>ppt_x</p:attrName>
                                        </p:attrNameLst>
                                      </p:cBhvr>
                                      <p:tavLst>
                                        <p:tav tm="0">
                                          <p:val>
                                            <p:strVal val="#ppt_x"/>
                                          </p:val>
                                        </p:tav>
                                        <p:tav tm="100000">
                                          <p:val>
                                            <p:strVal val="#ppt_x"/>
                                          </p:val>
                                        </p:tav>
                                      </p:tavLst>
                                    </p:anim>
                                    <p:anim calcmode="lin" valueType="num">
                                      <p:cBhvr>
                                        <p:cTn id="72" dur="5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anim calcmode="lin" valueType="num">
                                      <p:cBhvr>
                                        <p:cTn id="76" dur="500" fill="hold"/>
                                        <p:tgtEl>
                                          <p:spTgt spid="20"/>
                                        </p:tgtEl>
                                        <p:attrNameLst>
                                          <p:attrName>ppt_x</p:attrName>
                                        </p:attrNameLst>
                                      </p:cBhvr>
                                      <p:tavLst>
                                        <p:tav tm="0">
                                          <p:val>
                                            <p:strVal val="#ppt_x"/>
                                          </p:val>
                                        </p:tav>
                                        <p:tav tm="100000">
                                          <p:val>
                                            <p:strVal val="#ppt_x"/>
                                          </p:val>
                                        </p:tav>
                                      </p:tavLst>
                                    </p:anim>
                                    <p:anim calcmode="lin" valueType="num">
                                      <p:cBhvr>
                                        <p:cTn id="7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randombar(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randombar(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randombar(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randombar(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animBg="1"/>
      <p:bldP spid="10" grpId="1" animBg="1"/>
      <p:bldP spid="13" grpId="0"/>
      <p:bldP spid="17" grpId="0"/>
      <p:bldP spid="18"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về 99+ hình nền powerpoint đơn giản tinh tế mới nhất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436" y="75465"/>
            <a:ext cx="7161435" cy="482593"/>
          </a:xfrm>
          <a:prstGeom prst="rect">
            <a:avLst/>
          </a:prstGeom>
        </p:spPr>
        <p:txBody>
          <a:bodyPr wrap="none" lIns="51206" tIns="25603" rIns="51206" bIns="25603">
            <a:spAutoFit/>
          </a:bodyPr>
          <a:lstStyle/>
          <a:p>
            <a:pPr defTabSz="511256"/>
            <a:r>
              <a:rPr lang="en-US" sz="2800" b="1" dirty="0">
                <a:solidFill>
                  <a:prstClr val="black"/>
                </a:solidFill>
                <a:latin typeface="Times New Roman" pitchFamily="18" charset="0"/>
                <a:cs typeface="Times New Roman" pitchFamily="18" charset="0"/>
              </a:rPr>
              <a:t>C</a:t>
            </a:r>
            <a:r>
              <a:rPr lang="vi-VN" sz="2800" b="1" dirty="0">
                <a:solidFill>
                  <a:prstClr val="black"/>
                </a:solidFill>
                <a:latin typeface="Times New Roman" pitchFamily="18" charset="0"/>
                <a:cs typeface="Times New Roman" pitchFamily="18" charset="0"/>
              </a:rPr>
              <a:t>ách cộng, trừ, nhân, chia đơn thức một biến </a:t>
            </a:r>
            <a:endParaRPr lang="en-US" sz="2800" b="1" dirty="0">
              <a:solidFill>
                <a:prstClr val="black"/>
              </a:solidFill>
              <a:latin typeface="Times New Roman" pitchFamily="18" charset="0"/>
              <a:cs typeface="Times New Roman" pitchFamily="18" charset="0"/>
            </a:endParaRPr>
          </a:p>
        </p:txBody>
      </p:sp>
      <p:sp>
        <p:nvSpPr>
          <p:cNvPr id="4" name="Rectangle 3"/>
          <p:cNvSpPr/>
          <p:nvPr/>
        </p:nvSpPr>
        <p:spPr>
          <a:xfrm>
            <a:off x="76200" y="457201"/>
            <a:ext cx="5755600" cy="482593"/>
          </a:xfrm>
          <a:prstGeom prst="rect">
            <a:avLst/>
          </a:prstGeom>
        </p:spPr>
        <p:txBody>
          <a:bodyPr wrap="none" lIns="51206" tIns="25603" rIns="51206" bIns="25603">
            <a:spAutoFit/>
          </a:bodyPr>
          <a:lstStyle/>
          <a:p>
            <a:pPr defTabSz="511256"/>
            <a:r>
              <a:rPr lang="vi-VN" sz="2800" b="1" dirty="0">
                <a:solidFill>
                  <a:srgbClr val="C00000"/>
                </a:solidFill>
                <a:latin typeface="Times New Roman" pitchFamily="18" charset="0"/>
                <a:cs typeface="Times New Roman" pitchFamily="18" charset="0"/>
              </a:rPr>
              <a:t>Với các đơn thức một biến, ta có thể:</a:t>
            </a:r>
            <a:endParaRPr lang="en-US" sz="2800" b="1" dirty="0">
              <a:solidFill>
                <a:srgbClr val="C00000"/>
              </a:solidFill>
              <a:latin typeface="Times New Roman" pitchFamily="18" charset="0"/>
              <a:cs typeface="Times New Roman" pitchFamily="18" charset="0"/>
            </a:endParaRPr>
          </a:p>
        </p:txBody>
      </p:sp>
      <p:sp>
        <p:nvSpPr>
          <p:cNvPr id="5" name="Rectangle 4"/>
          <p:cNvSpPr/>
          <p:nvPr/>
        </p:nvSpPr>
        <p:spPr>
          <a:xfrm>
            <a:off x="127758" y="838200"/>
            <a:ext cx="9016242" cy="1344368"/>
          </a:xfrm>
          <a:prstGeom prst="rect">
            <a:avLst/>
          </a:prstGeom>
        </p:spPr>
        <p:txBody>
          <a:bodyPr wrap="square" lIns="51206" tIns="25603" rIns="51206" bIns="25603">
            <a:spAutoFit/>
          </a:bodyPr>
          <a:lstStyle/>
          <a:p>
            <a:pPr defTabSz="511256"/>
            <a:r>
              <a:rPr lang="vi-VN" sz="2800" dirty="0">
                <a:solidFill>
                  <a:prstClr val="black"/>
                </a:solidFill>
                <a:latin typeface="Times New Roman" pitchFamily="18" charset="0"/>
                <a:cs typeface="Times New Roman" pitchFamily="18" charset="0"/>
              </a:rPr>
              <a:t>Cộng (hay trừ) hai đơn thức cùng bậc bằng cách cộng (hay trừ) các hệ số với nhau và giữ nguyên lũy thừa của biến. Tổng nhận được là một đơn thức. </a:t>
            </a:r>
            <a:endParaRPr lang="en-US" sz="2800" dirty="0">
              <a:solidFill>
                <a:prstClr val="black"/>
              </a:solidFill>
              <a:latin typeface="Times New Roman" pitchFamily="18" charset="0"/>
              <a:cs typeface="Times New Roman" pitchFamily="18" charset="0"/>
            </a:endParaRPr>
          </a:p>
        </p:txBody>
      </p:sp>
      <p:sp>
        <p:nvSpPr>
          <p:cNvPr id="6" name="TextBox 5"/>
          <p:cNvSpPr txBox="1"/>
          <p:nvPr/>
        </p:nvSpPr>
        <p:spPr>
          <a:xfrm>
            <a:off x="127453" y="2133601"/>
            <a:ext cx="1167977" cy="482593"/>
          </a:xfrm>
          <a:prstGeom prst="rect">
            <a:avLst/>
          </a:prstGeom>
          <a:noFill/>
        </p:spPr>
        <p:txBody>
          <a:bodyPr wrap="square" lIns="51206" tIns="25603" rIns="51206" bIns="25603" rtlCol="0">
            <a:spAutoFit/>
          </a:bodyPr>
          <a:lstStyle/>
          <a:p>
            <a:pPr defTabSz="511256"/>
            <a:r>
              <a:rPr lang="en-US" sz="2800" b="1" dirty="0" err="1">
                <a:latin typeface="Times New Roman" pitchFamily="18" charset="0"/>
                <a:cs typeface="Times New Roman" pitchFamily="18" charset="0"/>
              </a:rPr>
              <a:t>Ví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a:t>
            </a:r>
            <a:r>
              <a:rPr lang="en-US" sz="2800" b="1" dirty="0">
                <a:latin typeface="Times New Roman" pitchFamily="18" charset="0"/>
                <a:cs typeface="Times New Roman" pitchFamily="18" charset="0"/>
              </a:rPr>
              <a:t>:</a:t>
            </a:r>
          </a:p>
        </p:txBody>
      </p:sp>
      <p:sp>
        <p:nvSpPr>
          <p:cNvPr id="7" name="Rectangle 6"/>
          <p:cNvSpPr/>
          <p:nvPr/>
        </p:nvSpPr>
        <p:spPr>
          <a:xfrm>
            <a:off x="1143000" y="2182569"/>
            <a:ext cx="7924800" cy="990425"/>
          </a:xfrm>
          <a:prstGeom prst="rect">
            <a:avLst/>
          </a:prstGeom>
        </p:spPr>
        <p:txBody>
          <a:bodyPr wrap="square" lIns="51206" tIns="25603" rIns="51206" bIns="25603">
            <a:spAutoFit/>
          </a:bodyPr>
          <a:lstStyle/>
          <a:p>
            <a:pPr defTabSz="511256">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-3x</a:t>
            </a:r>
            <a:r>
              <a:rPr lang="nl-NL" sz="2800" baseline="30000" dirty="0">
                <a:solidFill>
                  <a:prstClr val="black"/>
                </a:solidFill>
                <a:latin typeface="Times New Roman" pitchFamily="18" charset="0"/>
                <a:ea typeface="Calibri" panose="020F0502020204030204" pitchFamily="34" charset="0"/>
                <a:cs typeface="Times New Roman" pitchFamily="18" charset="0"/>
              </a:rPr>
              <a:t>4</a:t>
            </a:r>
            <a:r>
              <a:rPr lang="nl-NL" sz="2800" dirty="0">
                <a:solidFill>
                  <a:prstClr val="black"/>
                </a:solidFill>
                <a:latin typeface="Times New Roman" pitchFamily="18" charset="0"/>
                <a:ea typeface="Calibri" panose="020F0502020204030204" pitchFamily="34" charset="0"/>
                <a:cs typeface="Times New Roman" pitchFamily="18" charset="0"/>
              </a:rPr>
              <a:t> + x</a:t>
            </a:r>
            <a:r>
              <a:rPr lang="nl-NL" sz="2800" baseline="30000" dirty="0">
                <a:solidFill>
                  <a:prstClr val="black"/>
                </a:solidFill>
                <a:latin typeface="Times New Roman" pitchFamily="18" charset="0"/>
                <a:ea typeface="Calibri" panose="020F0502020204030204" pitchFamily="34" charset="0"/>
                <a:cs typeface="Times New Roman" pitchFamily="18" charset="0"/>
              </a:rPr>
              <a:t>4</a:t>
            </a:r>
            <a:r>
              <a:rPr lang="nl-NL" sz="2800" dirty="0">
                <a:solidFill>
                  <a:prstClr val="black"/>
                </a:solidFill>
                <a:latin typeface="Times New Roman" pitchFamily="18" charset="0"/>
                <a:ea typeface="Calibri" panose="020F0502020204030204" pitchFamily="34" charset="0"/>
                <a:cs typeface="Times New Roman" pitchFamily="18" charset="0"/>
              </a:rPr>
              <a:t> = (-3+1).x</a:t>
            </a:r>
            <a:r>
              <a:rPr lang="nl-NL" sz="2800" baseline="30000" dirty="0">
                <a:solidFill>
                  <a:prstClr val="black"/>
                </a:solidFill>
                <a:latin typeface="Times New Roman" pitchFamily="18" charset="0"/>
                <a:ea typeface="Calibri" panose="020F0502020204030204" pitchFamily="34" charset="0"/>
                <a:cs typeface="Times New Roman" pitchFamily="18" charset="0"/>
              </a:rPr>
              <a:t>4</a:t>
            </a:r>
            <a:r>
              <a:rPr lang="nl-NL" sz="2800" dirty="0">
                <a:solidFill>
                  <a:prstClr val="black"/>
                </a:solidFill>
                <a:latin typeface="Times New Roman" pitchFamily="18" charset="0"/>
                <a:ea typeface="Calibri" panose="020F0502020204030204" pitchFamily="34" charset="0"/>
                <a:cs typeface="Times New Roman" pitchFamily="18" charset="0"/>
              </a:rPr>
              <a:t> = -2x</a:t>
            </a:r>
            <a:r>
              <a:rPr lang="nl-NL" sz="2800" baseline="30000" dirty="0">
                <a:solidFill>
                  <a:prstClr val="black"/>
                </a:solidFill>
                <a:latin typeface="Times New Roman" pitchFamily="18" charset="0"/>
                <a:ea typeface="Calibri" panose="020F0502020204030204" pitchFamily="34" charset="0"/>
                <a:cs typeface="Times New Roman" pitchFamily="18" charset="0"/>
              </a:rPr>
              <a:t>4</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256">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3,7x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1,2x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(3,7 -1,2).x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2,5x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32857" y="3124200"/>
            <a:ext cx="9035143" cy="1344368"/>
          </a:xfrm>
          <a:prstGeom prst="rect">
            <a:avLst/>
          </a:prstGeom>
        </p:spPr>
        <p:txBody>
          <a:bodyPr wrap="square" lIns="51206" tIns="25603" rIns="51206" bIns="25603">
            <a:spAutoFit/>
          </a:bodyPr>
          <a:lstStyle/>
          <a:p>
            <a:pPr defTabSz="511256"/>
            <a:r>
              <a:rPr lang="vi-VN" sz="2800" dirty="0">
                <a:solidFill>
                  <a:prstClr val="black"/>
                </a:solidFill>
                <a:latin typeface="Times New Roman" pitchFamily="18" charset="0"/>
                <a:cs typeface="Times New Roman" pitchFamily="18" charset="0"/>
              </a:rPr>
              <a:t>Nhân hai đơn thức tùy ý bằng cách nhân hai hệ số với nhau và nhân hai lũy thừa của biến với nhau. Tích nhận được cũng là một đơn thức.</a:t>
            </a:r>
            <a:endParaRPr lang="en-US" sz="2800" dirty="0">
              <a:solidFill>
                <a:prstClr val="black"/>
              </a:solidFill>
              <a:latin typeface="Times New Roman" pitchFamily="18" charset="0"/>
              <a:cs typeface="Times New Roman" pitchFamily="18" charset="0"/>
            </a:endParaRPr>
          </a:p>
        </p:txBody>
      </p:sp>
      <p:sp>
        <p:nvSpPr>
          <p:cNvPr id="9" name="TextBox 8"/>
          <p:cNvSpPr txBox="1"/>
          <p:nvPr/>
        </p:nvSpPr>
        <p:spPr>
          <a:xfrm>
            <a:off x="76206" y="4468569"/>
            <a:ext cx="1167977" cy="482593"/>
          </a:xfrm>
          <a:prstGeom prst="rect">
            <a:avLst/>
          </a:prstGeom>
          <a:noFill/>
        </p:spPr>
        <p:txBody>
          <a:bodyPr wrap="square" lIns="51206" tIns="25603" rIns="51206" bIns="25603" rtlCol="0">
            <a:spAutoFit/>
          </a:bodyPr>
          <a:lstStyle/>
          <a:p>
            <a:pPr defTabSz="511256"/>
            <a:r>
              <a:rPr lang="en-US" sz="2800" b="1" dirty="0" err="1">
                <a:latin typeface="Times New Roman" pitchFamily="18" charset="0"/>
                <a:cs typeface="Times New Roman" pitchFamily="18" charset="0"/>
              </a:rPr>
              <a:t>Ví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a:t>
            </a:r>
            <a:r>
              <a:rPr lang="en-US" sz="2800" b="1"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0" name="Rectangle 9"/>
              <p:cNvSpPr/>
              <p:nvPr/>
            </p:nvSpPr>
            <p:spPr>
              <a:xfrm>
                <a:off x="1143008" y="4562970"/>
                <a:ext cx="7924799" cy="1204394"/>
              </a:xfrm>
              <a:prstGeom prst="rect">
                <a:avLst/>
              </a:prstGeom>
            </p:spPr>
            <p:txBody>
              <a:bodyPr wrap="square" lIns="51206" tIns="25603" rIns="51206" bIns="25603">
                <a:spAutoFit/>
              </a:bodyPr>
              <a:lstStyle/>
              <a:p>
                <a:pPr defTabSz="511256">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(0,5x).(6x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(0,5.6). (x.x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3x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256">
                  <a:spcBef>
                    <a:spcPts val="336"/>
                  </a:spcBef>
                  <a:spcAft>
                    <a:spcPts val="336"/>
                  </a:spcAft>
                </a:pPr>
                <a:r>
                  <a:rPr lang="nl-NL" sz="2800" dirty="0">
                    <a:solidFill>
                      <a:prstClr val="black"/>
                    </a:solidFill>
                    <a:latin typeface="Times New Roman" pitchFamily="18" charset="0"/>
                    <a:ea typeface="Calibri" panose="020F0502020204030204" pitchFamily="34" charset="0"/>
                    <a:cs typeface="Times New Roman" pitchFamily="18" charset="0"/>
                  </a:rPr>
                  <a:t>(-6x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a:t>
                </a:r>
                <a14:m>
                  <m:oMath xmlns:m="http://schemas.openxmlformats.org/officeDocument/2006/math">
                    <m:d>
                      <m:d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f>
                          <m:f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sSup>
                          <m:sSup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r>
                  <a:rPr lang="nl-NL" sz="2800" dirty="0">
                    <a:solidFill>
                      <a:prstClr val="black"/>
                    </a:solidFill>
                    <a:latin typeface="Times New Roman" pitchFamily="18" charset="0"/>
                    <a:ea typeface="Calibri" panose="020F0502020204030204" pitchFamily="34" charset="0"/>
                    <a:cs typeface="Times New Roman" pitchFamily="18" charset="0"/>
                  </a:rPr>
                  <a:t>= </a:t>
                </a:r>
                <a14:m>
                  <m:oMath xmlns:m="http://schemas.openxmlformats.org/officeDocument/2006/math">
                    <m:d>
                      <m:dPr>
                        <m:begChr m:val="["/>
                        <m:endChr m:val="]"/>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nl-NL" sz="2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2800">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nl-NL" sz="2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 </m:t>
                        </m:r>
                        <m:f>
                          <m:fPr>
                            <m:ctrlPr>
                              <a:rPr lang="en-US" sz="2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nl-NL" sz="28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e>
                    </m:d>
                  </m:oMath>
                </a14:m>
                <a:r>
                  <a:rPr lang="nl-NL" sz="2800" dirty="0">
                    <a:solidFill>
                      <a:prstClr val="black"/>
                    </a:solidFill>
                    <a:latin typeface="Times New Roman" pitchFamily="18" charset="0"/>
                    <a:ea typeface="Times New Roman" panose="02020603050405020304" pitchFamily="18" charset="0"/>
                    <a:cs typeface="Times New Roman" pitchFamily="18" charset="0"/>
                  </a:rPr>
                  <a:t>(</a:t>
                </a:r>
                <a:r>
                  <a:rPr lang="nl-NL" sz="2800" dirty="0">
                    <a:solidFill>
                      <a:prstClr val="black"/>
                    </a:solidFill>
                    <a:latin typeface="Times New Roman" pitchFamily="18" charset="0"/>
                    <a:ea typeface="Calibri" panose="020F0502020204030204" pitchFamily="34" charset="0"/>
                    <a:cs typeface="Times New Roman" pitchFamily="18" charset="0"/>
                  </a:rPr>
                  <a:t>x</a:t>
                </a:r>
                <a:r>
                  <a:rPr lang="nl-NL" sz="2800" baseline="30000" dirty="0">
                    <a:solidFill>
                      <a:prstClr val="black"/>
                    </a:solidFill>
                    <a:latin typeface="Times New Roman" pitchFamily="18" charset="0"/>
                    <a:ea typeface="Calibri" panose="020F0502020204030204" pitchFamily="34" charset="0"/>
                    <a:cs typeface="Times New Roman" pitchFamily="18" charset="0"/>
                  </a:rPr>
                  <a:t>3</a:t>
                </a:r>
                <a:r>
                  <a:rPr lang="nl-NL" sz="2800" dirty="0">
                    <a:solidFill>
                      <a:prstClr val="black"/>
                    </a:solidFill>
                    <a:latin typeface="Times New Roman" pitchFamily="18" charset="0"/>
                    <a:ea typeface="Calibri" panose="020F0502020204030204" pitchFamily="34" charset="0"/>
                    <a:cs typeface="Times New Roman" pitchFamily="18" charset="0"/>
                  </a:rPr>
                  <a:t>.x</a:t>
                </a:r>
                <a:r>
                  <a:rPr lang="nl-NL" sz="2800" baseline="30000" dirty="0">
                    <a:solidFill>
                      <a:prstClr val="black"/>
                    </a:solidFill>
                    <a:latin typeface="Times New Roman" pitchFamily="18" charset="0"/>
                    <a:ea typeface="Calibri" panose="020F0502020204030204" pitchFamily="34" charset="0"/>
                    <a:cs typeface="Times New Roman" pitchFamily="18" charset="0"/>
                  </a:rPr>
                  <a:t>2</a:t>
                </a:r>
                <a:r>
                  <a:rPr lang="nl-NL" sz="2800" dirty="0">
                    <a:solidFill>
                      <a:prstClr val="black"/>
                    </a:solidFill>
                    <a:latin typeface="Times New Roman" pitchFamily="18" charset="0"/>
                    <a:ea typeface="Calibri" panose="020F0502020204030204" pitchFamily="34" charset="0"/>
                    <a:cs typeface="Times New Roman" pitchFamily="18" charset="0"/>
                  </a:rPr>
                  <a:t>) = -4x</a:t>
                </a:r>
                <a:r>
                  <a:rPr lang="nl-NL" sz="2800" baseline="30000" dirty="0">
                    <a:solidFill>
                      <a:prstClr val="black"/>
                    </a:solidFill>
                    <a:latin typeface="Times New Roman" pitchFamily="18" charset="0"/>
                    <a:ea typeface="Calibri" panose="020F0502020204030204" pitchFamily="34" charset="0"/>
                    <a:cs typeface="Times New Roman" pitchFamily="18" charset="0"/>
                  </a:rPr>
                  <a:t>5</a:t>
                </a:r>
                <a:endParaRPr lang="en-US" sz="28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43008" y="4562970"/>
                <a:ext cx="7924799" cy="1204394"/>
              </a:xfrm>
              <a:prstGeom prst="rect">
                <a:avLst/>
              </a:prstGeom>
              <a:blipFill rotWithShape="1">
                <a:blip r:embed="rId3"/>
                <a:stretch>
                  <a:fillRect l="-2154" t="-7107" b="-6091"/>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138845" y="5790340"/>
            <a:ext cx="856879" cy="894339"/>
          </a:xfrm>
          <a:prstGeom prst="rect">
            <a:avLst/>
          </a:prstGeom>
        </p:spPr>
      </p:pic>
      <p:sp>
        <p:nvSpPr>
          <p:cNvPr id="12" name="Rectangle 11"/>
          <p:cNvSpPr/>
          <p:nvPr/>
        </p:nvSpPr>
        <p:spPr>
          <a:xfrm>
            <a:off x="995523" y="5767565"/>
            <a:ext cx="8072276" cy="954107"/>
          </a:xfrm>
          <a:prstGeom prst="rect">
            <a:avLst/>
          </a:prstGeom>
        </p:spPr>
        <p:txBody>
          <a:bodyPr wrap="square" lIns="91430" tIns="45720" rIns="91430" bIns="45720">
            <a:spAutoFit/>
          </a:bodyPr>
          <a:lstStyle/>
          <a:p>
            <a:r>
              <a:rPr lang="vi-VN" sz="2800" dirty="0">
                <a:latin typeface="Times New Roman" pitchFamily="18" charset="0"/>
                <a:cs typeface="Times New Roman" pitchFamily="18" charset="0"/>
              </a:rPr>
              <a:t>Khi nhân một đơn thức bậc 3 với một đơn thức bậc 2, ta được đơn thức bậc mấy?</a:t>
            </a:r>
            <a:endParaRPr lang="en-US" sz="2800" dirty="0">
              <a:latin typeface="Times New Roman" pitchFamily="18" charset="0"/>
              <a:cs typeface="Times New Roman" pitchFamily="18" charset="0"/>
            </a:endParaRPr>
          </a:p>
        </p:txBody>
      </p:sp>
      <p:sp>
        <p:nvSpPr>
          <p:cNvPr id="13" name="Right Arrow 12"/>
          <p:cNvSpPr/>
          <p:nvPr/>
        </p:nvSpPr>
        <p:spPr>
          <a:xfrm>
            <a:off x="5040954" y="6276880"/>
            <a:ext cx="762000" cy="381000"/>
          </a:xfrm>
          <a:prstGeom prst="rightArrow">
            <a:avLst/>
          </a:prstGeom>
          <a:solidFill>
            <a:srgbClr val="C00000"/>
          </a:solidFill>
          <a:ln w="25400" cap="flat" cmpd="sng" algn="ctr">
            <a:solidFill>
              <a:srgbClr val="C00000"/>
            </a:solidFill>
            <a:prstDash val="solid"/>
          </a:ln>
          <a:effectLst/>
        </p:spPr>
        <p:txBody>
          <a:bodyPr lIns="91430" tIns="45720" rIns="91430" bIns="45720" rtlCol="0" anchor="ctr"/>
          <a:lstStyle/>
          <a:p>
            <a:pPr algn="ctr" defTabSz="912993"/>
            <a:endParaRPr lang="en-US" kern="0">
              <a:solidFill>
                <a:sysClr val="window" lastClr="FFFFFF"/>
              </a:solidFill>
              <a:latin typeface="Calibri"/>
            </a:endParaRPr>
          </a:p>
        </p:txBody>
      </p:sp>
      <p:sp>
        <p:nvSpPr>
          <p:cNvPr id="14" name="TextBox 13"/>
          <p:cNvSpPr txBox="1"/>
          <p:nvPr/>
        </p:nvSpPr>
        <p:spPr>
          <a:xfrm>
            <a:off x="5943600" y="6223973"/>
            <a:ext cx="1849886" cy="523220"/>
          </a:xfrm>
          <a:prstGeom prst="rect">
            <a:avLst/>
          </a:prstGeom>
          <a:noFill/>
        </p:spPr>
        <p:txBody>
          <a:bodyPr wrap="square" lIns="91430" tIns="45720" rIns="91430" bIns="45720" rtlCol="0">
            <a:spAutoFit/>
          </a:bodyPr>
          <a:lstStyle/>
          <a:p>
            <a:r>
              <a:rPr lang="en-US" sz="2800" b="1" dirty="0" err="1">
                <a:solidFill>
                  <a:srgbClr val="C00000"/>
                </a:solidFill>
                <a:latin typeface="Times New Roman" pitchFamily="18" charset="0"/>
                <a:cs typeface="Times New Roman" pitchFamily="18" charset="0"/>
              </a:rPr>
              <a:t>Bậc</a:t>
            </a:r>
            <a:r>
              <a:rPr lang="en-US" sz="2800" b="1" dirty="0">
                <a:solidFill>
                  <a:srgbClr val="C0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35166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circle(in)">
                                      <p:cBhvr>
                                        <p:cTn id="34" dur="20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heel(1)">
                                      <p:cBhvr>
                                        <p:cTn id="56" dur="20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 calcmode="lin" valueType="num">
                                      <p:cBhvr>
                                        <p:cTn id="61"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10">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strVal val="#ppt_x"/>
                                          </p:val>
                                        </p:tav>
                                        <p:tav tm="100000">
                                          <p:val>
                                            <p:strVal val="#ppt_x"/>
                                          </p:val>
                                        </p:tav>
                                      </p:tavLst>
                                    </p:anim>
                                    <p:anim calcmode="lin" valueType="num">
                                      <p:cBhvr>
                                        <p:cTn id="71" dur="5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anim calcmode="lin" valueType="num">
                                      <p:cBhvr>
                                        <p:cTn id="75" dur="500" fill="hold"/>
                                        <p:tgtEl>
                                          <p:spTgt spid="12"/>
                                        </p:tgtEl>
                                        <p:attrNameLst>
                                          <p:attrName>ppt_x</p:attrName>
                                        </p:attrNameLst>
                                      </p:cBhvr>
                                      <p:tavLst>
                                        <p:tav tm="0">
                                          <p:val>
                                            <p:strVal val="#ppt_x"/>
                                          </p:val>
                                        </p:tav>
                                        <p:tav tm="100000">
                                          <p:val>
                                            <p:strVal val="#ppt_x"/>
                                          </p:val>
                                        </p:tav>
                                      </p:tavLst>
                                    </p:anim>
                                    <p:anim calcmode="lin" valueType="num">
                                      <p:cBhvr>
                                        <p:cTn id="7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p:tgtEl>
                                          <p:spTgt spid="13"/>
                                        </p:tgtEl>
                                        <p:attrNameLst>
                                          <p:attrName>ppt_x</p:attrName>
                                        </p:attrNameLst>
                                      </p:cBhvr>
                                      <p:tavLst>
                                        <p:tav tm="0">
                                          <p:val>
                                            <p:strVal val="#ppt_x-#ppt_w*1.125000"/>
                                          </p:val>
                                        </p:tav>
                                        <p:tav tm="100000">
                                          <p:val>
                                            <p:strVal val="#ppt_x"/>
                                          </p:val>
                                        </p:tav>
                                      </p:tavLst>
                                    </p:anim>
                                    <p:animEffect transition="in" filter="wipe(right)">
                                      <p:cBhvr>
                                        <p:cTn id="82" dur="500"/>
                                        <p:tgtEl>
                                          <p:spTgt spid="13"/>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ổng hợp 999+ hình nền powerpoint đơn giản tinh tế Độc đáo, mới l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0"/>
            <a:ext cx="2362200" cy="762000"/>
          </a:xfrm>
          <a:prstGeom prst="roundRect">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1430" tIns="45720" rIns="91430" bIns="45720" rtlCol="0" anchor="ctr"/>
          <a:lstStyle/>
          <a:p>
            <a:pPr defTabSz="912993"/>
            <a:r>
              <a:rPr lang="en-US" sz="3200" b="1" kern="0" dirty="0" err="1">
                <a:solidFill>
                  <a:sysClr val="window" lastClr="FFFFFF"/>
                </a:solidFill>
                <a:latin typeface="Times New Roman" pitchFamily="18" charset="0"/>
                <a:cs typeface="Times New Roman" pitchFamily="18" charset="0"/>
              </a:rPr>
              <a:t>Luyện</a:t>
            </a:r>
            <a:r>
              <a:rPr lang="en-US" sz="3200" b="1" kern="0" dirty="0">
                <a:solidFill>
                  <a:sysClr val="window" lastClr="FFFFFF"/>
                </a:solidFill>
                <a:latin typeface="Times New Roman" pitchFamily="18" charset="0"/>
                <a:cs typeface="Times New Roman" pitchFamily="18" charset="0"/>
              </a:rPr>
              <a:t> </a:t>
            </a:r>
            <a:r>
              <a:rPr lang="en-US" sz="3200" b="1" kern="0" dirty="0" err="1">
                <a:solidFill>
                  <a:sysClr val="window" lastClr="FFFFFF"/>
                </a:solidFill>
                <a:latin typeface="Times New Roman" pitchFamily="18" charset="0"/>
                <a:cs typeface="Times New Roman" pitchFamily="18" charset="0"/>
              </a:rPr>
              <a:t>tập</a:t>
            </a:r>
            <a:r>
              <a:rPr lang="en-US" sz="3200" b="1" kern="0" dirty="0">
                <a:solidFill>
                  <a:sysClr val="window" lastClr="FFFFFF"/>
                </a:solidFill>
                <a:latin typeface="Times New Roman" pitchFamily="18" charset="0"/>
                <a:cs typeface="Times New Roman" pitchFamily="18" charset="0"/>
              </a:rPr>
              <a:t> 1</a:t>
            </a:r>
          </a:p>
        </p:txBody>
      </p:sp>
      <p:sp>
        <p:nvSpPr>
          <p:cNvPr id="4" name="TextBox 3"/>
          <p:cNvSpPr txBox="1"/>
          <p:nvPr/>
        </p:nvSpPr>
        <p:spPr>
          <a:xfrm>
            <a:off x="2514600" y="88613"/>
            <a:ext cx="2057400" cy="584775"/>
          </a:xfrm>
          <a:prstGeom prst="rect">
            <a:avLst/>
          </a:prstGeom>
          <a:noFill/>
        </p:spPr>
        <p:txBody>
          <a:bodyPr wrap="square" lIns="91430" tIns="45720" rIns="91430" bIns="45720" rtlCol="0">
            <a:spAutoFit/>
          </a:bodyPr>
          <a:lstStyle/>
          <a:p>
            <a:r>
              <a:rPr lang="en-US" sz="3200" dirty="0" err="1">
                <a:latin typeface="Times New Roman" pitchFamily="18" charset="0"/>
                <a:cs typeface="Times New Roman" pitchFamily="18" charset="0"/>
              </a:rPr>
              <a:t>Tính</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28600" y="780214"/>
                <a:ext cx="8839200" cy="1871153"/>
              </a:xfrm>
              <a:prstGeom prst="rect">
                <a:avLst/>
              </a:prstGeom>
            </p:spPr>
            <p:txBody>
              <a:bodyPr wrap="square" lIns="91430" tIns="45720" rIns="91430" bIns="45720">
                <a:spAutoFit/>
              </a:bodyPr>
              <a:lstStyle/>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a) 5x</a:t>
                </a:r>
                <a:r>
                  <a:rPr lang="en-US" sz="2800" baseline="30000" dirty="0">
                    <a:latin typeface="Times New Roman" pitchFamily="18" charset="0"/>
                    <a:ea typeface="Calibri" panose="020F0502020204030204" pitchFamily="34" charset="0"/>
                    <a:cs typeface="Times New Roman" pitchFamily="18" charset="0"/>
                  </a:rPr>
                  <a:t>3 </a:t>
                </a:r>
                <a:r>
                  <a:rPr lang="en-US" sz="2800" dirty="0">
                    <a:latin typeface="Times New Roman" pitchFamily="18" charset="0"/>
                    <a:ea typeface="Calibri" panose="020F0502020204030204" pitchFamily="34" charset="0"/>
                    <a:cs typeface="Times New Roman" pitchFamily="18" charset="0"/>
                  </a:rPr>
                  <a:t>+ x</a:t>
                </a:r>
                <a:r>
                  <a:rPr lang="en-US" sz="2800" baseline="30000" dirty="0">
                    <a:latin typeface="Times New Roman" pitchFamily="18" charset="0"/>
                    <a:ea typeface="Calibri" panose="020F0502020204030204" pitchFamily="34" charset="0"/>
                    <a:cs typeface="Times New Roman" pitchFamily="18" charset="0"/>
                  </a:rPr>
                  <a:t>3</a:t>
                </a:r>
                <a:endParaRPr lang="en-US" sz="28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b) </a:t>
                </a:r>
                <a14:m>
                  <m:oMath xmlns:m="http://schemas.openxmlformats.org/officeDocument/2006/math">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7</m:t>
                        </m:r>
                      </m:num>
                      <m:den>
                        <m:r>
                          <a:rPr lang="en-US" sz="2800" i="1">
                            <a:latin typeface="Cambria Math" panose="02040503050406030204" pitchFamily="18" charset="0"/>
                            <a:ea typeface="Calibri" panose="020F0502020204030204" pitchFamily="34" charset="0"/>
                            <a:cs typeface="Arial" panose="020B0604020202020204" pitchFamily="34" charset="0"/>
                          </a:rPr>
                          <m:t>4</m:t>
                        </m:r>
                      </m:den>
                    </m:f>
                  </m:oMath>
                </a14:m>
                <a:r>
                  <a:rPr lang="en-US" sz="2800" dirty="0">
                    <a:latin typeface="Times New Roman" pitchFamily="18" charset="0"/>
                    <a:ea typeface="Calibri" panose="020F0502020204030204" pitchFamily="34" charset="0"/>
                    <a:cs typeface="Times New Roman" pitchFamily="18" charset="0"/>
                  </a:rPr>
                  <a:t>x</a:t>
                </a:r>
                <a:r>
                  <a:rPr lang="en-US" sz="2800" baseline="30000" dirty="0">
                    <a:latin typeface="Times New Roman" pitchFamily="18" charset="0"/>
                    <a:ea typeface="Calibri" panose="020F0502020204030204" pitchFamily="34" charset="0"/>
                    <a:cs typeface="Times New Roman" pitchFamily="18" charset="0"/>
                  </a:rPr>
                  <a:t>5 </a:t>
                </a:r>
                <a:r>
                  <a:rPr lang="en-US" sz="2800" dirty="0">
                    <a:latin typeface="Times New Roman" pitchFamily="18" charset="0"/>
                    <a:ea typeface="Calibri" panose="020F0502020204030204" pitchFamily="34" charset="0"/>
                    <a:cs typeface="Times New Roman" pitchFamily="18" charset="0"/>
                  </a:rPr>
                  <a:t>–</a:t>
                </a: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 </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3</m:t>
                        </m:r>
                      </m:num>
                      <m:den>
                        <m:r>
                          <a:rPr lang="en-US" sz="2800" i="1">
                            <a:latin typeface="Cambria Math" panose="02040503050406030204" pitchFamily="18" charset="0"/>
                            <a:ea typeface="Calibri" panose="020F0502020204030204" pitchFamily="34" charset="0"/>
                            <a:cs typeface="Arial" panose="020B0604020202020204" pitchFamily="34" charset="0"/>
                          </a:rPr>
                          <m:t>4</m:t>
                        </m:r>
                      </m:den>
                    </m:f>
                  </m:oMath>
                </a14:m>
                <a:r>
                  <a:rPr lang="en-US" sz="2800" dirty="0">
                    <a:latin typeface="Times New Roman" pitchFamily="18" charset="0"/>
                    <a:ea typeface="Calibri" panose="020F0502020204030204" pitchFamily="34" charset="0"/>
                    <a:cs typeface="Times New Roman" pitchFamily="18" charset="0"/>
                  </a:rPr>
                  <a:t>x</a:t>
                </a:r>
                <a:r>
                  <a:rPr lang="en-US" sz="2800" baseline="30000" dirty="0">
                    <a:latin typeface="Times New Roman" pitchFamily="18" charset="0"/>
                    <a:ea typeface="Calibri" panose="020F0502020204030204" pitchFamily="34" charset="0"/>
                    <a:cs typeface="Times New Roman" pitchFamily="18" charset="0"/>
                  </a:rPr>
                  <a:t>5</a:t>
                </a:r>
                <a:endParaRPr lang="en-US" sz="2800" dirty="0">
                  <a:latin typeface="Times New Roman" pitchFamily="18" charset="0"/>
                  <a:ea typeface="Calibri" panose="020F0502020204030204" pitchFamily="34" charset="0"/>
                  <a:cs typeface="Times New Roman" pitchFamily="18" charset="0"/>
                </a:endParaRPr>
              </a:p>
              <a:p>
                <a:pPr>
                  <a:spcBef>
                    <a:spcPts val="600"/>
                  </a:spcBef>
                  <a:spcAft>
                    <a:spcPts val="600"/>
                  </a:spcAft>
                </a:pPr>
                <a:r>
                  <a:rPr lang="en-US" sz="2800" dirty="0">
                    <a:latin typeface="Times New Roman" pitchFamily="18" charset="0"/>
                    <a:ea typeface="Calibri" panose="020F0502020204030204" pitchFamily="34" charset="0"/>
                    <a:cs typeface="Times New Roman" pitchFamily="18" charset="0"/>
                  </a:rPr>
                  <a:t>c) (−0,25x</a:t>
                </a:r>
                <a:r>
                  <a:rPr lang="en-US" sz="2800" baseline="30000" dirty="0">
                    <a:latin typeface="Times New Roman" pitchFamily="18" charset="0"/>
                    <a:ea typeface="Calibri" panose="020F0502020204030204" pitchFamily="34" charset="0"/>
                    <a:cs typeface="Times New Roman" pitchFamily="18" charset="0"/>
                  </a:rPr>
                  <a:t>2</a:t>
                </a:r>
                <a:r>
                  <a:rPr lang="en-US" sz="2800" dirty="0">
                    <a:latin typeface="Times New Roman" pitchFamily="18" charset="0"/>
                    <a:ea typeface="Calibri" panose="020F0502020204030204" pitchFamily="34" charset="0"/>
                    <a:cs typeface="Times New Roman" pitchFamily="18" charset="0"/>
                  </a:rPr>
                  <a:t>).(8x</a:t>
                </a:r>
                <a:r>
                  <a:rPr lang="en-US" sz="2800" baseline="30000" dirty="0">
                    <a:latin typeface="Times New Roman" pitchFamily="18" charset="0"/>
                    <a:ea typeface="Calibri" panose="020F0502020204030204" pitchFamily="34" charset="0"/>
                    <a:cs typeface="Times New Roman" pitchFamily="18" charset="0"/>
                  </a:rPr>
                  <a:t>3</a:t>
                </a:r>
                <a:r>
                  <a:rPr lang="en-US" sz="2800" dirty="0">
                    <a:latin typeface="Times New Roman" pitchFamily="18" charset="0"/>
                    <a:ea typeface="Calibri" panose="020F0502020204030204" pitchFamily="34"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28600" y="780214"/>
                <a:ext cx="8839200" cy="1871153"/>
              </a:xfrm>
              <a:prstGeom prst="rect">
                <a:avLst/>
              </a:prstGeom>
              <a:blipFill rotWithShape="1">
                <a:blip r:embed="rId3"/>
                <a:stretch>
                  <a:fillRect l="-1448" t="-3257" b="-8143"/>
                </a:stretch>
              </a:blipFill>
            </p:spPr>
            <p:txBody>
              <a:bodyPr/>
              <a:lstStyle/>
              <a:p>
                <a:r>
                  <a:rPr lang="en-US">
                    <a:noFill/>
                  </a:rPr>
                  <a:t> </a:t>
                </a:r>
              </a:p>
            </p:txBody>
          </p:sp>
        </mc:Fallback>
      </mc:AlternateContent>
      <p:sp>
        <p:nvSpPr>
          <p:cNvPr id="6" name="Rectangle 5"/>
          <p:cNvSpPr/>
          <p:nvPr/>
        </p:nvSpPr>
        <p:spPr>
          <a:xfrm>
            <a:off x="1953976" y="780184"/>
            <a:ext cx="2627622" cy="523220"/>
          </a:xfrm>
          <a:prstGeom prst="rect">
            <a:avLst/>
          </a:prstGeom>
        </p:spPr>
        <p:txBody>
          <a:bodyPr wrap="none" lIns="91430" tIns="45720" rIns="91430" bIns="45720">
            <a:spAutoFit/>
          </a:bodyPr>
          <a:lstStyle/>
          <a:p>
            <a:r>
              <a:rPr lang="en-US" sz="2800" b="1" dirty="0">
                <a:solidFill>
                  <a:srgbClr val="FF0000"/>
                </a:solidFill>
                <a:latin typeface="Times New Roman" pitchFamily="18" charset="0"/>
                <a:cs typeface="Times New Roman" pitchFamily="18" charset="0"/>
              </a:rPr>
              <a:t>= (5 + 1)x</a:t>
            </a:r>
            <a:r>
              <a:rPr lang="en-US" sz="2800" b="1" baseline="30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 = 6x</a:t>
            </a:r>
            <a:r>
              <a:rPr lang="en-US" sz="2800" b="1" baseline="30000" dirty="0">
                <a:solidFill>
                  <a:srgbClr val="FF0000"/>
                </a:solidFill>
                <a:latin typeface="Times New Roman" pitchFamily="18" charset="0"/>
                <a:cs typeface="Times New Roman" pitchFamily="18" charset="0"/>
              </a:rPr>
              <a:t>3</a:t>
            </a:r>
            <a:endParaRPr lang="en-US" sz="2800" b="1"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4"/>
          <a:stretch>
            <a:fillRect/>
          </a:stretch>
        </p:blipFill>
        <p:spPr>
          <a:xfrm>
            <a:off x="1910727" y="1284769"/>
            <a:ext cx="3465729" cy="861980"/>
          </a:xfrm>
          <a:prstGeom prst="rect">
            <a:avLst/>
          </a:prstGeom>
        </p:spPr>
      </p:pic>
      <p:sp>
        <p:nvSpPr>
          <p:cNvPr id="8" name="Rectangle 7"/>
          <p:cNvSpPr/>
          <p:nvPr/>
        </p:nvSpPr>
        <p:spPr>
          <a:xfrm>
            <a:off x="2895600" y="2146750"/>
            <a:ext cx="3741710" cy="523220"/>
          </a:xfrm>
          <a:prstGeom prst="rect">
            <a:avLst/>
          </a:prstGeom>
        </p:spPr>
        <p:txBody>
          <a:bodyPr wrap="none" lIns="91430" tIns="45720" rIns="91430" bIns="45720">
            <a:spAutoFit/>
          </a:bodyPr>
          <a:lstStyle/>
          <a:p>
            <a:r>
              <a:rPr lang="en-US" sz="2800" b="1" dirty="0">
                <a:solidFill>
                  <a:srgbClr val="FF0000"/>
                </a:solidFill>
                <a:latin typeface="Times New Roman" pitchFamily="18" charset="0"/>
                <a:cs typeface="Times New Roman" pitchFamily="18" charset="0"/>
              </a:rPr>
              <a:t>= (-0,25. 8)(x</a:t>
            </a:r>
            <a:r>
              <a:rPr lang="en-US" sz="2800" b="1" baseline="30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.x</a:t>
            </a:r>
            <a:r>
              <a:rPr lang="en-US" sz="2800" b="1" baseline="30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 = -2x</a:t>
            </a:r>
            <a:r>
              <a:rPr lang="en-US" sz="2800" b="1" baseline="30000" dirty="0">
                <a:solidFill>
                  <a:srgbClr val="FF0000"/>
                </a:solidFill>
                <a:latin typeface="Times New Roman" pitchFamily="18" charset="0"/>
                <a:cs typeface="Times New Roman" pitchFamily="18" charset="0"/>
              </a:rPr>
              <a:t>5</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135432" y="2555241"/>
            <a:ext cx="5046168" cy="482593"/>
          </a:xfrm>
          <a:prstGeom prst="rect">
            <a:avLst/>
          </a:prstGeom>
          <a:noFill/>
        </p:spPr>
        <p:txBody>
          <a:bodyPr wrap="square" lIns="51206" tIns="25603" rIns="51206" bIns="25603" rtlCol="0">
            <a:spAutoFit/>
          </a:bodyPr>
          <a:lstStyle/>
          <a:p>
            <a:pPr defTabSz="511260"/>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endParaRPr lang="en-US" sz="2800" b="1" dirty="0">
              <a:latin typeface="Times New Roman" pitchFamily="18" charset="0"/>
              <a:cs typeface="Times New Roman" pitchFamily="18" charset="0"/>
            </a:endParaRPr>
          </a:p>
        </p:txBody>
      </p:sp>
      <p:sp>
        <p:nvSpPr>
          <p:cNvPr id="10" name="Rectangle 9"/>
          <p:cNvSpPr/>
          <p:nvPr/>
        </p:nvSpPr>
        <p:spPr>
          <a:xfrm>
            <a:off x="63231" y="3037833"/>
            <a:ext cx="9169997" cy="482593"/>
          </a:xfrm>
          <a:prstGeom prst="rect">
            <a:avLst/>
          </a:prstGeom>
        </p:spPr>
        <p:txBody>
          <a:bodyPr wrap="none" lIns="51206" tIns="25603" rIns="51206" bIns="25603">
            <a:spAutoFit/>
          </a:bodyPr>
          <a:lstStyle/>
          <a:p>
            <a:pPr defTabSz="511260"/>
            <a:r>
              <a:rPr lang="en-US" sz="2800" i="1" dirty="0" err="1">
                <a:solidFill>
                  <a:srgbClr val="002060"/>
                </a:solidFill>
                <a:latin typeface="Times New Roman" pitchFamily="18" charset="0"/>
                <a:cs typeface="Times New Roman" pitchFamily="18" charset="0"/>
              </a:rPr>
              <a:t>Quan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sát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các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biểu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thức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và</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thảo</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luận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theo</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nhóm</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trả</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lời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câu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hỏi</a:t>
            </a:r>
            <a:r>
              <a:rPr lang="en-US" sz="2800" i="1" dirty="0">
                <a:solidFill>
                  <a:srgbClr val="002060"/>
                </a:solidFill>
                <a:latin typeface="Times New Roman" pitchFamily="18" charset="0"/>
                <a:cs typeface="Times New Roman" pitchFamily="18" charset="0"/>
              </a:rPr>
              <a:t>:</a:t>
            </a:r>
          </a:p>
        </p:txBody>
      </p:sp>
      <p:sp>
        <p:nvSpPr>
          <p:cNvPr id="11" name="Rectangle 10"/>
          <p:cNvSpPr/>
          <p:nvPr/>
        </p:nvSpPr>
        <p:spPr>
          <a:xfrm>
            <a:off x="384540" y="3519259"/>
            <a:ext cx="3408804" cy="482593"/>
          </a:xfrm>
          <a:prstGeom prst="rect">
            <a:avLst/>
          </a:prstGeom>
        </p:spPr>
        <p:txBody>
          <a:bodyPr wrap="none" lIns="51206" tIns="25603" rIns="51206" bIns="25603">
            <a:spAutoFit/>
          </a:bodyPr>
          <a:lstStyle/>
          <a:p>
            <a:pPr defTabSz="511260"/>
            <a:r>
              <a:rPr lang="nl-NL" sz="2800" b="1" kern="0" dirty="0">
                <a:solidFill>
                  <a:prstClr val="black"/>
                </a:solidFill>
                <a:latin typeface="Times New Roman" pitchFamily="18" charset="0"/>
                <a:ea typeface="Calibri" panose="020F0502020204030204" pitchFamily="34" charset="0"/>
                <a:cs typeface="Times New Roman" pitchFamily="18" charset="0"/>
              </a:rPr>
              <a:t>A = 6x</a:t>
            </a:r>
            <a:r>
              <a:rPr lang="nl-NL" sz="2800" b="1" kern="0" baseline="30000" dirty="0">
                <a:solidFill>
                  <a:prstClr val="black"/>
                </a:solidFill>
                <a:latin typeface="Times New Roman" pitchFamily="18" charset="0"/>
                <a:ea typeface="Calibri" panose="020F0502020204030204" pitchFamily="34" charset="0"/>
                <a:cs typeface="Times New Roman" pitchFamily="18" charset="0"/>
              </a:rPr>
              <a:t>3</a:t>
            </a:r>
            <a:r>
              <a:rPr lang="nl-NL" sz="2800" b="1" kern="0" dirty="0">
                <a:solidFill>
                  <a:prstClr val="black"/>
                </a:solidFill>
                <a:latin typeface="Times New Roman" pitchFamily="18" charset="0"/>
                <a:ea typeface="Calibri" panose="020F0502020204030204" pitchFamily="34" charset="0"/>
                <a:cs typeface="Times New Roman" pitchFamily="18" charset="0"/>
              </a:rPr>
              <a:t> – 5x</a:t>
            </a:r>
            <a:r>
              <a:rPr lang="nl-NL" sz="2800" b="1" kern="0" baseline="30000" dirty="0">
                <a:solidFill>
                  <a:prstClr val="black"/>
                </a:solidFill>
                <a:latin typeface="Times New Roman" pitchFamily="18" charset="0"/>
                <a:ea typeface="Calibri" panose="020F0502020204030204" pitchFamily="34" charset="0"/>
                <a:cs typeface="Times New Roman" pitchFamily="18" charset="0"/>
              </a:rPr>
              <a:t>2</a:t>
            </a:r>
            <a:r>
              <a:rPr lang="nl-NL" sz="2800" b="1" kern="0" dirty="0">
                <a:solidFill>
                  <a:prstClr val="black"/>
                </a:solidFill>
                <a:latin typeface="Times New Roman" pitchFamily="18" charset="0"/>
                <a:ea typeface="Calibri" panose="020F0502020204030204" pitchFamily="34" charset="0"/>
                <a:cs typeface="Times New Roman" pitchFamily="18" charset="0"/>
              </a:rPr>
              <a:t> - 4x</a:t>
            </a:r>
            <a:r>
              <a:rPr lang="nl-NL" sz="2800" b="1" kern="0" baseline="30000" dirty="0">
                <a:solidFill>
                  <a:prstClr val="black"/>
                </a:solidFill>
                <a:latin typeface="Times New Roman" pitchFamily="18" charset="0"/>
                <a:ea typeface="Calibri" panose="020F0502020204030204" pitchFamily="34" charset="0"/>
                <a:cs typeface="Times New Roman" pitchFamily="18" charset="0"/>
              </a:rPr>
              <a:t>3</a:t>
            </a:r>
            <a:r>
              <a:rPr lang="nl-NL" sz="2800" b="1" kern="0" dirty="0">
                <a:solidFill>
                  <a:prstClr val="black"/>
                </a:solidFill>
                <a:latin typeface="Times New Roman" pitchFamily="18" charset="0"/>
                <a:ea typeface="Calibri" panose="020F0502020204030204" pitchFamily="34" charset="0"/>
                <a:cs typeface="Times New Roman" pitchFamily="18" charset="0"/>
              </a:rPr>
              <a:t> + 7</a:t>
            </a:r>
            <a:endParaRPr lang="en-US" sz="2800" b="1" kern="0" dirty="0">
              <a:solidFill>
                <a:prstClr val="black"/>
              </a:solidFill>
              <a:latin typeface="Times New Roman" pitchFamily="18" charset="0"/>
              <a:cs typeface="Times New Roman" pitchFamily="18" charset="0"/>
            </a:endParaRPr>
          </a:p>
        </p:txBody>
      </p:sp>
      <p:sp>
        <p:nvSpPr>
          <p:cNvPr id="12" name="Rectangle 11"/>
          <p:cNvSpPr/>
          <p:nvPr/>
        </p:nvSpPr>
        <p:spPr>
          <a:xfrm>
            <a:off x="4833519" y="3530063"/>
            <a:ext cx="3113852" cy="482593"/>
          </a:xfrm>
          <a:prstGeom prst="rect">
            <a:avLst/>
          </a:prstGeom>
        </p:spPr>
        <p:txBody>
          <a:bodyPr wrap="none" lIns="51206" tIns="25603" rIns="51206" bIns="25603">
            <a:spAutoFit/>
          </a:bodyPr>
          <a:lstStyle/>
          <a:p>
            <a:pPr defTabSz="511260">
              <a:spcBef>
                <a:spcPts val="336"/>
              </a:spcBef>
              <a:spcAft>
                <a:spcPts val="336"/>
              </a:spcAft>
            </a:pPr>
            <a:r>
              <a:rPr lang="nl-NL" sz="2800" b="1" dirty="0">
                <a:solidFill>
                  <a:prstClr val="black"/>
                </a:solidFill>
                <a:latin typeface="Times New Roman" pitchFamily="18" charset="0"/>
                <a:ea typeface="Calibri" panose="020F0502020204030204" pitchFamily="34" charset="0"/>
                <a:cs typeface="Times New Roman" pitchFamily="18" charset="0"/>
              </a:rPr>
              <a:t>B = 2x</a:t>
            </a:r>
            <a:r>
              <a:rPr lang="nl-NL" sz="2800" b="1" baseline="30000" dirty="0">
                <a:solidFill>
                  <a:prstClr val="black"/>
                </a:solidFill>
                <a:latin typeface="Times New Roman" pitchFamily="18" charset="0"/>
                <a:ea typeface="Calibri" panose="020F0502020204030204" pitchFamily="34" charset="0"/>
                <a:cs typeface="Times New Roman" pitchFamily="18" charset="0"/>
              </a:rPr>
              <a:t>4</a:t>
            </a:r>
            <a:r>
              <a:rPr lang="nl-NL" sz="2800" b="1" dirty="0">
                <a:solidFill>
                  <a:prstClr val="black"/>
                </a:solidFill>
                <a:latin typeface="Times New Roman" pitchFamily="18" charset="0"/>
                <a:ea typeface="Calibri" panose="020F0502020204030204" pitchFamily="34" charset="0"/>
                <a:cs typeface="Times New Roman" pitchFamily="18" charset="0"/>
              </a:rPr>
              <a:t> - 3x</a:t>
            </a:r>
            <a:r>
              <a:rPr lang="nl-NL" sz="2800" b="1" baseline="30000" dirty="0">
                <a:solidFill>
                  <a:prstClr val="black"/>
                </a:solidFill>
                <a:latin typeface="Times New Roman" pitchFamily="18" charset="0"/>
                <a:ea typeface="Calibri" panose="020F0502020204030204" pitchFamily="34" charset="0"/>
                <a:cs typeface="Times New Roman" pitchFamily="18" charset="0"/>
              </a:rPr>
              <a:t>2</a:t>
            </a:r>
            <a:r>
              <a:rPr lang="nl-NL" sz="2800" b="1" dirty="0">
                <a:solidFill>
                  <a:prstClr val="black"/>
                </a:solidFill>
                <a:latin typeface="Times New Roman" pitchFamily="18" charset="0"/>
                <a:ea typeface="Calibri" panose="020F0502020204030204" pitchFamily="34" charset="0"/>
                <a:cs typeface="Times New Roman" pitchFamily="18" charset="0"/>
              </a:rPr>
              <a:t> + x + 1</a:t>
            </a:r>
            <a:endParaRPr lang="en-US" sz="2800" b="1" dirty="0">
              <a:solidFill>
                <a:prstClr val="black"/>
              </a:solidFill>
              <a:latin typeface="Times New Roman" pitchFamily="18" charset="0"/>
              <a:ea typeface="Calibri" panose="020F0502020204030204" pitchFamily="34" charset="0"/>
              <a:cs typeface="Times New Roman"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32" y="3989113"/>
            <a:ext cx="421071" cy="561428"/>
          </a:xfrm>
          <a:prstGeom prst="rect">
            <a:avLst/>
          </a:prstGeom>
        </p:spPr>
      </p:pic>
      <p:sp>
        <p:nvSpPr>
          <p:cNvPr id="14" name="Rectangle 13"/>
          <p:cNvSpPr/>
          <p:nvPr/>
        </p:nvSpPr>
        <p:spPr>
          <a:xfrm>
            <a:off x="523457" y="4019587"/>
            <a:ext cx="8591313" cy="482593"/>
          </a:xfrm>
          <a:prstGeom prst="rect">
            <a:avLst/>
          </a:prstGeom>
        </p:spPr>
        <p:txBody>
          <a:bodyPr wrap="none" lIns="51206" tIns="25603" rIns="51206" bIns="25603">
            <a:spAutoFit/>
          </a:bodyPr>
          <a:lstStyle/>
          <a:p>
            <a:pPr defTabSz="511260"/>
            <a:r>
              <a:rPr lang="en-US" sz="2800" dirty="0" err="1">
                <a:solidFill>
                  <a:prstClr val="black"/>
                </a:solidFill>
                <a:latin typeface="Times New Roman" pitchFamily="18" charset="0"/>
                <a:cs typeface="Times New Roman" pitchFamily="18" charset="0"/>
              </a:rPr>
              <a:t>Em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xét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điểm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biểu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a:t>
            </a:r>
          </a:p>
        </p:txBody>
      </p:sp>
      <p:sp>
        <p:nvSpPr>
          <p:cNvPr id="15" name="Rectangle 14"/>
          <p:cNvSpPr/>
          <p:nvPr/>
        </p:nvSpPr>
        <p:spPr>
          <a:xfrm>
            <a:off x="167048" y="4550548"/>
            <a:ext cx="4390304" cy="2006087"/>
          </a:xfrm>
          <a:prstGeom prst="rect">
            <a:avLst/>
          </a:prstGeom>
        </p:spPr>
        <p:txBody>
          <a:bodyPr wrap="square" lIns="51206" tIns="25603" rIns="51206" bIns="25603">
            <a:spAutoFit/>
          </a:bodyPr>
          <a:lstStyle/>
          <a:p>
            <a:pPr defTabSz="511260">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Vì</a:t>
            </a:r>
            <a:r>
              <a:rPr lang="en-US" sz="2800" dirty="0">
                <a:solidFill>
                  <a:prstClr val="black"/>
                </a:solidFill>
                <a:latin typeface="Times New Roman" pitchFamily="18" charset="0"/>
                <a:ea typeface="Calibri" panose="020F0502020204030204" pitchFamily="34" charset="0"/>
                <a:cs typeface="Times New Roman" pitchFamily="18" charset="0"/>
              </a:rPr>
              <a:t> a - b = a + (-b) </a:t>
            </a:r>
            <a:r>
              <a:rPr lang="en-US" sz="2800" dirty="0" err="1">
                <a:solidFill>
                  <a:prstClr val="black"/>
                </a:solidFill>
                <a:latin typeface="Times New Roman" pitchFamily="18" charset="0"/>
                <a:ea typeface="Calibri" panose="020F0502020204030204" pitchFamily="34" charset="0"/>
                <a:cs typeface="Times New Roman" pitchFamily="18" charset="0"/>
              </a:rPr>
              <a:t>nên</a:t>
            </a:r>
            <a:endParaRPr lang="en-US" sz="2800" dirty="0">
              <a:solidFill>
                <a:prstClr val="black"/>
              </a:solidFill>
              <a:latin typeface="Times New Roman" pitchFamily="18" charset="0"/>
              <a:ea typeface="Calibri" panose="020F0502020204030204" pitchFamily="34" charset="0"/>
              <a:cs typeface="Times New Roman" pitchFamily="18" charset="0"/>
            </a:endParaRPr>
          </a:p>
          <a:p>
            <a:pPr defTabSz="511260">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A = 6x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 (-5x)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(-4x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+ 7</a:t>
            </a:r>
          </a:p>
          <a:p>
            <a:pPr defTabSz="511260">
              <a:spcBef>
                <a:spcPts val="336"/>
              </a:spcBef>
              <a:spcAft>
                <a:spcPts val="336"/>
              </a:spcAft>
            </a:pPr>
            <a:r>
              <a:rPr lang="en-US" sz="2800" dirty="0" err="1">
                <a:solidFill>
                  <a:prstClr val="black"/>
                </a:solidFill>
                <a:latin typeface="Times New Roman" pitchFamily="18" charset="0"/>
                <a:ea typeface="Calibri" panose="020F0502020204030204" pitchFamily="34" charset="0"/>
                <a:cs typeface="Times New Roman" pitchFamily="18" charset="0"/>
              </a:rPr>
              <a:t>Tương</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dirty="0" err="1">
                <a:solidFill>
                  <a:prstClr val="black"/>
                </a:solidFill>
                <a:latin typeface="Times New Roman" pitchFamily="18" charset="0"/>
                <a:ea typeface="Calibri" panose="020F0502020204030204" pitchFamily="34" charset="0"/>
                <a:cs typeface="Times New Roman" pitchFamily="18" charset="0"/>
              </a:rPr>
              <a:t>tự</a:t>
            </a:r>
            <a:r>
              <a:rPr lang="en-US" sz="2800" dirty="0">
                <a:solidFill>
                  <a:prstClr val="black"/>
                </a:solidFill>
                <a:latin typeface="Times New Roman" pitchFamily="18" charset="0"/>
                <a:ea typeface="Calibri" panose="020F0502020204030204" pitchFamily="34" charset="0"/>
                <a:cs typeface="Times New Roman" pitchFamily="18" charset="0"/>
              </a:rPr>
              <a:t>: </a:t>
            </a:r>
          </a:p>
          <a:p>
            <a:pPr defTabSz="511260">
              <a:spcBef>
                <a:spcPts val="336"/>
              </a:spcBef>
              <a:spcAft>
                <a:spcPts val="336"/>
              </a:spcAft>
            </a:pPr>
            <a:r>
              <a:rPr lang="en-US" sz="2800" dirty="0">
                <a:solidFill>
                  <a:prstClr val="black"/>
                </a:solidFill>
                <a:latin typeface="Times New Roman" pitchFamily="18" charset="0"/>
                <a:ea typeface="Calibri" panose="020F0502020204030204" pitchFamily="34" charset="0"/>
                <a:cs typeface="Times New Roman" pitchFamily="18" charset="0"/>
              </a:rPr>
              <a:t>B = 2x</a:t>
            </a:r>
            <a:r>
              <a:rPr lang="en-US" sz="2800" baseline="30000" dirty="0">
                <a:solidFill>
                  <a:prstClr val="black"/>
                </a:solidFill>
                <a:latin typeface="Times New Roman" pitchFamily="18" charset="0"/>
                <a:ea typeface="Calibri" panose="020F0502020204030204" pitchFamily="34" charset="0"/>
                <a:cs typeface="Times New Roman" pitchFamily="18" charset="0"/>
              </a:rPr>
              <a:t>4</a:t>
            </a:r>
            <a:r>
              <a:rPr lang="en-US" sz="2800" dirty="0">
                <a:solidFill>
                  <a:prstClr val="black"/>
                </a:solidFill>
                <a:latin typeface="Times New Roman" pitchFamily="18" charset="0"/>
                <a:ea typeface="Calibri" panose="020F0502020204030204" pitchFamily="34" charset="0"/>
                <a:cs typeface="Times New Roman" pitchFamily="18" charset="0"/>
              </a:rPr>
              <a:t> + (-3x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x + 1</a:t>
            </a:r>
          </a:p>
        </p:txBody>
      </p:sp>
      <p:sp>
        <p:nvSpPr>
          <p:cNvPr id="16" name="Right Brace 15"/>
          <p:cNvSpPr/>
          <p:nvPr/>
        </p:nvSpPr>
        <p:spPr>
          <a:xfrm>
            <a:off x="4242594" y="4550735"/>
            <a:ext cx="314758" cy="2207707"/>
          </a:xfrm>
          <a:prstGeom prst="rightBrace">
            <a:avLst>
              <a:gd name="adj1" fmla="val 61153"/>
              <a:gd name="adj2" fmla="val 50000"/>
            </a:avLst>
          </a:prstGeom>
          <a:noFill/>
          <a:ln w="38100" cap="flat" cmpd="sng" algn="ctr">
            <a:solidFill>
              <a:srgbClr val="0070C0"/>
            </a:solidFill>
            <a:prstDash val="solid"/>
          </a:ln>
          <a:effectLst/>
        </p:spPr>
        <p:txBody>
          <a:bodyPr lIns="51206" tIns="25603" rIns="51206" bIns="25603" rtlCol="0" anchor="ctr"/>
          <a:lstStyle/>
          <a:p>
            <a:pPr algn="ctr" defTabSz="511260"/>
            <a:endParaRPr lang="en-US" kern="0">
              <a:solidFill>
                <a:prstClr val="black"/>
              </a:solidFill>
              <a:latin typeface="Calibri"/>
            </a:endParaRPr>
          </a:p>
        </p:txBody>
      </p:sp>
      <p:sp>
        <p:nvSpPr>
          <p:cNvPr id="17" name="Right Arrow 16"/>
          <p:cNvSpPr/>
          <p:nvPr/>
        </p:nvSpPr>
        <p:spPr>
          <a:xfrm>
            <a:off x="4648199" y="5553215"/>
            <a:ext cx="272648" cy="202745"/>
          </a:xfrm>
          <a:prstGeom prst="rightArrow">
            <a:avLst/>
          </a:prstGeom>
          <a:solidFill>
            <a:srgbClr val="C00000"/>
          </a:solidFill>
          <a:ln w="25400" cap="flat" cmpd="sng" algn="ctr">
            <a:solidFill>
              <a:srgbClr val="C00000"/>
            </a:solidFill>
            <a:prstDash val="solid"/>
          </a:ln>
          <a:effectLst/>
        </p:spPr>
        <p:txBody>
          <a:bodyPr lIns="51206" tIns="25603" rIns="51206" bIns="25603" rtlCol="0" anchor="ctr"/>
          <a:lstStyle/>
          <a:p>
            <a:pPr algn="ctr" defTabSz="511260"/>
            <a:endParaRPr lang="en-US" kern="0">
              <a:solidFill>
                <a:prstClr val="white"/>
              </a:solidFill>
              <a:latin typeface="Calibri"/>
            </a:endParaRPr>
          </a:p>
        </p:txBody>
      </p:sp>
      <p:sp>
        <p:nvSpPr>
          <p:cNvPr id="18" name="Rectangle 17"/>
          <p:cNvSpPr/>
          <p:nvPr/>
        </p:nvSpPr>
        <p:spPr>
          <a:xfrm>
            <a:off x="4982424" y="4550616"/>
            <a:ext cx="4085376" cy="1775255"/>
          </a:xfrm>
          <a:prstGeom prst="rect">
            <a:avLst/>
          </a:prstGeom>
        </p:spPr>
        <p:txBody>
          <a:bodyPr wrap="square" lIns="51206" tIns="25603" rIns="51206" bIns="25603">
            <a:spAutoFit/>
          </a:bodyPr>
          <a:lstStyle/>
          <a:p>
            <a:pPr defTabSz="511260"/>
            <a:r>
              <a:rPr lang="vi-VN" sz="2800" dirty="0">
                <a:solidFill>
                  <a:prstClr val="black"/>
                </a:solidFill>
                <a:latin typeface="Times New Roman" pitchFamily="18" charset="0"/>
                <a:cs typeface="Times New Roman" pitchFamily="18" charset="0"/>
              </a:rPr>
              <a:t>A, B đều là tổng của nh</a:t>
            </a:r>
            <a:r>
              <a:rPr lang="en-US" sz="2800" dirty="0">
                <a:solidFill>
                  <a:prstClr val="black"/>
                </a:solidFill>
                <a:latin typeface="Times New Roman" pitchFamily="18" charset="0"/>
                <a:cs typeface="Times New Roman" pitchFamily="18" charset="0"/>
              </a:rPr>
              <a:t>ữ</a:t>
            </a:r>
            <a:r>
              <a:rPr lang="vi-VN" sz="2800" dirty="0">
                <a:solidFill>
                  <a:prstClr val="black"/>
                </a:solidFill>
                <a:latin typeface="Times New Roman" pitchFamily="18" charset="0"/>
                <a:cs typeface="Times New Roman" pitchFamily="18" charset="0"/>
              </a:rPr>
              <a:t>ng đơn thức với biến x. Đó là những ví dụ về đa thức một biến.</a:t>
            </a:r>
            <a:endParaRPr lang="en-US" sz="2800" dirty="0">
              <a:solidFill>
                <a:prstClr val="black"/>
              </a:solidFill>
              <a:latin typeface="Times New Roman" pitchFamily="18" charset="0"/>
              <a:cs typeface="Times New Roman" pitchFamily="18" charset="0"/>
            </a:endParaRPr>
          </a:p>
        </p:txBody>
      </p:sp>
      <p:sp>
        <p:nvSpPr>
          <p:cNvPr id="19" name="Rectangle 18"/>
          <p:cNvSpPr/>
          <p:nvPr/>
        </p:nvSpPr>
        <p:spPr>
          <a:xfrm>
            <a:off x="4535581" y="6172201"/>
            <a:ext cx="4184658" cy="482593"/>
          </a:xfrm>
          <a:prstGeom prst="rect">
            <a:avLst/>
          </a:prstGeom>
        </p:spPr>
        <p:txBody>
          <a:bodyPr wrap="none" lIns="51206" tIns="25603" rIns="51206" bIns="25603">
            <a:spAutoFit/>
          </a:bodyPr>
          <a:lstStyle/>
          <a:p>
            <a:pPr defTabSz="511260"/>
            <a:r>
              <a:rPr lang="en-US" sz="2800" b="1" i="1" dirty="0" err="1">
                <a:solidFill>
                  <a:srgbClr val="C00000"/>
                </a:solidFill>
                <a:latin typeface="Times New Roman" pitchFamily="18" charset="0"/>
                <a:cs typeface="Times New Roman" pitchFamily="18" charset="0"/>
              </a:rPr>
              <a:t>Vậy</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đa</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thức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một</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biến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là</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gì</a:t>
            </a:r>
            <a:r>
              <a:rPr lang="en-US" sz="2800" b="1"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443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par>
                                <p:cTn id="61" presetID="14" presetClass="entr" presetSubtype="10" fill="hold" nodeType="with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3" dur="500"/>
                                        <p:tgtEl>
                                          <p:spTgt spid="15">
                                            <p:txEl>
                                              <p:pRg st="0" end="0"/>
                                            </p:txEl>
                                          </p:spTgt>
                                        </p:tgtEl>
                                      </p:cBhvr>
                                    </p:animEffect>
                                  </p:childTnLst>
                                </p:cTn>
                              </p:par>
                              <p:par>
                                <p:cTn id="64" presetID="14" presetClass="entr" presetSubtype="10" fill="hold" nodeType="withEffect">
                                  <p:stCondLst>
                                    <p:cond delay="0"/>
                                  </p:stCondLst>
                                  <p:childTnLst>
                                    <p:set>
                                      <p:cBhvr>
                                        <p:cTn id="65"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66" dur="500"/>
                                        <p:tgtEl>
                                          <p:spTgt spid="15">
                                            <p:txEl>
                                              <p:pRg st="1" end="1"/>
                                            </p:txEl>
                                          </p:spTgt>
                                        </p:tgtEl>
                                      </p:cBhvr>
                                    </p:animEffect>
                                  </p:childTnLst>
                                </p:cTn>
                              </p:par>
                              <p:par>
                                <p:cTn id="67" presetID="14" presetClass="entr" presetSubtype="10" fill="hold" nodeType="withEffect">
                                  <p:stCondLst>
                                    <p:cond delay="0"/>
                                  </p:stCondLst>
                                  <p:childTnLst>
                                    <p:set>
                                      <p:cBhvr>
                                        <p:cTn id="68"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69" dur="500"/>
                                        <p:tgtEl>
                                          <p:spTgt spid="15">
                                            <p:txEl>
                                              <p:pRg st="2" end="2"/>
                                            </p:txEl>
                                          </p:spTgt>
                                        </p:tgtEl>
                                      </p:cBhvr>
                                    </p:animEffect>
                                  </p:childTnLst>
                                </p:cTn>
                              </p:par>
                              <p:par>
                                <p:cTn id="70" presetID="14" presetClass="entr" presetSubtype="10" fill="hold" nodeType="withEffect">
                                  <p:stCondLst>
                                    <p:cond delay="0"/>
                                  </p:stCondLst>
                                  <p:childTnLst>
                                    <p:set>
                                      <p:cBhvr>
                                        <p:cTn id="71"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72" dur="500"/>
                                        <p:tgtEl>
                                          <p:spTgt spid="1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Horizontal)">
                                      <p:cBhvr>
                                        <p:cTn id="77" dur="500"/>
                                        <p:tgtEl>
                                          <p:spTgt spid="16"/>
                                        </p:tgtEl>
                                      </p:cBhvr>
                                    </p:animEffect>
                                  </p:childTnLst>
                                </p:cTn>
                              </p:par>
                            </p:childTnLst>
                          </p:cTn>
                        </p:par>
                        <p:par>
                          <p:cTn id="78" fill="hold">
                            <p:stCondLst>
                              <p:cond delay="500"/>
                            </p:stCondLst>
                            <p:childTnLst>
                              <p:par>
                                <p:cTn id="79" presetID="12" presetClass="entr" presetSubtype="8"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p:tgtEl>
                                          <p:spTgt spid="17"/>
                                        </p:tgtEl>
                                        <p:attrNameLst>
                                          <p:attrName>ppt_x</p:attrName>
                                        </p:attrNameLst>
                                      </p:cBhvr>
                                      <p:tavLst>
                                        <p:tav tm="0">
                                          <p:val>
                                            <p:strVal val="#ppt_x-#ppt_w*1.125000"/>
                                          </p:val>
                                        </p:tav>
                                        <p:tav tm="100000">
                                          <p:val>
                                            <p:strVal val="#ppt_x"/>
                                          </p:val>
                                        </p:tav>
                                      </p:tavLst>
                                    </p:anim>
                                    <p:animEffect transition="in" filter="wipe(right)">
                                      <p:cBhvr>
                                        <p:cTn id="82" dur="500"/>
                                        <p:tgtEl>
                                          <p:spTgt spid="17"/>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8" grpId="0"/>
      <p:bldP spid="9" grpId="0"/>
      <p:bldP spid="10" grpId="0"/>
      <p:bldP spid="11" grpId="0"/>
      <p:bldP spid="12" grpId="0"/>
      <p:bldP spid="14" grpId="0"/>
      <p:bldP spid="16"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ải hình nền Powerpoint đơn giản tinh tế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13" y="7217"/>
            <a:ext cx="1873899" cy="482593"/>
          </a:xfrm>
          <a:prstGeom prst="rect">
            <a:avLst/>
          </a:prstGeom>
          <a:noFill/>
        </p:spPr>
        <p:txBody>
          <a:bodyPr wrap="square" lIns="51206" tIns="25603" rIns="51206" bIns="25603" rtlCol="0">
            <a:spAutoFit/>
          </a:bodyPr>
          <a:lstStyle/>
          <a:p>
            <a:pPr algn="ctr" defTabSz="511268"/>
            <a:r>
              <a:rPr lang="en-US" sz="2800" b="1" dirty="0" err="1">
                <a:solidFill>
                  <a:prstClr val="black"/>
                </a:solidFill>
                <a:latin typeface="Times New Roman" pitchFamily="18" charset="0"/>
                <a:cs typeface="Times New Roman" pitchFamily="18" charset="0"/>
              </a:rPr>
              <a:t>Khái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niệm</a:t>
            </a:r>
            <a:r>
              <a:rPr lang="en-US" sz="2800" b="1" dirty="0">
                <a:solidFill>
                  <a:prstClr val="black"/>
                </a:solidFill>
                <a:latin typeface="Times New Roman" pitchFamily="18" charset="0"/>
                <a:cs typeface="Times New Roman" pitchFamily="18" charset="0"/>
              </a:rPr>
              <a:t>:</a:t>
            </a:r>
          </a:p>
        </p:txBody>
      </p:sp>
      <p:sp>
        <p:nvSpPr>
          <p:cNvPr id="4" name="Rectangle 3"/>
          <p:cNvSpPr/>
          <p:nvPr/>
        </p:nvSpPr>
        <p:spPr>
          <a:xfrm>
            <a:off x="152400" y="489826"/>
            <a:ext cx="8915400" cy="1775255"/>
          </a:xfrm>
          <a:prstGeom prst="rect">
            <a:avLst/>
          </a:prstGeom>
        </p:spPr>
        <p:txBody>
          <a:bodyPr wrap="square" lIns="51206" tIns="25603" rIns="51206" bIns="25603">
            <a:spAutoFit/>
          </a:bodyPr>
          <a:lstStyle/>
          <a:p>
            <a:pPr defTabSz="511268"/>
            <a:r>
              <a:rPr lang="en-US" sz="2800" dirty="0">
                <a:solidFill>
                  <a:srgbClr val="C00000"/>
                </a:solidFill>
                <a:latin typeface="Times New Roman" pitchFamily="18" charset="0"/>
                <a:cs typeface="Times New Roman" pitchFamily="18" charset="0"/>
              </a:rPr>
              <a:t>-</a:t>
            </a:r>
            <a:r>
              <a:rPr lang="vi-VN" sz="2800" b="1" dirty="0">
                <a:solidFill>
                  <a:srgbClr val="C00000"/>
                </a:solidFill>
                <a:latin typeface="Times New Roman" pitchFamily="18" charset="0"/>
                <a:cs typeface="Times New Roman" pitchFamily="18" charset="0"/>
              </a:rPr>
              <a:t>Đa thức một biến </a:t>
            </a:r>
            <a:r>
              <a:rPr lang="vi-VN" sz="2800" b="1" dirty="0">
                <a:solidFill>
                  <a:prstClr val="black"/>
                </a:solidFill>
                <a:latin typeface="Times New Roman" pitchFamily="18" charset="0"/>
                <a:cs typeface="Times New Roman" pitchFamily="18" charset="0"/>
              </a:rPr>
              <a:t>(</a:t>
            </a:r>
            <a:r>
              <a:rPr lang="vi-VN" sz="2800" b="1" dirty="0">
                <a:solidFill>
                  <a:srgbClr val="C00000"/>
                </a:solidFill>
                <a:latin typeface="Times New Roman" pitchFamily="18" charset="0"/>
                <a:cs typeface="Times New Roman" pitchFamily="18" charset="0"/>
              </a:rPr>
              <a:t>đa thức</a:t>
            </a:r>
            <a:r>
              <a:rPr lang="vi-VN" sz="2800" b="1"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là tổng của những đơn thức cùng một biến; mỗi đơn thức trong tổng gọi là một </a:t>
            </a:r>
            <a:r>
              <a:rPr lang="vi-VN" sz="2800" b="1" dirty="0">
                <a:solidFill>
                  <a:srgbClr val="C00000"/>
                </a:solidFill>
                <a:latin typeface="Times New Roman" pitchFamily="18" charset="0"/>
                <a:cs typeface="Times New Roman" pitchFamily="18" charset="0"/>
              </a:rPr>
              <a:t>hạng tử </a:t>
            </a:r>
            <a:r>
              <a:rPr lang="vi-VN" sz="2800" dirty="0">
                <a:solidFill>
                  <a:prstClr val="black"/>
                </a:solidFill>
                <a:latin typeface="Times New Roman" pitchFamily="18" charset="0"/>
                <a:cs typeface="Times New Roman" pitchFamily="18" charset="0"/>
              </a:rPr>
              <a:t>của đa thức đó.</a:t>
            </a:r>
          </a:p>
          <a:p>
            <a:pPr defTabSz="511268"/>
            <a:r>
              <a:rPr lang="en-US" sz="2800" dirty="0">
                <a:solidFill>
                  <a:prstClr val="black"/>
                </a:solidFill>
                <a:latin typeface="Times New Roman" pitchFamily="18" charset="0"/>
                <a:cs typeface="Times New Roman" pitchFamily="18" charset="0"/>
              </a:rPr>
              <a:t>-</a:t>
            </a:r>
            <a:r>
              <a:rPr lang="vi-VN" sz="2800" dirty="0">
                <a:solidFill>
                  <a:prstClr val="black"/>
                </a:solidFill>
                <a:latin typeface="Times New Roman" pitchFamily="18" charset="0"/>
                <a:cs typeface="Times New Roman" pitchFamily="18" charset="0"/>
              </a:rPr>
              <a:t>Số 0 cũng được coi là một đa thức, gọi là </a:t>
            </a:r>
            <a:r>
              <a:rPr lang="vi-VN" sz="2800" b="1" dirty="0">
                <a:solidFill>
                  <a:srgbClr val="C00000"/>
                </a:solidFill>
                <a:latin typeface="Times New Roman" pitchFamily="18" charset="0"/>
                <a:cs typeface="Times New Roman" pitchFamily="18" charset="0"/>
              </a:rPr>
              <a:t>đa thức </a:t>
            </a:r>
            <a:r>
              <a:rPr lang="vi-VN" sz="2800" b="1" i="1" dirty="0">
                <a:solidFill>
                  <a:srgbClr val="C00000"/>
                </a:solidFill>
                <a:latin typeface="Times New Roman" pitchFamily="18" charset="0"/>
                <a:cs typeface="Times New Roman" pitchFamily="18" charset="0"/>
              </a:rPr>
              <a:t>không</a:t>
            </a:r>
            <a:r>
              <a:rPr lang="vi-VN" sz="2800" b="1" dirty="0">
                <a:solidFill>
                  <a:prstClr val="black"/>
                </a:solidFill>
                <a:latin typeface="Times New Roman" pitchFamily="18" charset="0"/>
                <a:cs typeface="Times New Roman" pitchFamily="18" charset="0"/>
              </a:rPr>
              <a:t>.</a:t>
            </a:r>
          </a:p>
        </p:txBody>
      </p:sp>
      <p:sp>
        <p:nvSpPr>
          <p:cNvPr id="5" name="TextBox 4"/>
          <p:cNvSpPr txBox="1"/>
          <p:nvPr/>
        </p:nvSpPr>
        <p:spPr>
          <a:xfrm>
            <a:off x="155224" y="2133166"/>
            <a:ext cx="1292585" cy="523220"/>
          </a:xfrm>
          <a:prstGeom prst="rect">
            <a:avLst/>
          </a:prstGeom>
          <a:noFill/>
        </p:spPr>
        <p:txBody>
          <a:bodyPr wrap="square" lIns="91430" tIns="45720" rIns="91430" bIns="45720" rtlCol="0">
            <a:spAutoFit/>
          </a:bodyPr>
          <a:lstStyle/>
          <a:p>
            <a:pPr defTabSz="511284"/>
            <a:r>
              <a:rPr lang="en-US" sz="2800" b="1" dirty="0" err="1">
                <a:solidFill>
                  <a:srgbClr val="C00000"/>
                </a:solidFill>
                <a:latin typeface="Times New Roman" pitchFamily="18" charset="0"/>
                <a:cs typeface="Times New Roman" pitchFamily="18" charset="0"/>
              </a:rPr>
              <a:t>Chú</a:t>
            </a:r>
            <a:r>
              <a:rPr lang="en-US" sz="2800" b="1" dirty="0">
                <a:solidFill>
                  <a:srgbClr val="C00000"/>
                </a:solidFill>
                <a:latin typeface="Times New Roman" pitchFamily="18" charset="0"/>
                <a:cs typeface="Times New Roman" pitchFamily="18" charset="0"/>
              </a:rPr>
              <a:t> ý</a:t>
            </a:r>
          </a:p>
        </p:txBody>
      </p:sp>
      <p:sp>
        <p:nvSpPr>
          <p:cNvPr id="6" name="Rectangle 5"/>
          <p:cNvSpPr/>
          <p:nvPr/>
        </p:nvSpPr>
        <p:spPr>
          <a:xfrm>
            <a:off x="1371646" y="2265064"/>
            <a:ext cx="5163573" cy="523220"/>
          </a:xfrm>
          <a:prstGeom prst="rect">
            <a:avLst/>
          </a:prstGeom>
        </p:spPr>
        <p:txBody>
          <a:bodyPr wrap="none" lIns="91430" tIns="45720" rIns="91430" bIns="45720">
            <a:spAutoFit/>
          </a:bodyPr>
          <a:lstStyle/>
          <a:p>
            <a:pPr defTabSz="511284"/>
            <a:r>
              <a:rPr lang="vi-VN" sz="2800" dirty="0">
                <a:solidFill>
                  <a:prstClr val="black"/>
                </a:solidFill>
                <a:latin typeface="Times New Roman" pitchFamily="18" charset="0"/>
                <a:cs typeface="Times New Roman" pitchFamily="18" charset="0"/>
              </a:rPr>
              <a:t>Một đơn thức cũng là một đa thức.</a:t>
            </a:r>
            <a:endParaRPr lang="en-US" sz="2800" dirty="0">
              <a:solidFill>
                <a:prstClr val="black"/>
              </a:solidFill>
              <a:latin typeface="Times New Roman" pitchFamily="18" charset="0"/>
              <a:cs typeface="Times New Roman" pitchFamily="18" charset="0"/>
            </a:endParaRPr>
          </a:p>
        </p:txBody>
      </p:sp>
      <p:sp>
        <p:nvSpPr>
          <p:cNvPr id="7" name="Rectangle 6"/>
          <p:cNvSpPr/>
          <p:nvPr/>
        </p:nvSpPr>
        <p:spPr>
          <a:xfrm>
            <a:off x="191918" y="2774598"/>
            <a:ext cx="8836385" cy="913480"/>
          </a:xfrm>
          <a:prstGeom prst="rect">
            <a:avLst/>
          </a:prstGeom>
        </p:spPr>
        <p:txBody>
          <a:bodyPr wrap="square" lIns="51206" tIns="25603" rIns="51206" bIns="25603">
            <a:spAutoFit/>
          </a:bodyPr>
          <a:lstStyle/>
          <a:p>
            <a:pPr defTabSz="511284"/>
            <a:r>
              <a:rPr lang="vi-VN" sz="2800" dirty="0">
                <a:solidFill>
                  <a:prstClr val="black"/>
                </a:solidFill>
                <a:latin typeface="Times New Roman" pitchFamily="18" charset="0"/>
                <a:cs typeface="Times New Roman" pitchFamily="18" charset="0"/>
              </a:rPr>
              <a:t>Ta thường kí hiệu đa thức bằng một chữ cái in hoa. Đôi khi còn viết thêm kí hiệu biến trong ngoặc đơn.</a:t>
            </a:r>
            <a:endParaRPr lang="en-US" sz="2800" dirty="0">
              <a:solidFill>
                <a:prstClr val="black"/>
              </a:solidFill>
              <a:latin typeface="Times New Roman" pitchFamily="18" charset="0"/>
              <a:cs typeface="Times New Roman" pitchFamily="18" charset="0"/>
            </a:endParaRPr>
          </a:p>
        </p:txBody>
      </p:sp>
      <p:sp>
        <p:nvSpPr>
          <p:cNvPr id="8" name="TextBox 7"/>
          <p:cNvSpPr txBox="1"/>
          <p:nvPr/>
        </p:nvSpPr>
        <p:spPr>
          <a:xfrm>
            <a:off x="151192" y="3688079"/>
            <a:ext cx="1220408" cy="482593"/>
          </a:xfrm>
          <a:prstGeom prst="rect">
            <a:avLst/>
          </a:prstGeom>
          <a:noFill/>
        </p:spPr>
        <p:txBody>
          <a:bodyPr wrap="square" lIns="51206" tIns="25603" rIns="51206" bIns="25603" rtlCol="0">
            <a:spAutoFit/>
          </a:bodyPr>
          <a:lstStyle/>
          <a:p>
            <a:pPr defTabSz="511284"/>
            <a:r>
              <a:rPr lang="en-US" sz="2800" b="1" dirty="0" err="1">
                <a:solidFill>
                  <a:prstClr val="black"/>
                </a:solidFill>
                <a:latin typeface="Times New Roman" pitchFamily="18" charset="0"/>
                <a:cs typeface="Times New Roman" pitchFamily="18" charset="0"/>
              </a:rPr>
              <a:t>Ví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a:t>
            </a:r>
            <a:r>
              <a:rPr lang="en-US" sz="2800" b="1" dirty="0">
                <a:solidFill>
                  <a:prstClr val="black"/>
                </a:solidFill>
                <a:latin typeface="Times New Roman" pitchFamily="18" charset="0"/>
                <a:cs typeface="Times New Roman" pitchFamily="18" charset="0"/>
              </a:rPr>
              <a:t>:</a:t>
            </a:r>
          </a:p>
        </p:txBody>
      </p:sp>
      <p:sp>
        <p:nvSpPr>
          <p:cNvPr id="9" name="Rectangle 8"/>
          <p:cNvSpPr/>
          <p:nvPr/>
        </p:nvSpPr>
        <p:spPr>
          <a:xfrm>
            <a:off x="1219200" y="3680885"/>
            <a:ext cx="4384456" cy="482593"/>
          </a:xfrm>
          <a:prstGeom prst="rect">
            <a:avLst/>
          </a:prstGeom>
        </p:spPr>
        <p:txBody>
          <a:bodyPr wrap="none" lIns="51206" tIns="25603" rIns="51206" bIns="25603">
            <a:spAutoFit/>
          </a:bodyPr>
          <a:lstStyle/>
          <a:p>
            <a:pPr defTabSz="511284" fontAlgn="base">
              <a:spcBef>
                <a:spcPts val="336"/>
              </a:spcBef>
              <a:spcAft>
                <a:spcPts val="336"/>
              </a:spcAft>
            </a:pPr>
            <a:r>
              <a:rPr lang="en-US" sz="2800" b="1" dirty="0">
                <a:solidFill>
                  <a:prstClr val="black"/>
                </a:solidFill>
                <a:latin typeface="Times New Roman" pitchFamily="18" charset="0"/>
                <a:ea typeface="Calibri" panose="020F0502020204030204" pitchFamily="34" charset="0"/>
                <a:cs typeface="Times New Roman" pitchFamily="18" charset="0"/>
              </a:rPr>
              <a:t>A </a:t>
            </a:r>
            <a:r>
              <a:rPr lang="en-US" sz="2800" dirty="0">
                <a:solidFill>
                  <a:prstClr val="black"/>
                </a:solidFill>
                <a:latin typeface="Times New Roman" pitchFamily="18" charset="0"/>
                <a:ea typeface="Calibri" panose="020F0502020204030204" pitchFamily="34" charset="0"/>
                <a:cs typeface="Times New Roman" pitchFamily="18" charset="0"/>
              </a:rPr>
              <a:t>= </a:t>
            </a:r>
            <a:r>
              <a:rPr lang="en-US" sz="2800" b="1" dirty="0">
                <a:solidFill>
                  <a:prstClr val="black"/>
                </a:solidFill>
                <a:latin typeface="Times New Roman" pitchFamily="18" charset="0"/>
                <a:ea typeface="Calibri" panose="020F0502020204030204" pitchFamily="34" charset="0"/>
                <a:cs typeface="Times New Roman" pitchFamily="18" charset="0"/>
              </a:rPr>
              <a:t>A(x) </a:t>
            </a:r>
            <a:r>
              <a:rPr lang="en-US" sz="2800" dirty="0">
                <a:solidFill>
                  <a:prstClr val="black"/>
                </a:solidFill>
                <a:latin typeface="Times New Roman" pitchFamily="18" charset="0"/>
                <a:ea typeface="Calibri" panose="020F0502020204030204" pitchFamily="34" charset="0"/>
                <a:cs typeface="Times New Roman" pitchFamily="18" charset="0"/>
              </a:rPr>
              <a:t>= 6x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- 5x</a:t>
            </a:r>
            <a:r>
              <a:rPr lang="en-US" sz="2800" baseline="30000" dirty="0">
                <a:solidFill>
                  <a:prstClr val="black"/>
                </a:solidFill>
                <a:latin typeface="Times New Roman" pitchFamily="18" charset="0"/>
                <a:ea typeface="Calibri" panose="020F0502020204030204" pitchFamily="34" charset="0"/>
                <a:cs typeface="Times New Roman" pitchFamily="18" charset="0"/>
              </a:rPr>
              <a:t>2</a:t>
            </a:r>
            <a:r>
              <a:rPr lang="en-US" sz="2800" dirty="0">
                <a:solidFill>
                  <a:prstClr val="black"/>
                </a:solidFill>
                <a:latin typeface="Times New Roman" pitchFamily="18" charset="0"/>
                <a:ea typeface="Calibri" panose="020F0502020204030204" pitchFamily="34" charset="0"/>
                <a:cs typeface="Times New Roman" pitchFamily="18" charset="0"/>
              </a:rPr>
              <a:t> - 4x</a:t>
            </a:r>
            <a:r>
              <a:rPr lang="en-US" sz="2800" baseline="30000" dirty="0">
                <a:solidFill>
                  <a:prstClr val="black"/>
                </a:solidFill>
                <a:latin typeface="Times New Roman" pitchFamily="18" charset="0"/>
                <a:ea typeface="Calibri" panose="020F0502020204030204" pitchFamily="34" charset="0"/>
                <a:cs typeface="Times New Roman" pitchFamily="18" charset="0"/>
              </a:rPr>
              <a:t>3</a:t>
            </a:r>
            <a:r>
              <a:rPr lang="en-US" sz="2800" dirty="0">
                <a:solidFill>
                  <a:prstClr val="black"/>
                </a:solidFill>
                <a:latin typeface="Times New Roman" pitchFamily="18" charset="0"/>
                <a:ea typeface="Calibri" panose="020F0502020204030204" pitchFamily="34" charset="0"/>
                <a:cs typeface="Times New Roman" pitchFamily="18" charset="0"/>
              </a:rPr>
              <a:t> + 7</a:t>
            </a:r>
          </a:p>
        </p:txBody>
      </p:sp>
      <p:grpSp>
        <p:nvGrpSpPr>
          <p:cNvPr id="10" name="Group 9"/>
          <p:cNvGrpSpPr/>
          <p:nvPr/>
        </p:nvGrpSpPr>
        <p:grpSpPr>
          <a:xfrm>
            <a:off x="84848" y="4262514"/>
            <a:ext cx="3877196" cy="2461641"/>
            <a:chOff x="0" y="0"/>
            <a:chExt cx="812800" cy="812800"/>
          </a:xfrm>
        </p:grpSpPr>
        <p:sp>
          <p:nvSpPr>
            <p:cNvPr id="11"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2" name="TextBox 11"/>
            <p:cNvSpPr txBox="1"/>
            <p:nvPr/>
          </p:nvSpPr>
          <p:spPr>
            <a:xfrm>
              <a:off x="76200" y="9525"/>
              <a:ext cx="660400" cy="727075"/>
            </a:xfrm>
            <a:prstGeom prst="rect">
              <a:avLst/>
            </a:prstGeom>
          </p:spPr>
          <p:txBody>
            <a:bodyPr lIns="50800" tIns="50800" rIns="50800" bIns="50800" rtlCol="0" anchor="ctr"/>
            <a:lstStyle/>
            <a:p>
              <a:pPr algn="ctr" defTabSz="913042">
                <a:lnSpc>
                  <a:spcPts val="3600"/>
                </a:lnSpc>
              </a:pPr>
              <a:endParaRPr kern="0">
                <a:solidFill>
                  <a:sysClr val="windowText" lastClr="000000"/>
                </a:solidFill>
              </a:endParaRPr>
            </a:p>
          </p:txBody>
        </p:sp>
      </p:grpSp>
      <p:pic>
        <p:nvPicPr>
          <p:cNvPr id="13" name="Picture 12"/>
          <p:cNvPicPr>
            <a:picLocks noChangeAspect="1"/>
          </p:cNvPicPr>
          <p:nvPr/>
        </p:nvPicPr>
        <p:blipFill>
          <a:blip r:embed="rId3"/>
          <a:stretch>
            <a:fillRect/>
          </a:stretch>
        </p:blipFill>
        <p:spPr>
          <a:xfrm>
            <a:off x="1371626" y="4291502"/>
            <a:ext cx="1390653" cy="748603"/>
          </a:xfrm>
          <a:prstGeom prst="rect">
            <a:avLst/>
          </a:prstGeom>
        </p:spPr>
      </p:pic>
      <p:sp>
        <p:nvSpPr>
          <p:cNvPr id="14" name="Rectangle 13"/>
          <p:cNvSpPr/>
          <p:nvPr/>
        </p:nvSpPr>
        <p:spPr>
          <a:xfrm>
            <a:off x="285843" y="5004009"/>
            <a:ext cx="3475219" cy="1384995"/>
          </a:xfrm>
          <a:prstGeom prst="rect">
            <a:avLst/>
          </a:prstGeom>
        </p:spPr>
        <p:txBody>
          <a:bodyPr wrap="square" lIns="91430" tIns="45720" rIns="91430" bIns="45720">
            <a:spAutoFit/>
          </a:bodyPr>
          <a:lstStyle/>
          <a:p>
            <a:pPr algn="ct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p>
        </p:txBody>
      </p:sp>
      <p:pic>
        <p:nvPicPr>
          <p:cNvPr id="15"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26678" y="4240690"/>
            <a:ext cx="4780444" cy="2362658"/>
          </a:xfrm>
          <a:prstGeom prst="rect">
            <a:avLst/>
          </a:prstGeom>
        </p:spPr>
      </p:pic>
      <p:sp>
        <p:nvSpPr>
          <p:cNvPr id="16" name="Rectangle 15"/>
          <p:cNvSpPr/>
          <p:nvPr/>
        </p:nvSpPr>
        <p:spPr>
          <a:xfrm>
            <a:off x="4343400" y="4743072"/>
            <a:ext cx="4663722" cy="1815882"/>
          </a:xfrm>
          <a:prstGeom prst="rect">
            <a:avLst/>
          </a:prstGeom>
        </p:spPr>
        <p:txBody>
          <a:bodyPr wrap="square" lIns="91430" tIns="45720" rIns="91430" bIns="45720">
            <a:spAutoFit/>
          </a:bodyPr>
          <a:lstStyle/>
          <a:p>
            <a:r>
              <a:rPr lang="vi-VN" sz="2800" dirty="0">
                <a:latin typeface="Times New Roman" pitchFamily="18" charset="0"/>
                <a:cs typeface="Times New Roman" pitchFamily="18" charset="0"/>
              </a:rPr>
              <a:t>Mỗi số thực là một đơn thức, mà một đơn thức cũng là một đa thức nên mỗi số thực là một đa thức.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166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circle(in)">
                                      <p:cBhvr>
                                        <p:cTn id="26" dur="2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heel(1)">
                                      <p:cBhvr>
                                        <p:cTn id="7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ưu Tầm: Top Với Hơn 108 Hình Nền Bảng Xanh Mới Nhất | 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
            <a:ext cx="9133114"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30629"/>
            <a:ext cx="1447800" cy="523220"/>
          </a:xfrm>
          <a:prstGeom prst="rect">
            <a:avLst/>
          </a:prstGeom>
          <a:noFill/>
        </p:spPr>
        <p:txBody>
          <a:bodyPr wrap="square" lIns="91430" tIns="45720" rIns="91430" bIns="45720" rtlCol="0">
            <a:spAutoFit/>
          </a:bodyPr>
          <a:lstStyle/>
          <a:p>
            <a:pPr defTabSz="511288"/>
            <a:r>
              <a:rPr lang="en-US" sz="2800" b="1" dirty="0" err="1">
                <a:solidFill>
                  <a:schemeClr val="bg1"/>
                </a:solidFill>
                <a:latin typeface="Times New Roman" pitchFamily="18" charset="0"/>
                <a:cs typeface="Times New Roman" pitchFamily="18" charset="0"/>
              </a:rPr>
              <a:t>Ví</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dụ</a:t>
            </a:r>
            <a:r>
              <a:rPr lang="en-US" sz="2800" b="1" dirty="0">
                <a:solidFill>
                  <a:schemeClr val="bg1"/>
                </a:solidFill>
                <a:latin typeface="Times New Roman" pitchFamily="18" charset="0"/>
                <a:cs typeface="Times New Roman" pitchFamily="18" charset="0"/>
              </a:rPr>
              <a:t> 1</a:t>
            </a:r>
          </a:p>
        </p:txBody>
      </p:sp>
      <p:sp>
        <p:nvSpPr>
          <p:cNvPr id="11" name="Rectangle 10"/>
          <p:cNvSpPr/>
          <p:nvPr/>
        </p:nvSpPr>
        <p:spPr>
          <a:xfrm>
            <a:off x="1600200" y="152400"/>
            <a:ext cx="7315200" cy="913480"/>
          </a:xfrm>
          <a:prstGeom prst="rect">
            <a:avLst/>
          </a:prstGeom>
        </p:spPr>
        <p:txBody>
          <a:bodyPr wrap="square" lIns="51206" tIns="25603" rIns="51206" bIns="25603">
            <a:spAutoFit/>
          </a:bodyPr>
          <a:lstStyle/>
          <a:p>
            <a:pPr defTabSz="511288"/>
            <a:r>
              <a:rPr lang="nl-NL" sz="2800" b="1" kern="0" dirty="0">
                <a:solidFill>
                  <a:schemeClr val="bg1"/>
                </a:solidFill>
                <a:latin typeface="Times New Roman" pitchFamily="18" charset="0"/>
                <a:ea typeface="Calibri" panose="020F0502020204030204" pitchFamily="34" charset="0"/>
                <a:cs typeface="Times New Roman" pitchFamily="18" charset="0"/>
              </a:rPr>
              <a:t>Đa thức 2x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3</a:t>
            </a:r>
            <a:r>
              <a:rPr lang="nl-NL" sz="2800" b="1" kern="0" dirty="0">
                <a:solidFill>
                  <a:schemeClr val="bg1"/>
                </a:solidFill>
                <a:latin typeface="Times New Roman" pitchFamily="18" charset="0"/>
                <a:ea typeface="Calibri" panose="020F0502020204030204" pitchFamily="34" charset="0"/>
                <a:cs typeface="Times New Roman" pitchFamily="18" charset="0"/>
              </a:rPr>
              <a:t> – 5x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2</a:t>
            </a:r>
            <a:r>
              <a:rPr lang="nl-NL" sz="2800" b="1" kern="0" dirty="0">
                <a:solidFill>
                  <a:schemeClr val="bg1"/>
                </a:solidFill>
                <a:latin typeface="Times New Roman" pitchFamily="18" charset="0"/>
                <a:ea typeface="Calibri" panose="020F0502020204030204" pitchFamily="34" charset="0"/>
                <a:cs typeface="Times New Roman" pitchFamily="18" charset="0"/>
              </a:rPr>
              <a:t> + 7 có ba hạng tử là 2x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3</a:t>
            </a:r>
            <a:r>
              <a:rPr lang="nl-NL" sz="2800" b="1" kern="0" dirty="0">
                <a:solidFill>
                  <a:schemeClr val="bg1"/>
                </a:solidFill>
                <a:latin typeface="Times New Roman" pitchFamily="18" charset="0"/>
                <a:ea typeface="Calibri" panose="020F0502020204030204" pitchFamily="34" charset="0"/>
                <a:cs typeface="Times New Roman" pitchFamily="18" charset="0"/>
              </a:rPr>
              <a:t>; -5x</a:t>
            </a:r>
            <a:r>
              <a:rPr lang="nl-NL" sz="2800" b="1" kern="0" baseline="30000" dirty="0">
                <a:solidFill>
                  <a:schemeClr val="bg1"/>
                </a:solidFill>
                <a:latin typeface="Times New Roman" pitchFamily="18" charset="0"/>
                <a:ea typeface="Calibri" panose="020F0502020204030204" pitchFamily="34" charset="0"/>
                <a:cs typeface="Times New Roman" pitchFamily="18" charset="0"/>
              </a:rPr>
              <a:t>2</a:t>
            </a:r>
            <a:r>
              <a:rPr lang="nl-NL" sz="2800" b="1" kern="0" dirty="0">
                <a:solidFill>
                  <a:schemeClr val="bg1"/>
                </a:solidFill>
                <a:latin typeface="Times New Roman" pitchFamily="18" charset="0"/>
                <a:ea typeface="Calibri" panose="020F0502020204030204" pitchFamily="34" charset="0"/>
                <a:cs typeface="Times New Roman" pitchFamily="18" charset="0"/>
              </a:rPr>
              <a:t> và 7.</a:t>
            </a:r>
            <a:endParaRPr lang="en-US" sz="2800" b="1" kern="0" dirty="0">
              <a:solidFill>
                <a:schemeClr val="bg1"/>
              </a:solidFill>
              <a:latin typeface="Times New Roman" pitchFamily="18" charset="0"/>
              <a:cs typeface="Times New Roman" pitchFamily="18" charset="0"/>
            </a:endParaRPr>
          </a:p>
        </p:txBody>
      </p:sp>
      <p:sp>
        <p:nvSpPr>
          <p:cNvPr id="12" name="Rounded Rectangle 11"/>
          <p:cNvSpPr/>
          <p:nvPr/>
        </p:nvSpPr>
        <p:spPr>
          <a:xfrm>
            <a:off x="206831" y="1065880"/>
            <a:ext cx="2166257" cy="534320"/>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51206" tIns="25603" rIns="51206" bIns="25603" rtlCol="0" anchor="ctr"/>
          <a:lstStyle/>
          <a:p>
            <a:pPr defTabSz="511288"/>
            <a:r>
              <a:rPr lang="en-US" sz="2800" b="1" kern="0" dirty="0" err="1">
                <a:solidFill>
                  <a:prstClr val="white"/>
                </a:solidFill>
                <a:latin typeface="Times New Roman" pitchFamily="18" charset="0"/>
                <a:cs typeface="Times New Roman" pitchFamily="18" charset="0"/>
              </a:rPr>
              <a:t>Luyện</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tập</a:t>
            </a:r>
            <a:r>
              <a:rPr lang="en-US" sz="2800" b="1" kern="0" dirty="0">
                <a:solidFill>
                  <a:prstClr val="white"/>
                </a:solidFill>
                <a:latin typeface="Times New Roman" pitchFamily="18" charset="0"/>
                <a:cs typeface="Times New Roman" pitchFamily="18" charset="0"/>
              </a:rPr>
              <a:t> 2</a:t>
            </a:r>
          </a:p>
        </p:txBody>
      </p:sp>
      <p:sp>
        <p:nvSpPr>
          <p:cNvPr id="13" name="Rectangle 12"/>
          <p:cNvSpPr/>
          <p:nvPr/>
        </p:nvSpPr>
        <p:spPr>
          <a:xfrm>
            <a:off x="228600" y="1676401"/>
            <a:ext cx="8660242" cy="482593"/>
          </a:xfrm>
          <a:prstGeom prst="rect">
            <a:avLst/>
          </a:prstGeom>
        </p:spPr>
        <p:txBody>
          <a:bodyPr wrap="none" lIns="51206" tIns="25603" rIns="51206" bIns="25603">
            <a:spAutoFit/>
          </a:bodyPr>
          <a:lstStyle/>
          <a:p>
            <a:pPr defTabSz="511288"/>
            <a:r>
              <a:rPr lang="en-US" sz="2800" b="1" dirty="0" err="1">
                <a:solidFill>
                  <a:schemeClr val="bg1"/>
                </a:solidFill>
                <a:latin typeface="Times New Roman" pitchFamily="18" charset="0"/>
                <a:cs typeface="Times New Roman" pitchFamily="18" charset="0"/>
              </a:rPr>
              <a:t>Hãy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liệt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kê</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tử</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thức</a:t>
            </a:r>
            <a:r>
              <a:rPr lang="en-US" sz="2800" b="1" dirty="0">
                <a:solidFill>
                  <a:schemeClr val="bg1"/>
                </a:solidFill>
                <a:latin typeface="Times New Roman" pitchFamily="18" charset="0"/>
                <a:cs typeface="Times New Roman" pitchFamily="18" charset="0"/>
              </a:rPr>
              <a:t> B = 2x</a:t>
            </a:r>
            <a:r>
              <a:rPr lang="en-US" sz="2800" b="1" baseline="30000" dirty="0">
                <a:solidFill>
                  <a:schemeClr val="bg1"/>
                </a:solidFill>
                <a:latin typeface="Times New Roman" pitchFamily="18" charset="0"/>
                <a:cs typeface="Times New Roman" pitchFamily="18" charset="0"/>
              </a:rPr>
              <a:t>4</a:t>
            </a:r>
            <a:r>
              <a:rPr lang="en-US" sz="2800" b="1" dirty="0">
                <a:solidFill>
                  <a:schemeClr val="bg1"/>
                </a:solidFill>
                <a:latin typeface="Times New Roman" pitchFamily="18" charset="0"/>
                <a:cs typeface="Times New Roman" pitchFamily="18" charset="0"/>
              </a:rPr>
              <a:t> – 3x</a:t>
            </a:r>
            <a:r>
              <a:rPr lang="en-US" sz="2800" b="1" baseline="30000" dirty="0">
                <a:solidFill>
                  <a:schemeClr val="bg1"/>
                </a:solidFill>
                <a:latin typeface="Times New Roman" pitchFamily="18" charset="0"/>
                <a:cs typeface="Times New Roman" pitchFamily="18" charset="0"/>
              </a:rPr>
              <a:t>2</a:t>
            </a:r>
            <a:r>
              <a:rPr lang="en-US" sz="2800" b="1" dirty="0">
                <a:solidFill>
                  <a:schemeClr val="bg1"/>
                </a:solidFill>
                <a:latin typeface="Times New Roman" pitchFamily="18" charset="0"/>
                <a:cs typeface="Times New Roman" pitchFamily="18" charset="0"/>
              </a:rPr>
              <a:t> + x + 1</a:t>
            </a:r>
          </a:p>
        </p:txBody>
      </p:sp>
      <p:sp>
        <p:nvSpPr>
          <p:cNvPr id="14" name="Rectangle 13"/>
          <p:cNvSpPr/>
          <p:nvPr/>
        </p:nvSpPr>
        <p:spPr>
          <a:xfrm>
            <a:off x="1268193" y="2158993"/>
            <a:ext cx="6323063" cy="482593"/>
          </a:xfrm>
          <a:prstGeom prst="rect">
            <a:avLst/>
          </a:prstGeom>
        </p:spPr>
        <p:txBody>
          <a:bodyPr wrap="none" lIns="51206" tIns="25603" rIns="51206" bIns="25603">
            <a:spAutoFit/>
          </a:bodyPr>
          <a:lstStyle/>
          <a:p>
            <a:pPr defTabSz="511288"/>
            <a:r>
              <a:rPr lang="en-US" sz="2800" b="1" dirty="0" err="1">
                <a:solidFill>
                  <a:srgbClr val="FFFF00"/>
                </a:solidFill>
                <a:latin typeface="Times New Roman" pitchFamily="18" charset="0"/>
                <a:cs typeface="Times New Roman" pitchFamily="18" charset="0"/>
              </a:rPr>
              <a:t>Đa</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thức</a:t>
            </a:r>
            <a:r>
              <a:rPr lang="en-US" sz="2800" b="1" dirty="0">
                <a:solidFill>
                  <a:srgbClr val="FFFF00"/>
                </a:solidFill>
                <a:latin typeface="Times New Roman" pitchFamily="18" charset="0"/>
                <a:cs typeface="Times New Roman" pitchFamily="18" charset="0"/>
              </a:rPr>
              <a:t> B </a:t>
            </a:r>
            <a:r>
              <a:rPr lang="en-US" sz="2800" b="1" dirty="0" err="1">
                <a:solidFill>
                  <a:srgbClr val="FFFF00"/>
                </a:solidFill>
                <a:latin typeface="Times New Roman" pitchFamily="18" charset="0"/>
                <a:cs typeface="Times New Roman" pitchFamily="18" charset="0"/>
              </a:rPr>
              <a:t>có</a:t>
            </a:r>
            <a:r>
              <a:rPr lang="en-US" sz="2800" b="1" dirty="0">
                <a:solidFill>
                  <a:srgbClr val="FFFF00"/>
                </a:solidFill>
                <a:latin typeface="Times New Roman" pitchFamily="18" charset="0"/>
                <a:cs typeface="Times New Roman" pitchFamily="18" charset="0"/>
              </a:rPr>
              <a:t> 4 </a:t>
            </a:r>
            <a:r>
              <a:rPr lang="en-US" sz="2800" b="1" dirty="0" err="1">
                <a:solidFill>
                  <a:srgbClr val="FFFF00"/>
                </a:solidFill>
                <a:latin typeface="Times New Roman" pitchFamily="18" charset="0"/>
                <a:cs typeface="Times New Roman" pitchFamily="18" charset="0"/>
              </a:rPr>
              <a:t>hạng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tử</a:t>
            </a:r>
            <a:r>
              <a:rPr lang="en-US" sz="2800" b="1" dirty="0">
                <a:solidFill>
                  <a:srgbClr val="FFFF00"/>
                </a:solidFill>
                <a:latin typeface="Times New Roman" pitchFamily="18" charset="0"/>
                <a:cs typeface="Times New Roman" pitchFamily="18" charset="0"/>
              </a:rPr>
              <a:t>: 2x</a:t>
            </a:r>
            <a:r>
              <a:rPr lang="en-US" sz="2800" b="1" baseline="30000" dirty="0">
                <a:solidFill>
                  <a:srgbClr val="FFFF00"/>
                </a:solidFill>
                <a:latin typeface="Times New Roman" pitchFamily="18" charset="0"/>
                <a:cs typeface="Times New Roman" pitchFamily="18" charset="0"/>
              </a:rPr>
              <a:t>4</a:t>
            </a:r>
            <a:r>
              <a:rPr lang="en-US" sz="2800" b="1" dirty="0">
                <a:solidFill>
                  <a:srgbClr val="FFFF00"/>
                </a:solidFill>
                <a:latin typeface="Times New Roman" pitchFamily="18" charset="0"/>
                <a:cs typeface="Times New Roman" pitchFamily="18" charset="0"/>
              </a:rPr>
              <a:t>; -3x</a:t>
            </a:r>
            <a:r>
              <a:rPr lang="en-US" sz="2800" b="1" baseline="30000" dirty="0">
                <a:solidFill>
                  <a:srgbClr val="FFFF00"/>
                </a:solidFill>
                <a:latin typeface="Times New Roman" pitchFamily="18" charset="0"/>
                <a:cs typeface="Times New Roman" pitchFamily="18" charset="0"/>
              </a:rPr>
              <a:t>2</a:t>
            </a:r>
            <a:r>
              <a:rPr lang="en-US" sz="2800" b="1" dirty="0">
                <a:solidFill>
                  <a:srgbClr val="FFFF00"/>
                </a:solidFill>
                <a:latin typeface="Times New Roman" pitchFamily="18" charset="0"/>
                <a:cs typeface="Times New Roman" pitchFamily="18" charset="0"/>
              </a:rPr>
              <a:t>; x </a:t>
            </a:r>
            <a:r>
              <a:rPr lang="en-US" sz="2800" b="1" dirty="0" err="1">
                <a:solidFill>
                  <a:srgbClr val="FFFF00"/>
                </a:solidFill>
                <a:latin typeface="Times New Roman" pitchFamily="18" charset="0"/>
                <a:cs typeface="Times New Roman" pitchFamily="18" charset="0"/>
              </a:rPr>
              <a:t>và</a:t>
            </a:r>
            <a:r>
              <a:rPr lang="en-US" sz="2800" b="1" dirty="0">
                <a:solidFill>
                  <a:srgbClr val="FFFF00"/>
                </a:solidFill>
                <a:latin typeface="Times New Roman" pitchFamily="18" charset="0"/>
                <a:cs typeface="Times New Roman" pitchFamily="18" charset="0"/>
              </a:rPr>
              <a:t> 1.</a:t>
            </a:r>
          </a:p>
        </p:txBody>
      </p:sp>
      <p:sp>
        <p:nvSpPr>
          <p:cNvPr id="15" name="TextBox 14"/>
          <p:cNvSpPr txBox="1"/>
          <p:nvPr/>
        </p:nvSpPr>
        <p:spPr>
          <a:xfrm>
            <a:off x="206836" y="2641776"/>
            <a:ext cx="5377543" cy="544149"/>
          </a:xfrm>
          <a:prstGeom prst="rect">
            <a:avLst/>
          </a:prstGeom>
          <a:noFill/>
        </p:spPr>
        <p:txBody>
          <a:bodyPr wrap="square" lIns="51206" tIns="25603" rIns="51206" bIns="25603" rtlCol="0">
            <a:spAutoFit/>
          </a:bodyPr>
          <a:lstStyle/>
          <a:p>
            <a:pPr defTabSz="511300"/>
            <a:r>
              <a:rPr lang="en-US" sz="3200" b="1" dirty="0">
                <a:solidFill>
                  <a:prstClr val="white"/>
                </a:solidFill>
                <a:latin typeface="Times New Roman" pitchFamily="18" charset="0"/>
                <a:cs typeface="Times New Roman" pitchFamily="18" charset="0"/>
              </a:rPr>
              <a:t>3. </a:t>
            </a:r>
            <a:r>
              <a:rPr lang="en-US" sz="3200" b="1" dirty="0" err="1">
                <a:solidFill>
                  <a:prstClr val="white"/>
                </a:solidFill>
                <a:latin typeface="Times New Roman" pitchFamily="18" charset="0"/>
                <a:cs typeface="Times New Roman" pitchFamily="18" charset="0"/>
              </a:rPr>
              <a:t>Đa</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thức</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một</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biến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thu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gọn</a:t>
            </a:r>
            <a:endParaRPr lang="en-US" sz="3200" b="1" dirty="0">
              <a:solidFill>
                <a:prstClr val="white"/>
              </a:solidFill>
              <a:latin typeface="Times New Roman" pitchFamily="18" charset="0"/>
              <a:cs typeface="Times New Roman" pitchFamily="18" charset="0"/>
            </a:endParaRPr>
          </a:p>
        </p:txBody>
      </p:sp>
      <p:sp>
        <p:nvSpPr>
          <p:cNvPr id="16" name="Rectangle 15"/>
          <p:cNvSpPr/>
          <p:nvPr/>
        </p:nvSpPr>
        <p:spPr>
          <a:xfrm>
            <a:off x="206829" y="3124201"/>
            <a:ext cx="6263753" cy="482593"/>
          </a:xfrm>
          <a:prstGeom prst="rect">
            <a:avLst/>
          </a:prstGeom>
        </p:spPr>
        <p:txBody>
          <a:bodyPr wrap="none" lIns="51206" tIns="25603" rIns="51206" bIns="25603">
            <a:spAutoFit/>
          </a:bodyPr>
          <a:lstStyle/>
          <a:p>
            <a:pPr defTabSz="511300"/>
            <a:r>
              <a:rPr lang="en-US" sz="2800" b="1" i="1" dirty="0" err="1">
                <a:solidFill>
                  <a:srgbClr val="FFC000"/>
                </a:solidFill>
                <a:latin typeface="Times New Roman" pitchFamily="18" charset="0"/>
                <a:cs typeface="Times New Roman" pitchFamily="18" charset="0"/>
              </a:rPr>
              <a:t>Quan</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sát</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các</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biểu</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thức</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và</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trả</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lời</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câu</a:t>
            </a:r>
            <a:r>
              <a:rPr lang="en-US" sz="2800" b="1" i="1" dirty="0">
                <a:solidFill>
                  <a:srgbClr val="FFC000"/>
                </a:solidFill>
                <a:latin typeface="Times New Roman" pitchFamily="18" charset="0"/>
                <a:cs typeface="Times New Roman" pitchFamily="18" charset="0"/>
              </a:rPr>
              <a:t> </a:t>
            </a:r>
            <a:r>
              <a:rPr lang="en-US" sz="2800" b="1" i="1" dirty="0" err="1">
                <a:solidFill>
                  <a:srgbClr val="FFC000"/>
                </a:solidFill>
                <a:latin typeface="Times New Roman" pitchFamily="18" charset="0"/>
                <a:cs typeface="Times New Roman" pitchFamily="18" charset="0"/>
              </a:rPr>
              <a:t>hỏi</a:t>
            </a:r>
            <a:r>
              <a:rPr lang="en-US" sz="2800" b="1" i="1" dirty="0">
                <a:solidFill>
                  <a:srgbClr val="FFC000"/>
                </a:solidFill>
                <a:latin typeface="Times New Roman" pitchFamily="18" charset="0"/>
                <a:cs typeface="Times New Roman" pitchFamily="18" charset="0"/>
              </a:rPr>
              <a:t>:</a:t>
            </a:r>
          </a:p>
        </p:txBody>
      </p:sp>
      <p:sp>
        <p:nvSpPr>
          <p:cNvPr id="17" name="Rectangle 16"/>
          <p:cNvSpPr/>
          <p:nvPr/>
        </p:nvSpPr>
        <p:spPr>
          <a:xfrm>
            <a:off x="609600" y="3606793"/>
            <a:ext cx="3408804" cy="482593"/>
          </a:xfrm>
          <a:prstGeom prst="rect">
            <a:avLst/>
          </a:prstGeom>
        </p:spPr>
        <p:txBody>
          <a:bodyPr wrap="none" lIns="51206" tIns="25603" rIns="51206" bIns="25603">
            <a:spAutoFit/>
          </a:bodyPr>
          <a:lstStyle/>
          <a:p>
            <a:pPr defTabSz="511300"/>
            <a:r>
              <a:rPr lang="nl-NL" sz="2800" b="1" kern="0" dirty="0">
                <a:solidFill>
                  <a:srgbClr val="00B0F0"/>
                </a:solidFill>
                <a:latin typeface="Times New Roman" pitchFamily="18" charset="0"/>
                <a:ea typeface="Calibri" panose="020F0502020204030204" pitchFamily="34" charset="0"/>
                <a:cs typeface="Times New Roman" pitchFamily="18" charset="0"/>
              </a:rPr>
              <a:t>A = 6x</a:t>
            </a:r>
            <a:r>
              <a:rPr lang="nl-NL" sz="2800" b="1" kern="0" baseline="30000" dirty="0">
                <a:solidFill>
                  <a:srgbClr val="00B0F0"/>
                </a:solidFill>
                <a:latin typeface="Times New Roman" pitchFamily="18" charset="0"/>
                <a:ea typeface="Calibri" panose="020F0502020204030204" pitchFamily="34" charset="0"/>
                <a:cs typeface="Times New Roman" pitchFamily="18" charset="0"/>
              </a:rPr>
              <a:t>3</a:t>
            </a:r>
            <a:r>
              <a:rPr lang="nl-NL" sz="2800" b="1" kern="0" dirty="0">
                <a:solidFill>
                  <a:srgbClr val="00B0F0"/>
                </a:solidFill>
                <a:latin typeface="Times New Roman" pitchFamily="18" charset="0"/>
                <a:ea typeface="Calibri" panose="020F0502020204030204" pitchFamily="34" charset="0"/>
                <a:cs typeface="Times New Roman" pitchFamily="18" charset="0"/>
              </a:rPr>
              <a:t> – 5x</a:t>
            </a:r>
            <a:r>
              <a:rPr lang="nl-NL" sz="2800" b="1" kern="0" baseline="30000" dirty="0">
                <a:solidFill>
                  <a:srgbClr val="00B0F0"/>
                </a:solidFill>
                <a:latin typeface="Times New Roman" pitchFamily="18" charset="0"/>
                <a:ea typeface="Calibri" panose="020F0502020204030204" pitchFamily="34" charset="0"/>
                <a:cs typeface="Times New Roman" pitchFamily="18" charset="0"/>
              </a:rPr>
              <a:t>2</a:t>
            </a:r>
            <a:r>
              <a:rPr lang="nl-NL" sz="2800" b="1" kern="0" dirty="0">
                <a:solidFill>
                  <a:srgbClr val="00B0F0"/>
                </a:solidFill>
                <a:latin typeface="Times New Roman" pitchFamily="18" charset="0"/>
                <a:ea typeface="Calibri" panose="020F0502020204030204" pitchFamily="34" charset="0"/>
                <a:cs typeface="Times New Roman" pitchFamily="18" charset="0"/>
              </a:rPr>
              <a:t> - 4x</a:t>
            </a:r>
            <a:r>
              <a:rPr lang="nl-NL" sz="2800" b="1" kern="0" baseline="30000" dirty="0">
                <a:solidFill>
                  <a:srgbClr val="00B0F0"/>
                </a:solidFill>
                <a:latin typeface="Times New Roman" pitchFamily="18" charset="0"/>
                <a:ea typeface="Calibri" panose="020F0502020204030204" pitchFamily="34" charset="0"/>
                <a:cs typeface="Times New Roman" pitchFamily="18" charset="0"/>
              </a:rPr>
              <a:t>3</a:t>
            </a:r>
            <a:r>
              <a:rPr lang="nl-NL" sz="2800" b="1" kern="0" dirty="0">
                <a:solidFill>
                  <a:srgbClr val="00B0F0"/>
                </a:solidFill>
                <a:latin typeface="Times New Roman" pitchFamily="18" charset="0"/>
                <a:ea typeface="Calibri" panose="020F0502020204030204" pitchFamily="34" charset="0"/>
                <a:cs typeface="Times New Roman" pitchFamily="18" charset="0"/>
              </a:rPr>
              <a:t> + 7</a:t>
            </a:r>
            <a:endParaRPr lang="en-US" sz="2800" b="1" kern="0" dirty="0">
              <a:solidFill>
                <a:srgbClr val="00B0F0"/>
              </a:solidFill>
              <a:latin typeface="Times New Roman" pitchFamily="18" charset="0"/>
              <a:cs typeface="Times New Roman" pitchFamily="18" charset="0"/>
            </a:endParaRPr>
          </a:p>
        </p:txBody>
      </p:sp>
      <p:sp>
        <p:nvSpPr>
          <p:cNvPr id="18" name="Rectangle 17"/>
          <p:cNvSpPr/>
          <p:nvPr/>
        </p:nvSpPr>
        <p:spPr>
          <a:xfrm>
            <a:off x="4757319" y="3429189"/>
            <a:ext cx="3113852" cy="698037"/>
          </a:xfrm>
          <a:prstGeom prst="rect">
            <a:avLst/>
          </a:prstGeom>
        </p:spPr>
        <p:txBody>
          <a:bodyPr wrap="none" lIns="51206" tIns="25603" rIns="51206" bIns="25603">
            <a:spAutoFit/>
          </a:bodyPr>
          <a:lstStyle/>
          <a:p>
            <a:pPr algn="just" defTabSz="511300">
              <a:lnSpc>
                <a:spcPct val="150000"/>
              </a:lnSpc>
              <a:spcBef>
                <a:spcPts val="336"/>
              </a:spcBef>
              <a:spcAft>
                <a:spcPts val="336"/>
              </a:spcAft>
            </a:pPr>
            <a:r>
              <a:rPr lang="nl-NL" sz="2800" b="1" dirty="0">
                <a:solidFill>
                  <a:srgbClr val="00B0F0"/>
                </a:solidFill>
                <a:latin typeface="Times New Roman" pitchFamily="18" charset="0"/>
                <a:ea typeface="Calibri" panose="020F0502020204030204" pitchFamily="34" charset="0"/>
                <a:cs typeface="Times New Roman" pitchFamily="18" charset="0"/>
              </a:rPr>
              <a:t>B = 2x</a:t>
            </a:r>
            <a:r>
              <a:rPr lang="nl-NL" sz="2800" b="1" baseline="30000" dirty="0">
                <a:solidFill>
                  <a:srgbClr val="00B0F0"/>
                </a:solidFill>
                <a:latin typeface="Times New Roman" pitchFamily="18" charset="0"/>
                <a:ea typeface="Calibri" panose="020F0502020204030204" pitchFamily="34" charset="0"/>
                <a:cs typeface="Times New Roman" pitchFamily="18" charset="0"/>
              </a:rPr>
              <a:t>4</a:t>
            </a:r>
            <a:r>
              <a:rPr lang="nl-NL" sz="2800" b="1" dirty="0">
                <a:solidFill>
                  <a:srgbClr val="00B0F0"/>
                </a:solidFill>
                <a:latin typeface="Times New Roman" pitchFamily="18" charset="0"/>
                <a:ea typeface="Calibri" panose="020F0502020204030204" pitchFamily="34" charset="0"/>
                <a:cs typeface="Times New Roman" pitchFamily="18" charset="0"/>
              </a:rPr>
              <a:t> - 3x</a:t>
            </a:r>
            <a:r>
              <a:rPr lang="nl-NL" sz="2800" b="1" baseline="30000" dirty="0">
                <a:solidFill>
                  <a:srgbClr val="00B0F0"/>
                </a:solidFill>
                <a:latin typeface="Times New Roman" pitchFamily="18" charset="0"/>
                <a:ea typeface="Calibri" panose="020F0502020204030204" pitchFamily="34" charset="0"/>
                <a:cs typeface="Times New Roman" pitchFamily="18" charset="0"/>
              </a:rPr>
              <a:t>2</a:t>
            </a:r>
            <a:r>
              <a:rPr lang="nl-NL" sz="2800" b="1" dirty="0">
                <a:solidFill>
                  <a:srgbClr val="00B0F0"/>
                </a:solidFill>
                <a:latin typeface="Times New Roman" pitchFamily="18" charset="0"/>
                <a:ea typeface="Calibri" panose="020F0502020204030204" pitchFamily="34" charset="0"/>
                <a:cs typeface="Times New Roman" pitchFamily="18" charset="0"/>
              </a:rPr>
              <a:t> + x + 1</a:t>
            </a:r>
            <a:endParaRPr lang="en-US" sz="2800" b="1" dirty="0">
              <a:solidFill>
                <a:srgbClr val="00B0F0"/>
              </a:solidFill>
              <a:latin typeface="Times New Roman" pitchFamily="18" charset="0"/>
              <a:ea typeface="Calibri" panose="020F0502020204030204" pitchFamily="34" charset="0"/>
              <a:cs typeface="Times New Roman" pitchFamily="18" charset="0"/>
            </a:endParaRPr>
          </a:p>
        </p:txBody>
      </p:sp>
      <p:sp>
        <p:nvSpPr>
          <p:cNvPr id="19" name="Rectangle 18"/>
          <p:cNvSpPr/>
          <p:nvPr/>
        </p:nvSpPr>
        <p:spPr>
          <a:xfrm>
            <a:off x="55924" y="4067709"/>
            <a:ext cx="8862669" cy="482593"/>
          </a:xfrm>
          <a:prstGeom prst="rect">
            <a:avLst/>
          </a:prstGeom>
        </p:spPr>
        <p:txBody>
          <a:bodyPr wrap="none" lIns="51206" tIns="25603" rIns="51206" bIns="25603">
            <a:spAutoFit/>
          </a:bodyPr>
          <a:lstStyle/>
          <a:p>
            <a:pPr defTabSz="511300"/>
            <a:r>
              <a:rPr lang="vi-VN" sz="2800" dirty="0">
                <a:solidFill>
                  <a:srgbClr val="FFC000"/>
                </a:solidFill>
                <a:latin typeface="Times New Roman" pitchFamily="18" charset="0"/>
                <a:cs typeface="Times New Roman" pitchFamily="18" charset="0"/>
              </a:rPr>
              <a:t>Em hãy nêu nhận xét về các đơn thức cùng bậc trong A và B.</a:t>
            </a:r>
            <a:endParaRPr lang="en-US" sz="2800" dirty="0">
              <a:solidFill>
                <a:srgbClr val="FFC000"/>
              </a:solidFill>
              <a:latin typeface="Times New Roman" pitchFamily="18" charset="0"/>
              <a:cs typeface="Times New Roman" pitchFamily="18" charset="0"/>
            </a:endParaRPr>
          </a:p>
        </p:txBody>
      </p:sp>
      <p:sp>
        <p:nvSpPr>
          <p:cNvPr id="20" name="Rectangle 19"/>
          <p:cNvSpPr/>
          <p:nvPr/>
        </p:nvSpPr>
        <p:spPr>
          <a:xfrm>
            <a:off x="138305" y="4544847"/>
            <a:ext cx="8929495" cy="913480"/>
          </a:xfrm>
          <a:prstGeom prst="rect">
            <a:avLst/>
          </a:prstGeom>
        </p:spPr>
        <p:txBody>
          <a:bodyPr wrap="square" lIns="51206" tIns="25603" rIns="51206" bIns="25603">
            <a:spAutoFit/>
          </a:bodyPr>
          <a:lstStyle/>
          <a:p>
            <a:pPr defTabSz="511300"/>
            <a:r>
              <a:rPr lang="en-US" sz="2800" b="1" dirty="0">
                <a:solidFill>
                  <a:schemeClr val="bg1"/>
                </a:solidFill>
                <a:latin typeface="Times New Roman" pitchFamily="18" charset="0"/>
                <a:cs typeface="Times New Roman" pitchFamily="18" charset="0"/>
              </a:rPr>
              <a:t>-</a:t>
            </a:r>
            <a:r>
              <a:rPr lang="vi-VN" sz="2800" b="1" dirty="0">
                <a:solidFill>
                  <a:schemeClr val="bg1"/>
                </a:solidFill>
                <a:latin typeface="Times New Roman" pitchFamily="18" charset="0"/>
                <a:cs typeface="Times New Roman" pitchFamily="18" charset="0"/>
              </a:rPr>
              <a:t>Trong đa thức A có hai đơn thức cùng bậc là 6x</a:t>
            </a:r>
            <a:r>
              <a:rPr lang="en-US" sz="2800" b="1" baseline="30000" dirty="0">
                <a:solidFill>
                  <a:schemeClr val="bg1"/>
                </a:solidFill>
                <a:latin typeface="Times New Roman" pitchFamily="18" charset="0"/>
                <a:cs typeface="Times New Roman" pitchFamily="18" charset="0"/>
              </a:rPr>
              <a:t>3</a:t>
            </a:r>
            <a:r>
              <a:rPr lang="vi-VN" sz="2800" b="1" dirty="0">
                <a:solidFill>
                  <a:schemeClr val="bg1"/>
                </a:solidFill>
                <a:latin typeface="Times New Roman" pitchFamily="18" charset="0"/>
                <a:cs typeface="Times New Roman" pitchFamily="18" charset="0"/>
              </a:rPr>
              <a:t> và -4x</a:t>
            </a:r>
            <a:r>
              <a:rPr lang="en-US" sz="2800" b="1" baseline="30000" dirty="0">
                <a:solidFill>
                  <a:schemeClr val="bg1"/>
                </a:solidFill>
                <a:latin typeface="Times New Roman" pitchFamily="18" charset="0"/>
                <a:cs typeface="Times New Roman" pitchFamily="18" charset="0"/>
              </a:rPr>
              <a:t>3</a:t>
            </a:r>
            <a:r>
              <a:rPr lang="vi-VN" sz="2800" b="1" dirty="0">
                <a:solidFill>
                  <a:schemeClr val="bg1"/>
                </a:solidFill>
                <a:latin typeface="Times New Roman" pitchFamily="18" charset="0"/>
                <a:cs typeface="Times New Roman" pitchFamily="18" charset="0"/>
              </a:rPr>
              <a:t>.</a:t>
            </a:r>
          </a:p>
          <a:p>
            <a:pPr defTabSz="511300"/>
            <a:r>
              <a:rPr lang="en-US" sz="2800" b="1" dirty="0">
                <a:solidFill>
                  <a:schemeClr val="bg1"/>
                </a:solidFill>
                <a:latin typeface="Times New Roman" pitchFamily="18" charset="0"/>
                <a:cs typeface="Times New Roman" pitchFamily="18" charset="0"/>
              </a:rPr>
              <a:t>-</a:t>
            </a:r>
            <a:r>
              <a:rPr lang="vi-VN" sz="2800" b="1" dirty="0">
                <a:solidFill>
                  <a:schemeClr val="bg1"/>
                </a:solidFill>
                <a:latin typeface="Times New Roman" pitchFamily="18" charset="0"/>
                <a:cs typeface="Times New Roman" pitchFamily="18" charset="0"/>
              </a:rPr>
              <a:t>Trong đa thức B không có hai đơn thức nào cùng bậc.</a:t>
            </a:r>
          </a:p>
        </p:txBody>
      </p:sp>
      <p:sp>
        <p:nvSpPr>
          <p:cNvPr id="21" name="Right Arrow 20"/>
          <p:cNvSpPr/>
          <p:nvPr/>
        </p:nvSpPr>
        <p:spPr>
          <a:xfrm>
            <a:off x="143747" y="5505564"/>
            <a:ext cx="379750" cy="400949"/>
          </a:xfrm>
          <a:prstGeom prst="rightArrow">
            <a:avLst/>
          </a:prstGeom>
          <a:solidFill>
            <a:srgbClr val="C00000"/>
          </a:solidFill>
          <a:ln w="25400" cap="flat" cmpd="sng" algn="ctr">
            <a:solidFill>
              <a:srgbClr val="C00000"/>
            </a:solidFill>
            <a:prstDash val="solid"/>
          </a:ln>
          <a:effectLst/>
        </p:spPr>
        <p:txBody>
          <a:bodyPr lIns="51206" tIns="25603" rIns="51206" bIns="25603" rtlCol="0" anchor="ctr"/>
          <a:lstStyle/>
          <a:p>
            <a:pPr algn="ctr" defTabSz="511300"/>
            <a:endParaRPr lang="en-US" kern="0">
              <a:solidFill>
                <a:prstClr val="white"/>
              </a:solidFill>
              <a:latin typeface="Calibri"/>
            </a:endParaRPr>
          </a:p>
        </p:txBody>
      </p:sp>
      <p:sp>
        <p:nvSpPr>
          <p:cNvPr id="22" name="Rectangle 21"/>
          <p:cNvSpPr/>
          <p:nvPr/>
        </p:nvSpPr>
        <p:spPr>
          <a:xfrm>
            <a:off x="637626" y="5458327"/>
            <a:ext cx="8430197" cy="913480"/>
          </a:xfrm>
          <a:prstGeom prst="rect">
            <a:avLst/>
          </a:prstGeom>
        </p:spPr>
        <p:txBody>
          <a:bodyPr wrap="square" lIns="51206" tIns="25603" rIns="51206" bIns="25603">
            <a:spAutoFit/>
          </a:bodyPr>
          <a:lstStyle/>
          <a:p>
            <a:pPr defTabSz="511300"/>
            <a:r>
              <a:rPr lang="vi-VN" sz="2800" b="1" dirty="0">
                <a:solidFill>
                  <a:schemeClr val="bg1"/>
                </a:solidFill>
                <a:latin typeface="Times New Roman" pitchFamily="18" charset="0"/>
                <a:cs typeface="Times New Roman" pitchFamily="18" charset="0"/>
              </a:rPr>
              <a:t>Kết luận:</a:t>
            </a:r>
            <a:r>
              <a:rPr lang="en-US" sz="2800" b="1" dirty="0">
                <a:solidFill>
                  <a:schemeClr val="bg1"/>
                </a:solidFill>
                <a:latin typeface="Times New Roman" pitchFamily="18" charset="0"/>
                <a:cs typeface="Times New Roman" pitchFamily="18" charset="0"/>
              </a:rPr>
              <a:t> </a:t>
            </a:r>
            <a:r>
              <a:rPr lang="vi-VN" sz="2800" b="1" dirty="0">
                <a:solidFill>
                  <a:srgbClr val="FFFF00"/>
                </a:solidFill>
                <a:latin typeface="Times New Roman" pitchFamily="18" charset="0"/>
                <a:cs typeface="Times New Roman" pitchFamily="18" charset="0"/>
              </a:rPr>
              <a:t>Đa thức thu gọn</a:t>
            </a:r>
            <a:r>
              <a:rPr lang="en-US" sz="2800" b="1" dirty="0">
                <a:solidFill>
                  <a:srgbClr val="FFFF00"/>
                </a:solidFill>
                <a:latin typeface="Times New Roman" pitchFamily="18" charset="0"/>
                <a:cs typeface="Times New Roman" pitchFamily="18" charset="0"/>
              </a:rPr>
              <a:t> </a:t>
            </a:r>
            <a:r>
              <a:rPr lang="en-US" sz="2800" b="1" dirty="0">
                <a:solidFill>
                  <a:srgbClr val="00B0F0"/>
                </a:solidFill>
                <a:latin typeface="Times New Roman" pitchFamily="18" charset="0"/>
                <a:cs typeface="Times New Roman" pitchFamily="18" charset="0"/>
              </a:rPr>
              <a:t>l</a:t>
            </a:r>
            <a:r>
              <a:rPr lang="vi-VN" sz="2800" b="1" dirty="0">
                <a:solidFill>
                  <a:srgbClr val="00B0F0"/>
                </a:solidFill>
                <a:latin typeface="Times New Roman" pitchFamily="18" charset="0"/>
                <a:cs typeface="Times New Roman" pitchFamily="18" charset="0"/>
              </a:rPr>
              <a:t>à các đa thức </a:t>
            </a:r>
            <a:r>
              <a:rPr lang="vi-VN" sz="2800" b="1" i="1" dirty="0">
                <a:latin typeface="Times New Roman" pitchFamily="18" charset="0"/>
                <a:cs typeface="Times New Roman" pitchFamily="18" charset="0"/>
              </a:rPr>
              <a:t>không chứa hai đơn thức nào cùng bậc.</a:t>
            </a:r>
          </a:p>
        </p:txBody>
      </p:sp>
    </p:spTree>
    <p:extLst>
      <p:ext uri="{BB962C8B-B14F-4D97-AF65-F5344CB8AC3E}">
        <p14:creationId xmlns:p14="http://schemas.microsoft.com/office/powerpoint/2010/main" val="35166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strVal val="#ppt_w+.3"/>
                                          </p:val>
                                        </p:tav>
                                        <p:tav tm="100000">
                                          <p:val>
                                            <p:strVal val="#ppt_w"/>
                                          </p:val>
                                        </p:tav>
                                      </p:tavLst>
                                    </p:anim>
                                    <p:anim calcmode="lin" valueType="num">
                                      <p:cBhvr>
                                        <p:cTn id="51" dur="500" fill="hold"/>
                                        <p:tgtEl>
                                          <p:spTgt spid="18"/>
                                        </p:tgtEl>
                                        <p:attrNameLst>
                                          <p:attrName>ppt_h</p:attrName>
                                        </p:attrNameLst>
                                      </p:cBhvr>
                                      <p:tavLst>
                                        <p:tav tm="0">
                                          <p:val>
                                            <p:strVal val="#ppt_h"/>
                                          </p:val>
                                        </p:tav>
                                        <p:tav tm="100000">
                                          <p:val>
                                            <p:strVal val="#ppt_h"/>
                                          </p:val>
                                        </p:tav>
                                      </p:tavLst>
                                    </p:anim>
                                    <p:animEffect transition="in" filter="fade">
                                      <p:cBhvr>
                                        <p:cTn id="52" dur="500"/>
                                        <p:tgtEl>
                                          <p:spTgt spid="1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anim calcmode="lin" valueType="num">
                                      <p:cBhvr>
                                        <p:cTn id="56" dur="500" fill="hold"/>
                                        <p:tgtEl>
                                          <p:spTgt spid="19"/>
                                        </p:tgtEl>
                                        <p:attrNameLst>
                                          <p:attrName>ppt_x</p:attrName>
                                        </p:attrNameLst>
                                      </p:cBhvr>
                                      <p:tavLst>
                                        <p:tav tm="0">
                                          <p:val>
                                            <p:strVal val="#ppt_x"/>
                                          </p:val>
                                        </p:tav>
                                        <p:tav tm="100000">
                                          <p:val>
                                            <p:strVal val="#ppt_x"/>
                                          </p:val>
                                        </p:tav>
                                      </p:tavLst>
                                    </p:anim>
                                    <p:anim calcmode="lin" valueType="num">
                                      <p:cBhvr>
                                        <p:cTn id="5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barn(inVertical)">
                                      <p:cBhvr>
                                        <p:cTn id="62" dur="500"/>
                                        <p:tgtEl>
                                          <p:spTgt spid="2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animEffect transition="in" filter="fade">
                                      <p:cBhvr>
                                        <p:cTn id="67" dur="500"/>
                                        <p:tgtEl>
                                          <p:spTgt spid="20">
                                            <p:txEl>
                                              <p:pRg st="1" end="1"/>
                                            </p:txEl>
                                          </p:spTgt>
                                        </p:tgtEl>
                                      </p:cBhvr>
                                    </p:animEffect>
                                    <p:anim calcmode="lin" valueType="num">
                                      <p:cBhvr>
                                        <p:cTn id="68"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9"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5" grpId="0"/>
      <p:bldP spid="16" grpId="0"/>
      <p:bldP spid="17" grpId="0"/>
      <p:bldP spid="18" grpId="0"/>
      <p:bldP spid="19" grpId="0"/>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3545</Words>
  <Application>Microsoft Office PowerPoint</Application>
  <PresentationFormat>On-screen Show (4:3)</PresentationFormat>
  <Paragraphs>368</Paragraphs>
  <Slides>40</Slides>
  <Notes>0</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40</vt:i4>
      </vt:variant>
    </vt:vector>
  </HeadingPairs>
  <TitlesOfParts>
    <vt:vector size="65" baseType="lpstr">
      <vt:lpstr>.VnHelvetInsH</vt:lpstr>
      <vt:lpstr>Arial</vt:lpstr>
      <vt:lpstr>Calibri</vt:lpstr>
      <vt:lpstr>Calibri Light</vt:lpstr>
      <vt:lpstr>Cambria Math</vt:lpstr>
      <vt:lpstr>Symbol</vt:lpstr>
      <vt:lpstr>Times New Roman</vt:lpstr>
      <vt:lpstr>Verdana</vt:lpstr>
      <vt:lpstr>Office Theme</vt:lpstr>
      <vt:lpstr>6_Office Theme</vt:lpstr>
      <vt:lpstr>1_Office Theme</vt:lpstr>
      <vt:lpstr>2_Office Theme</vt:lpstr>
      <vt:lpstr>3_Office Theme</vt:lpstr>
      <vt:lpstr>4_Office Theme</vt:lpstr>
      <vt:lpstr>5_Office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33</cp:revision>
  <dcterms:created xsi:type="dcterms:W3CDTF">2025-02-23T08:02:30Z</dcterms:created>
  <dcterms:modified xsi:type="dcterms:W3CDTF">2026-03-25T07:33:53Z</dcterms:modified>
</cp:coreProperties>
</file>