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8"/>
  </p:notesMasterIdLst>
  <p:sldIdLst>
    <p:sldId id="257" r:id="rId2"/>
    <p:sldId id="256" r:id="rId3"/>
    <p:sldId id="258" r:id="rId4"/>
    <p:sldId id="260" r:id="rId5"/>
    <p:sldId id="261" r:id="rId6"/>
    <p:sldId id="262" r:id="rId7"/>
    <p:sldId id="263" r:id="rId8"/>
    <p:sldId id="311" r:id="rId9"/>
    <p:sldId id="312" r:id="rId10"/>
    <p:sldId id="264" r:id="rId11"/>
    <p:sldId id="313" r:id="rId12"/>
    <p:sldId id="314" r:id="rId13"/>
    <p:sldId id="265" r:id="rId14"/>
    <p:sldId id="266" r:id="rId15"/>
    <p:sldId id="267" r:id="rId16"/>
    <p:sldId id="315" r:id="rId17"/>
    <p:sldId id="268" r:id="rId18"/>
    <p:sldId id="269" r:id="rId19"/>
    <p:sldId id="275" r:id="rId20"/>
    <p:sldId id="316" r:id="rId21"/>
    <p:sldId id="270" r:id="rId22"/>
    <p:sldId id="317" r:id="rId23"/>
    <p:sldId id="318" r:id="rId24"/>
    <p:sldId id="319" r:id="rId25"/>
    <p:sldId id="273" r:id="rId26"/>
    <p:sldId id="290" r:id="rId27"/>
  </p:sldIdLst>
  <p:sldSz cx="9144000" cy="5143500" type="screen16x9"/>
  <p:notesSz cx="6858000" cy="9144000"/>
  <p:embeddedFontLst>
    <p:embeddedFont>
      <p:font typeface="Arimo" panose="020B0604020202020204" charset="0"/>
      <p:regular r:id="rId29"/>
      <p:bold r:id="rId30"/>
      <p:italic r:id="rId31"/>
      <p:boldItalic r:id="rId32"/>
    </p:embeddedFont>
    <p:embeddedFont>
      <p:font typeface="Cambria Math" panose="02040503050406030204" pitchFamily="18" charset="0"/>
      <p:regular r:id="rId33"/>
    </p:embeddedFont>
    <p:embeddedFont>
      <p:font typeface="Yanone Kaffeesatz" panose="020B0604020202020204" charset="0"/>
      <p:regular r:id="rId34"/>
      <p:bold r:id="rId35"/>
    </p:embeddedFont>
    <p:embeddedFont>
      <p:font typeface="Yanone Kaffeesatz Medium" panose="020B0604020202020204" charset="0"/>
      <p:regular r:id="rId36"/>
      <p:bold r:id="rId37"/>
    </p:embeddedFont>
    <p:embeddedFont>
      <p:font typeface="Yanone Kaffeesatz SemiBold"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CF9"/>
    <a:srgbClr val="EBFAF7"/>
    <a:srgbClr val="F7FDFB"/>
    <a:srgbClr val="000000"/>
    <a:srgbClr val="0E523A"/>
    <a:srgbClr val="F09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BA3F57-56C1-4DCD-A5CF-2FAB35A99F89}">
  <a:tblStyle styleId="{AEBA3F57-56C1-4DCD-A5CF-2FAB35A99F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e7c69f788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e7c69f788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4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43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80c8d91f1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80c8d91f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0c8d91f1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80c8d91f1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7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80c8d91f14_0_27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80c8d91f14_0_27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80c8d91f1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80c8d91f1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75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549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75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20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80c8d91f1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80c8d91f1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80c8d91f14_0_27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80c8d91f14_0_27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e7c69f788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e7c69f788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7c69f788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7c69f788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80c8d91f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80c8d91f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00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06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2223450" y="944188"/>
            <a:ext cx="4697100" cy="2444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6000"/>
              <a:buNone/>
              <a:defRPr sz="8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23450" y="3388413"/>
            <a:ext cx="4697100" cy="409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62975" y="49912"/>
            <a:ext cx="1482606" cy="1725195"/>
            <a:chOff x="62975" y="49912"/>
            <a:chExt cx="1482606" cy="1725195"/>
          </a:xfrm>
        </p:grpSpPr>
        <p:sp>
          <p:nvSpPr>
            <p:cNvPr id="13" name="Google Shape;13;p2"/>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249826" y="-101401"/>
            <a:ext cx="2000564" cy="1587594"/>
            <a:chOff x="7249826" y="-101401"/>
            <a:chExt cx="2000564" cy="1587594"/>
          </a:xfrm>
        </p:grpSpPr>
        <p:sp>
          <p:nvSpPr>
            <p:cNvPr id="16" name="Google Shape;16;p2"/>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979725" y="3651176"/>
            <a:ext cx="1719944" cy="1817082"/>
            <a:chOff x="7979725" y="3651176"/>
            <a:chExt cx="1719944" cy="1817082"/>
          </a:xfrm>
        </p:grpSpPr>
        <p:sp>
          <p:nvSpPr>
            <p:cNvPr id="20" name="Google Shape;20;p2"/>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4675" y="3889525"/>
            <a:ext cx="1539365" cy="1353493"/>
            <a:chOff x="34675" y="3889525"/>
            <a:chExt cx="1539365" cy="1353493"/>
          </a:xfrm>
        </p:grpSpPr>
        <p:sp>
          <p:nvSpPr>
            <p:cNvPr id="23" name="Google Shape;23;p2"/>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9"/>
        <p:cNvGrpSpPr/>
        <p:nvPr/>
      </p:nvGrpSpPr>
      <p:grpSpPr>
        <a:xfrm>
          <a:off x="0" y="0"/>
          <a:ext cx="0" cy="0"/>
          <a:chOff x="0" y="0"/>
          <a:chExt cx="0" cy="0"/>
        </a:xfrm>
      </p:grpSpPr>
      <p:pic>
        <p:nvPicPr>
          <p:cNvPr id="140" name="Google Shape;140;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1" name="Google Shape;141;p13"/>
          <p:cNvSpPr txBox="1">
            <a:spLocks noGrp="1"/>
          </p:cNvSpPr>
          <p:nvPr>
            <p:ph type="title" hasCustomPrompt="1"/>
          </p:nvPr>
        </p:nvSpPr>
        <p:spPr>
          <a:xfrm>
            <a:off x="2898450"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2" name="Google Shape;142;p13"/>
          <p:cNvSpPr txBox="1">
            <a:spLocks noGrp="1"/>
          </p:cNvSpPr>
          <p:nvPr>
            <p:ph type="subTitle" idx="1"/>
          </p:nvPr>
        </p:nvSpPr>
        <p:spPr>
          <a:xfrm>
            <a:off x="2061900"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3" name="Google Shape;143;p13"/>
          <p:cNvSpPr txBox="1">
            <a:spLocks noGrp="1"/>
          </p:cNvSpPr>
          <p:nvPr>
            <p:ph type="title" idx="2" hasCustomPrompt="1"/>
          </p:nvPr>
        </p:nvSpPr>
        <p:spPr>
          <a:xfrm>
            <a:off x="5583475"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4" name="Google Shape;144;p13"/>
          <p:cNvSpPr txBox="1">
            <a:spLocks noGrp="1"/>
          </p:cNvSpPr>
          <p:nvPr>
            <p:ph type="subTitle" idx="3"/>
          </p:nvPr>
        </p:nvSpPr>
        <p:spPr>
          <a:xfrm>
            <a:off x="4746925"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5" name="Google Shape;145;p13"/>
          <p:cNvSpPr txBox="1">
            <a:spLocks noGrp="1"/>
          </p:cNvSpPr>
          <p:nvPr>
            <p:ph type="title" idx="4" hasCustomPrompt="1"/>
          </p:nvPr>
        </p:nvSpPr>
        <p:spPr>
          <a:xfrm>
            <a:off x="2898450"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6" name="Google Shape;146;p13"/>
          <p:cNvSpPr txBox="1">
            <a:spLocks noGrp="1"/>
          </p:cNvSpPr>
          <p:nvPr>
            <p:ph type="subTitle" idx="5"/>
          </p:nvPr>
        </p:nvSpPr>
        <p:spPr>
          <a:xfrm>
            <a:off x="2061900"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7" name="Google Shape;147;p13"/>
          <p:cNvSpPr txBox="1">
            <a:spLocks noGrp="1"/>
          </p:cNvSpPr>
          <p:nvPr>
            <p:ph type="title" idx="6" hasCustomPrompt="1"/>
          </p:nvPr>
        </p:nvSpPr>
        <p:spPr>
          <a:xfrm>
            <a:off x="5583475"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8" name="Google Shape;148;p13"/>
          <p:cNvSpPr txBox="1">
            <a:spLocks noGrp="1"/>
          </p:cNvSpPr>
          <p:nvPr>
            <p:ph type="subTitle" idx="7"/>
          </p:nvPr>
        </p:nvSpPr>
        <p:spPr>
          <a:xfrm>
            <a:off x="4746925"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9" name="Google Shape;149;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3"/>
          <p:cNvSpPr txBox="1">
            <a:spLocks noGrp="1"/>
          </p:cNvSpPr>
          <p:nvPr>
            <p:ph type="subTitle" idx="9"/>
          </p:nvPr>
        </p:nvSpPr>
        <p:spPr>
          <a:xfrm>
            <a:off x="2061900"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1" name="Google Shape;151;p13"/>
          <p:cNvSpPr txBox="1">
            <a:spLocks noGrp="1"/>
          </p:cNvSpPr>
          <p:nvPr>
            <p:ph type="subTitle" idx="13"/>
          </p:nvPr>
        </p:nvSpPr>
        <p:spPr>
          <a:xfrm>
            <a:off x="4746925"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2" name="Google Shape;152;p13"/>
          <p:cNvSpPr txBox="1">
            <a:spLocks noGrp="1"/>
          </p:cNvSpPr>
          <p:nvPr>
            <p:ph type="subTitle" idx="14"/>
          </p:nvPr>
        </p:nvSpPr>
        <p:spPr>
          <a:xfrm>
            <a:off x="2061900"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3" name="Google Shape;153;p13"/>
          <p:cNvSpPr txBox="1">
            <a:spLocks noGrp="1"/>
          </p:cNvSpPr>
          <p:nvPr>
            <p:ph type="subTitle" idx="15"/>
          </p:nvPr>
        </p:nvSpPr>
        <p:spPr>
          <a:xfrm>
            <a:off x="4746925"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154" name="Google Shape;154;p13"/>
          <p:cNvGrpSpPr/>
          <p:nvPr/>
        </p:nvGrpSpPr>
        <p:grpSpPr>
          <a:xfrm>
            <a:off x="7860325" y="0"/>
            <a:ext cx="1179127" cy="1313349"/>
            <a:chOff x="7860325" y="0"/>
            <a:chExt cx="1179127" cy="1313349"/>
          </a:xfrm>
        </p:grpSpPr>
        <p:sp>
          <p:nvSpPr>
            <p:cNvPr id="155" name="Google Shape;155;p1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62025" y="3786925"/>
            <a:ext cx="1673992" cy="1681332"/>
            <a:chOff x="-62025" y="3786925"/>
            <a:chExt cx="1673992" cy="1681332"/>
          </a:xfrm>
        </p:grpSpPr>
        <p:sp>
          <p:nvSpPr>
            <p:cNvPr id="158" name="Google Shape;158;p1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1"/>
        <p:cNvGrpSpPr/>
        <p:nvPr/>
      </p:nvGrpSpPr>
      <p:grpSpPr>
        <a:xfrm>
          <a:off x="0" y="0"/>
          <a:ext cx="0" cy="0"/>
          <a:chOff x="0" y="0"/>
          <a:chExt cx="0" cy="0"/>
        </a:xfrm>
      </p:grpSpPr>
      <p:pic>
        <p:nvPicPr>
          <p:cNvPr id="162" name="Google Shape;1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 name="Google Shape;163;p14"/>
          <p:cNvSpPr txBox="1">
            <a:spLocks noGrp="1"/>
          </p:cNvSpPr>
          <p:nvPr>
            <p:ph type="title"/>
          </p:nvPr>
        </p:nvSpPr>
        <p:spPr>
          <a:xfrm>
            <a:off x="1686150" y="3106013"/>
            <a:ext cx="57717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400">
                <a:latin typeface="Yanone Kaffeesatz Medium"/>
                <a:ea typeface="Yanone Kaffeesatz Medium"/>
                <a:cs typeface="Yanone Kaffeesatz Medium"/>
                <a:sym typeface="Yanone Kaffeesatz Medium"/>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4" name="Google Shape;164;p14"/>
          <p:cNvSpPr txBox="1">
            <a:spLocks noGrp="1"/>
          </p:cNvSpPr>
          <p:nvPr>
            <p:ph type="subTitle" idx="1"/>
          </p:nvPr>
        </p:nvSpPr>
        <p:spPr>
          <a:xfrm>
            <a:off x="1686150" y="1505588"/>
            <a:ext cx="5771700" cy="1600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15000"/>
              </a:lnSpc>
              <a:spcBef>
                <a:spcPts val="0"/>
              </a:spcBef>
              <a:spcAft>
                <a:spcPts val="0"/>
              </a:spcAft>
              <a:buSzPts val="2500"/>
              <a:buNone/>
              <a:defRPr sz="2500"/>
            </a:lvl2pPr>
            <a:lvl3pPr lvl="2" algn="ctr" rtl="0">
              <a:lnSpc>
                <a:spcPct val="115000"/>
              </a:lnSpc>
              <a:spcBef>
                <a:spcPts val="0"/>
              </a:spcBef>
              <a:spcAft>
                <a:spcPts val="0"/>
              </a:spcAft>
              <a:buSzPts val="2500"/>
              <a:buNone/>
              <a:defRPr sz="2500"/>
            </a:lvl3pPr>
            <a:lvl4pPr lvl="3" algn="ctr" rtl="0">
              <a:lnSpc>
                <a:spcPct val="115000"/>
              </a:lnSpc>
              <a:spcBef>
                <a:spcPts val="0"/>
              </a:spcBef>
              <a:spcAft>
                <a:spcPts val="0"/>
              </a:spcAft>
              <a:buSzPts val="2500"/>
              <a:buNone/>
              <a:defRPr sz="2500"/>
            </a:lvl4pPr>
            <a:lvl5pPr lvl="4" algn="ctr" rtl="0">
              <a:lnSpc>
                <a:spcPct val="115000"/>
              </a:lnSpc>
              <a:spcBef>
                <a:spcPts val="0"/>
              </a:spcBef>
              <a:spcAft>
                <a:spcPts val="0"/>
              </a:spcAft>
              <a:buSzPts val="2500"/>
              <a:buNone/>
              <a:defRPr sz="2500"/>
            </a:lvl5pPr>
            <a:lvl6pPr lvl="5" algn="ctr" rtl="0">
              <a:lnSpc>
                <a:spcPct val="115000"/>
              </a:lnSpc>
              <a:spcBef>
                <a:spcPts val="0"/>
              </a:spcBef>
              <a:spcAft>
                <a:spcPts val="0"/>
              </a:spcAft>
              <a:buSzPts val="2500"/>
              <a:buNone/>
              <a:defRPr sz="2500"/>
            </a:lvl6pPr>
            <a:lvl7pPr lvl="6" algn="ctr" rtl="0">
              <a:lnSpc>
                <a:spcPct val="115000"/>
              </a:lnSpc>
              <a:spcBef>
                <a:spcPts val="0"/>
              </a:spcBef>
              <a:spcAft>
                <a:spcPts val="0"/>
              </a:spcAft>
              <a:buSzPts val="2500"/>
              <a:buNone/>
              <a:defRPr sz="2500"/>
            </a:lvl7pPr>
            <a:lvl8pPr lvl="7" algn="ctr" rtl="0">
              <a:lnSpc>
                <a:spcPct val="115000"/>
              </a:lnSpc>
              <a:spcBef>
                <a:spcPts val="0"/>
              </a:spcBef>
              <a:spcAft>
                <a:spcPts val="0"/>
              </a:spcAft>
              <a:buSzPts val="2500"/>
              <a:buNone/>
              <a:defRPr sz="2500"/>
            </a:lvl8pPr>
            <a:lvl9pPr lvl="8" algn="ctr" rtl="0">
              <a:lnSpc>
                <a:spcPct val="115000"/>
              </a:lnSpc>
              <a:spcBef>
                <a:spcPts val="0"/>
              </a:spcBef>
              <a:spcAft>
                <a:spcPts val="0"/>
              </a:spcAft>
              <a:buSzPts val="2500"/>
              <a:buNone/>
              <a:defRPr sz="2500"/>
            </a:lvl9pPr>
          </a:lstStyle>
          <a:p>
            <a:endParaRPr/>
          </a:p>
        </p:txBody>
      </p:sp>
      <p:grpSp>
        <p:nvGrpSpPr>
          <p:cNvPr id="165" name="Google Shape;165;p14"/>
          <p:cNvGrpSpPr/>
          <p:nvPr/>
        </p:nvGrpSpPr>
        <p:grpSpPr>
          <a:xfrm>
            <a:off x="62975" y="49912"/>
            <a:ext cx="1482606" cy="1725195"/>
            <a:chOff x="62975" y="49912"/>
            <a:chExt cx="1482606" cy="1725195"/>
          </a:xfrm>
        </p:grpSpPr>
        <p:sp>
          <p:nvSpPr>
            <p:cNvPr id="166" name="Google Shape;166;p14"/>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4"/>
          <p:cNvGrpSpPr/>
          <p:nvPr/>
        </p:nvGrpSpPr>
        <p:grpSpPr>
          <a:xfrm>
            <a:off x="7249826" y="-101401"/>
            <a:ext cx="2000564" cy="1587594"/>
            <a:chOff x="7249826" y="-101401"/>
            <a:chExt cx="2000564" cy="1587594"/>
          </a:xfrm>
        </p:grpSpPr>
        <p:sp>
          <p:nvSpPr>
            <p:cNvPr id="169" name="Google Shape;169;p14"/>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4"/>
          <p:cNvGrpSpPr/>
          <p:nvPr/>
        </p:nvGrpSpPr>
        <p:grpSpPr>
          <a:xfrm>
            <a:off x="7979725" y="3651176"/>
            <a:ext cx="1719944" cy="1817082"/>
            <a:chOff x="7979725" y="3651176"/>
            <a:chExt cx="1719944" cy="1817082"/>
          </a:xfrm>
        </p:grpSpPr>
        <p:sp>
          <p:nvSpPr>
            <p:cNvPr id="173" name="Google Shape;173;p14"/>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4"/>
          <p:cNvGrpSpPr/>
          <p:nvPr/>
        </p:nvGrpSpPr>
        <p:grpSpPr>
          <a:xfrm>
            <a:off x="34675" y="3889525"/>
            <a:ext cx="1539365" cy="1353493"/>
            <a:chOff x="34675" y="3889525"/>
            <a:chExt cx="1539365" cy="1353493"/>
          </a:xfrm>
        </p:grpSpPr>
        <p:sp>
          <p:nvSpPr>
            <p:cNvPr id="176" name="Google Shape;176;p14"/>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6"/>
        <p:cNvGrpSpPr/>
        <p:nvPr/>
      </p:nvGrpSpPr>
      <p:grpSpPr>
        <a:xfrm>
          <a:off x="0" y="0"/>
          <a:ext cx="0" cy="0"/>
          <a:chOff x="0" y="0"/>
          <a:chExt cx="0" cy="0"/>
        </a:xfrm>
      </p:grpSpPr>
      <p:pic>
        <p:nvPicPr>
          <p:cNvPr id="187" name="Google Shape;187;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 name="Google Shape;18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16"/>
          <p:cNvSpPr/>
          <p:nvPr/>
        </p:nvSpPr>
        <p:spPr>
          <a:xfrm>
            <a:off x="8428900" y="4009187"/>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6"/>
          <p:cNvGrpSpPr/>
          <p:nvPr/>
        </p:nvGrpSpPr>
        <p:grpSpPr>
          <a:xfrm rot="-2292368" flipH="1">
            <a:off x="-724210" y="3931787"/>
            <a:ext cx="1654941" cy="1257919"/>
            <a:chOff x="1859102" y="3528194"/>
            <a:chExt cx="1654921" cy="1257904"/>
          </a:xfrm>
        </p:grpSpPr>
        <p:sp>
          <p:nvSpPr>
            <p:cNvPr id="191" name="Google Shape;191;p16"/>
            <p:cNvSpPr/>
            <p:nvPr/>
          </p:nvSpPr>
          <p:spPr>
            <a:xfrm>
              <a:off x="2349207" y="3941891"/>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3841839">
              <a:off x="1985654" y="3621706"/>
              <a:ext cx="630583" cy="675786"/>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54"/>
        <p:cNvGrpSpPr/>
        <p:nvPr/>
      </p:nvGrpSpPr>
      <p:grpSpPr>
        <a:xfrm>
          <a:off x="0" y="0"/>
          <a:ext cx="0" cy="0"/>
          <a:chOff x="0" y="0"/>
          <a:chExt cx="0" cy="0"/>
        </a:xfrm>
      </p:grpSpPr>
      <p:pic>
        <p:nvPicPr>
          <p:cNvPr id="255" name="Google Shape;255;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 name="Google Shape;256;p23"/>
          <p:cNvSpPr txBox="1">
            <a:spLocks noGrp="1"/>
          </p:cNvSpPr>
          <p:nvPr>
            <p:ph type="subTitle" idx="1"/>
          </p:nvPr>
        </p:nvSpPr>
        <p:spPr>
          <a:xfrm>
            <a:off x="1440373"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7" name="Google Shape;257;p23"/>
          <p:cNvSpPr txBox="1">
            <a:spLocks noGrp="1"/>
          </p:cNvSpPr>
          <p:nvPr>
            <p:ph type="subTitle" idx="2"/>
          </p:nvPr>
        </p:nvSpPr>
        <p:spPr>
          <a:xfrm>
            <a:off x="4928627"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8" name="Google Shape;258;p23"/>
          <p:cNvSpPr txBox="1">
            <a:spLocks noGrp="1"/>
          </p:cNvSpPr>
          <p:nvPr>
            <p:ph type="subTitle" idx="3"/>
          </p:nvPr>
        </p:nvSpPr>
        <p:spPr>
          <a:xfrm>
            <a:off x="1440373"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9" name="Google Shape;259;p23"/>
          <p:cNvSpPr txBox="1">
            <a:spLocks noGrp="1"/>
          </p:cNvSpPr>
          <p:nvPr>
            <p:ph type="subTitle" idx="4"/>
          </p:nvPr>
        </p:nvSpPr>
        <p:spPr>
          <a:xfrm>
            <a:off x="4928625"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0" name="Google Shape;26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 name="Google Shape;261;p23"/>
          <p:cNvGrpSpPr/>
          <p:nvPr/>
        </p:nvGrpSpPr>
        <p:grpSpPr>
          <a:xfrm>
            <a:off x="7860325" y="0"/>
            <a:ext cx="1179127" cy="1313349"/>
            <a:chOff x="7860325" y="0"/>
            <a:chExt cx="1179127" cy="1313349"/>
          </a:xfrm>
        </p:grpSpPr>
        <p:sp>
          <p:nvSpPr>
            <p:cNvPr id="262" name="Google Shape;262;p2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3"/>
          <p:cNvGrpSpPr/>
          <p:nvPr/>
        </p:nvGrpSpPr>
        <p:grpSpPr>
          <a:xfrm>
            <a:off x="-62025" y="3786925"/>
            <a:ext cx="1673992" cy="1681332"/>
            <a:chOff x="-62025" y="3786925"/>
            <a:chExt cx="1673992" cy="1681332"/>
          </a:xfrm>
        </p:grpSpPr>
        <p:sp>
          <p:nvSpPr>
            <p:cNvPr id="265" name="Google Shape;265;p2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2"/>
        <p:cNvGrpSpPr/>
        <p:nvPr/>
      </p:nvGrpSpPr>
      <p:grpSpPr>
        <a:xfrm>
          <a:off x="0" y="0"/>
          <a:ext cx="0" cy="0"/>
          <a:chOff x="0" y="0"/>
          <a:chExt cx="0" cy="0"/>
        </a:xfrm>
      </p:grpSpPr>
      <p:pic>
        <p:nvPicPr>
          <p:cNvPr id="283" name="Google Shape;28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4" name="Google Shape;284;p25"/>
          <p:cNvSpPr txBox="1">
            <a:spLocks noGrp="1"/>
          </p:cNvSpPr>
          <p:nvPr>
            <p:ph type="subTitle" idx="1"/>
          </p:nvPr>
        </p:nvSpPr>
        <p:spPr>
          <a:xfrm>
            <a:off x="8724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85" name="Google Shape;285;p25"/>
          <p:cNvSpPr txBox="1">
            <a:spLocks noGrp="1"/>
          </p:cNvSpPr>
          <p:nvPr>
            <p:ph type="subTitle" idx="2"/>
          </p:nvPr>
        </p:nvSpPr>
        <p:spPr>
          <a:xfrm>
            <a:off x="8724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6" name="Google Shape;286;p25"/>
          <p:cNvSpPr txBox="1">
            <a:spLocks noGrp="1"/>
          </p:cNvSpPr>
          <p:nvPr>
            <p:ph type="subTitle" idx="3"/>
          </p:nvPr>
        </p:nvSpPr>
        <p:spPr>
          <a:xfrm>
            <a:off x="3403800" y="22631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7" name="Google Shape;287;p25"/>
          <p:cNvSpPr txBox="1">
            <a:spLocks noGrp="1"/>
          </p:cNvSpPr>
          <p:nvPr>
            <p:ph type="subTitle" idx="4"/>
          </p:nvPr>
        </p:nvSpPr>
        <p:spPr>
          <a:xfrm>
            <a:off x="59352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8" name="Google Shape;28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5"/>
          <p:cNvSpPr txBox="1">
            <a:spLocks noGrp="1"/>
          </p:cNvSpPr>
          <p:nvPr>
            <p:ph type="subTitle" idx="5"/>
          </p:nvPr>
        </p:nvSpPr>
        <p:spPr>
          <a:xfrm>
            <a:off x="3403800" y="17450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90" name="Google Shape;290;p25"/>
          <p:cNvSpPr txBox="1">
            <a:spLocks noGrp="1"/>
          </p:cNvSpPr>
          <p:nvPr>
            <p:ph type="subTitle" idx="6"/>
          </p:nvPr>
        </p:nvSpPr>
        <p:spPr>
          <a:xfrm>
            <a:off x="59352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291" name="Google Shape;291;p25"/>
          <p:cNvGrpSpPr/>
          <p:nvPr/>
        </p:nvGrpSpPr>
        <p:grpSpPr>
          <a:xfrm>
            <a:off x="8428900" y="3649705"/>
            <a:ext cx="1482606" cy="1553912"/>
            <a:chOff x="8428900" y="3649705"/>
            <a:chExt cx="1482606" cy="1553912"/>
          </a:xfrm>
        </p:grpSpPr>
        <p:sp>
          <p:nvSpPr>
            <p:cNvPr id="292" name="Google Shape;292;p25"/>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5"/>
          <p:cNvGrpSpPr/>
          <p:nvPr/>
        </p:nvGrpSpPr>
        <p:grpSpPr>
          <a:xfrm>
            <a:off x="-765974" y="-346174"/>
            <a:ext cx="1908440" cy="1553553"/>
            <a:chOff x="-765974" y="-346174"/>
            <a:chExt cx="1908440" cy="1553553"/>
          </a:xfrm>
        </p:grpSpPr>
        <p:sp>
          <p:nvSpPr>
            <p:cNvPr id="295" name="Google Shape;295;p25"/>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97"/>
        <p:cNvGrpSpPr/>
        <p:nvPr/>
      </p:nvGrpSpPr>
      <p:grpSpPr>
        <a:xfrm>
          <a:off x="0" y="0"/>
          <a:ext cx="0" cy="0"/>
          <a:chOff x="0" y="0"/>
          <a:chExt cx="0" cy="0"/>
        </a:xfrm>
      </p:grpSpPr>
      <p:pic>
        <p:nvPicPr>
          <p:cNvPr id="298" name="Google Shape;298;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9" name="Google Shape;299;p26"/>
          <p:cNvSpPr txBox="1">
            <a:spLocks noGrp="1"/>
          </p:cNvSpPr>
          <p:nvPr>
            <p:ph type="subTitle" idx="1"/>
          </p:nvPr>
        </p:nvSpPr>
        <p:spPr>
          <a:xfrm>
            <a:off x="2165801"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0" name="Google Shape;300;p26"/>
          <p:cNvSpPr txBox="1">
            <a:spLocks noGrp="1"/>
          </p:cNvSpPr>
          <p:nvPr>
            <p:ph type="subTitle" idx="2"/>
          </p:nvPr>
        </p:nvSpPr>
        <p:spPr>
          <a:xfrm>
            <a:off x="2165801"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1" name="Google Shape;301;p26"/>
          <p:cNvSpPr txBox="1">
            <a:spLocks noGrp="1"/>
          </p:cNvSpPr>
          <p:nvPr>
            <p:ph type="subTitle" idx="3"/>
          </p:nvPr>
        </p:nvSpPr>
        <p:spPr>
          <a:xfrm>
            <a:off x="4770809"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2" name="Google Shape;302;p26"/>
          <p:cNvSpPr txBox="1">
            <a:spLocks noGrp="1"/>
          </p:cNvSpPr>
          <p:nvPr>
            <p:ph type="subTitle" idx="4"/>
          </p:nvPr>
        </p:nvSpPr>
        <p:spPr>
          <a:xfrm>
            <a:off x="2165791"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3" name="Google Shape;303;p26"/>
          <p:cNvSpPr txBox="1">
            <a:spLocks noGrp="1"/>
          </p:cNvSpPr>
          <p:nvPr>
            <p:ph type="subTitle" idx="5"/>
          </p:nvPr>
        </p:nvSpPr>
        <p:spPr>
          <a:xfrm>
            <a:off x="4770799"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4" name="Google Shape;30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26"/>
          <p:cNvSpPr txBox="1">
            <a:spLocks noGrp="1"/>
          </p:cNvSpPr>
          <p:nvPr>
            <p:ph type="subTitle" idx="6"/>
          </p:nvPr>
        </p:nvSpPr>
        <p:spPr>
          <a:xfrm>
            <a:off x="2165801"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6" name="Google Shape;306;p26"/>
          <p:cNvSpPr txBox="1">
            <a:spLocks noGrp="1"/>
          </p:cNvSpPr>
          <p:nvPr>
            <p:ph type="subTitle" idx="7"/>
          </p:nvPr>
        </p:nvSpPr>
        <p:spPr>
          <a:xfrm>
            <a:off x="4770807"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7" name="Google Shape;307;p26"/>
          <p:cNvSpPr txBox="1">
            <a:spLocks noGrp="1"/>
          </p:cNvSpPr>
          <p:nvPr>
            <p:ph type="subTitle" idx="8"/>
          </p:nvPr>
        </p:nvSpPr>
        <p:spPr>
          <a:xfrm>
            <a:off x="4770807"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08" name="Google Shape;308;p26"/>
          <p:cNvGrpSpPr/>
          <p:nvPr/>
        </p:nvGrpSpPr>
        <p:grpSpPr>
          <a:xfrm>
            <a:off x="7880775" y="4235925"/>
            <a:ext cx="1407540" cy="1393433"/>
            <a:chOff x="7880775" y="4235925"/>
            <a:chExt cx="1407540" cy="1393433"/>
          </a:xfrm>
        </p:grpSpPr>
        <p:sp>
          <p:nvSpPr>
            <p:cNvPr id="309" name="Google Shape;309;p26"/>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6"/>
          <p:cNvGrpSpPr/>
          <p:nvPr/>
        </p:nvGrpSpPr>
        <p:grpSpPr>
          <a:xfrm>
            <a:off x="-50350" y="61324"/>
            <a:ext cx="765441" cy="1653244"/>
            <a:chOff x="-50350" y="61324"/>
            <a:chExt cx="765441" cy="1653244"/>
          </a:xfrm>
        </p:grpSpPr>
        <p:sp>
          <p:nvSpPr>
            <p:cNvPr id="312" name="Google Shape;312;p26"/>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15"/>
        <p:cNvGrpSpPr/>
        <p:nvPr/>
      </p:nvGrpSpPr>
      <p:grpSpPr>
        <a:xfrm>
          <a:off x="0" y="0"/>
          <a:ext cx="0" cy="0"/>
          <a:chOff x="0" y="0"/>
          <a:chExt cx="0" cy="0"/>
        </a:xfrm>
      </p:grpSpPr>
      <p:pic>
        <p:nvPicPr>
          <p:cNvPr id="316" name="Google Shape;316;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7" name="Google Shape;31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8" name="Google Shape;318;p27"/>
          <p:cNvSpPr txBox="1">
            <a:spLocks noGrp="1"/>
          </p:cNvSpPr>
          <p:nvPr>
            <p:ph type="subTitle" idx="1"/>
          </p:nvPr>
        </p:nvSpPr>
        <p:spPr>
          <a:xfrm>
            <a:off x="1161603"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19" name="Google Shape;319;p27"/>
          <p:cNvSpPr txBox="1">
            <a:spLocks noGrp="1"/>
          </p:cNvSpPr>
          <p:nvPr>
            <p:ph type="subTitle" idx="2"/>
          </p:nvPr>
        </p:nvSpPr>
        <p:spPr>
          <a:xfrm>
            <a:off x="3537756"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0" name="Google Shape;320;p27"/>
          <p:cNvSpPr txBox="1">
            <a:spLocks noGrp="1"/>
          </p:cNvSpPr>
          <p:nvPr>
            <p:ph type="subTitle" idx="3"/>
          </p:nvPr>
        </p:nvSpPr>
        <p:spPr>
          <a:xfrm>
            <a:off x="5913908"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1" name="Google Shape;321;p27"/>
          <p:cNvSpPr txBox="1">
            <a:spLocks noGrp="1"/>
          </p:cNvSpPr>
          <p:nvPr>
            <p:ph type="subTitle" idx="4"/>
          </p:nvPr>
        </p:nvSpPr>
        <p:spPr>
          <a:xfrm>
            <a:off x="1161603"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2" name="Google Shape;322;p27"/>
          <p:cNvSpPr txBox="1">
            <a:spLocks noGrp="1"/>
          </p:cNvSpPr>
          <p:nvPr>
            <p:ph type="subTitle" idx="5"/>
          </p:nvPr>
        </p:nvSpPr>
        <p:spPr>
          <a:xfrm>
            <a:off x="3537754"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3" name="Google Shape;323;p27"/>
          <p:cNvSpPr txBox="1">
            <a:spLocks noGrp="1"/>
          </p:cNvSpPr>
          <p:nvPr>
            <p:ph type="subTitle" idx="6"/>
          </p:nvPr>
        </p:nvSpPr>
        <p:spPr>
          <a:xfrm>
            <a:off x="5913905"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4" name="Google Shape;324;p27"/>
          <p:cNvSpPr txBox="1">
            <a:spLocks noGrp="1"/>
          </p:cNvSpPr>
          <p:nvPr>
            <p:ph type="subTitle" idx="7"/>
          </p:nvPr>
        </p:nvSpPr>
        <p:spPr>
          <a:xfrm>
            <a:off x="1157253"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5" name="Google Shape;325;p27"/>
          <p:cNvSpPr txBox="1">
            <a:spLocks noGrp="1"/>
          </p:cNvSpPr>
          <p:nvPr>
            <p:ph type="subTitle" idx="8"/>
          </p:nvPr>
        </p:nvSpPr>
        <p:spPr>
          <a:xfrm>
            <a:off x="3537750"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6" name="Google Shape;326;p27"/>
          <p:cNvSpPr txBox="1">
            <a:spLocks noGrp="1"/>
          </p:cNvSpPr>
          <p:nvPr>
            <p:ph type="subTitle" idx="9"/>
          </p:nvPr>
        </p:nvSpPr>
        <p:spPr>
          <a:xfrm>
            <a:off x="5918247"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7" name="Google Shape;327;p27"/>
          <p:cNvSpPr txBox="1">
            <a:spLocks noGrp="1"/>
          </p:cNvSpPr>
          <p:nvPr>
            <p:ph type="subTitle" idx="13"/>
          </p:nvPr>
        </p:nvSpPr>
        <p:spPr>
          <a:xfrm>
            <a:off x="1157253"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8" name="Google Shape;328;p27"/>
          <p:cNvSpPr txBox="1">
            <a:spLocks noGrp="1"/>
          </p:cNvSpPr>
          <p:nvPr>
            <p:ph type="subTitle" idx="14"/>
          </p:nvPr>
        </p:nvSpPr>
        <p:spPr>
          <a:xfrm>
            <a:off x="3537750"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9" name="Google Shape;329;p27"/>
          <p:cNvSpPr txBox="1">
            <a:spLocks noGrp="1"/>
          </p:cNvSpPr>
          <p:nvPr>
            <p:ph type="subTitle" idx="15"/>
          </p:nvPr>
        </p:nvSpPr>
        <p:spPr>
          <a:xfrm>
            <a:off x="5918247"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30" name="Google Shape;330;p27"/>
          <p:cNvGrpSpPr/>
          <p:nvPr/>
        </p:nvGrpSpPr>
        <p:grpSpPr>
          <a:xfrm>
            <a:off x="8428900" y="3649705"/>
            <a:ext cx="1482606" cy="1553912"/>
            <a:chOff x="8428900" y="3649705"/>
            <a:chExt cx="1482606" cy="1553912"/>
          </a:xfrm>
        </p:grpSpPr>
        <p:sp>
          <p:nvSpPr>
            <p:cNvPr id="331" name="Google Shape;331;p27"/>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a:off x="-765974" y="-346174"/>
            <a:ext cx="1908440" cy="1553553"/>
            <a:chOff x="-765974" y="-346174"/>
            <a:chExt cx="1908440" cy="1553553"/>
          </a:xfrm>
        </p:grpSpPr>
        <p:sp>
          <p:nvSpPr>
            <p:cNvPr id="334" name="Google Shape;334;p27"/>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57"/>
        <p:cNvGrpSpPr/>
        <p:nvPr/>
      </p:nvGrpSpPr>
      <p:grpSpPr>
        <a:xfrm>
          <a:off x="0" y="0"/>
          <a:ext cx="0" cy="0"/>
          <a:chOff x="0" y="0"/>
          <a:chExt cx="0" cy="0"/>
        </a:xfrm>
      </p:grpSpPr>
      <p:pic>
        <p:nvPicPr>
          <p:cNvPr id="358" name="Google Shape;358;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9" name="Google Shape;359;p29"/>
          <p:cNvSpPr txBox="1">
            <a:spLocks noGrp="1"/>
          </p:cNvSpPr>
          <p:nvPr>
            <p:ph type="ctrTitle"/>
          </p:nvPr>
        </p:nvSpPr>
        <p:spPr>
          <a:xfrm>
            <a:off x="2429963" y="641900"/>
            <a:ext cx="4284000" cy="9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0" name="Google Shape;360;p29"/>
          <p:cNvSpPr txBox="1">
            <a:spLocks noGrp="1"/>
          </p:cNvSpPr>
          <p:nvPr>
            <p:ph type="subTitle" idx="1"/>
          </p:nvPr>
        </p:nvSpPr>
        <p:spPr>
          <a:xfrm>
            <a:off x="2425088" y="1676625"/>
            <a:ext cx="4293900" cy="1310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800"/>
              <a:buNone/>
              <a:defRPr sz="1800"/>
            </a:lvl2pPr>
            <a:lvl3pPr lvl="2" algn="ctr" rtl="0">
              <a:lnSpc>
                <a:spcPct val="115000"/>
              </a:lnSpc>
              <a:spcBef>
                <a:spcPts val="0"/>
              </a:spcBef>
              <a:spcAft>
                <a:spcPts val="0"/>
              </a:spcAft>
              <a:buSzPts val="1800"/>
              <a:buNone/>
              <a:defRPr sz="1800"/>
            </a:lvl3pPr>
            <a:lvl4pPr lvl="3" algn="ctr" rtl="0">
              <a:lnSpc>
                <a:spcPct val="115000"/>
              </a:lnSpc>
              <a:spcBef>
                <a:spcPts val="0"/>
              </a:spcBef>
              <a:spcAft>
                <a:spcPts val="0"/>
              </a:spcAft>
              <a:buSzPts val="1800"/>
              <a:buNone/>
              <a:defRPr sz="1800"/>
            </a:lvl4pPr>
            <a:lvl5pPr lvl="4" algn="ctr" rtl="0">
              <a:lnSpc>
                <a:spcPct val="115000"/>
              </a:lnSpc>
              <a:spcBef>
                <a:spcPts val="0"/>
              </a:spcBef>
              <a:spcAft>
                <a:spcPts val="0"/>
              </a:spcAft>
              <a:buSzPts val="1800"/>
              <a:buNone/>
              <a:defRPr sz="1800"/>
            </a:lvl5pPr>
            <a:lvl6pPr lvl="5" algn="ctr" rtl="0">
              <a:lnSpc>
                <a:spcPct val="115000"/>
              </a:lnSpc>
              <a:spcBef>
                <a:spcPts val="0"/>
              </a:spcBef>
              <a:spcAft>
                <a:spcPts val="0"/>
              </a:spcAft>
              <a:buSzPts val="1800"/>
              <a:buNone/>
              <a:defRPr sz="1800"/>
            </a:lvl6pPr>
            <a:lvl7pPr lvl="6" algn="ctr" rtl="0">
              <a:lnSpc>
                <a:spcPct val="115000"/>
              </a:lnSpc>
              <a:spcBef>
                <a:spcPts val="0"/>
              </a:spcBef>
              <a:spcAft>
                <a:spcPts val="0"/>
              </a:spcAft>
              <a:buSzPts val="1800"/>
              <a:buNone/>
              <a:defRPr sz="1800"/>
            </a:lvl7pPr>
            <a:lvl8pPr lvl="7" algn="ctr" rtl="0">
              <a:lnSpc>
                <a:spcPct val="115000"/>
              </a:lnSpc>
              <a:spcBef>
                <a:spcPts val="0"/>
              </a:spcBef>
              <a:spcAft>
                <a:spcPts val="0"/>
              </a:spcAft>
              <a:buSzPts val="1800"/>
              <a:buNone/>
              <a:defRPr sz="1800"/>
            </a:lvl8pPr>
            <a:lvl9pPr lvl="8" algn="ctr" rtl="0">
              <a:lnSpc>
                <a:spcPct val="115000"/>
              </a:lnSpc>
              <a:spcBef>
                <a:spcPts val="0"/>
              </a:spcBef>
              <a:spcAft>
                <a:spcPts val="0"/>
              </a:spcAft>
              <a:buSzPts val="1800"/>
              <a:buNone/>
              <a:defRPr sz="1800"/>
            </a:lvl9pPr>
          </a:lstStyle>
          <a:p>
            <a:endParaRPr/>
          </a:p>
        </p:txBody>
      </p:sp>
      <p:grpSp>
        <p:nvGrpSpPr>
          <p:cNvPr id="361" name="Google Shape;361;p29"/>
          <p:cNvGrpSpPr/>
          <p:nvPr/>
        </p:nvGrpSpPr>
        <p:grpSpPr>
          <a:xfrm>
            <a:off x="62975" y="49912"/>
            <a:ext cx="1482606" cy="1725195"/>
            <a:chOff x="62975" y="49912"/>
            <a:chExt cx="1482606" cy="1725195"/>
          </a:xfrm>
        </p:grpSpPr>
        <p:sp>
          <p:nvSpPr>
            <p:cNvPr id="362" name="Google Shape;362;p29"/>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9"/>
          <p:cNvGrpSpPr/>
          <p:nvPr/>
        </p:nvGrpSpPr>
        <p:grpSpPr>
          <a:xfrm>
            <a:off x="7249826" y="-101401"/>
            <a:ext cx="2000564" cy="1587594"/>
            <a:chOff x="7249826" y="-101401"/>
            <a:chExt cx="2000564" cy="1587594"/>
          </a:xfrm>
        </p:grpSpPr>
        <p:sp>
          <p:nvSpPr>
            <p:cNvPr id="365" name="Google Shape;365;p29"/>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9"/>
          <p:cNvGrpSpPr/>
          <p:nvPr/>
        </p:nvGrpSpPr>
        <p:grpSpPr>
          <a:xfrm>
            <a:off x="7979725" y="3651176"/>
            <a:ext cx="1719944" cy="1817082"/>
            <a:chOff x="7979725" y="3651176"/>
            <a:chExt cx="1719944" cy="1817082"/>
          </a:xfrm>
        </p:grpSpPr>
        <p:sp>
          <p:nvSpPr>
            <p:cNvPr id="369" name="Google Shape;369;p29"/>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9"/>
          <p:cNvGrpSpPr/>
          <p:nvPr/>
        </p:nvGrpSpPr>
        <p:grpSpPr>
          <a:xfrm>
            <a:off x="34675" y="3889525"/>
            <a:ext cx="1539365" cy="1353493"/>
            <a:chOff x="34675" y="3889525"/>
            <a:chExt cx="1539365" cy="1353493"/>
          </a:xfrm>
        </p:grpSpPr>
        <p:sp>
          <p:nvSpPr>
            <p:cNvPr id="372" name="Google Shape;372;p29"/>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9"/>
          <p:cNvSpPr txBox="1"/>
          <p:nvPr/>
        </p:nvSpPr>
        <p:spPr>
          <a:xfrm>
            <a:off x="2425013" y="2987325"/>
            <a:ext cx="4293900" cy="51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2"/>
                </a:solidFill>
                <a:latin typeface="Arimo"/>
                <a:ea typeface="Arimo"/>
                <a:cs typeface="Arimo"/>
                <a:sym typeface="Arimo"/>
              </a:rPr>
              <a:t>CREDITS: This presentation template was created by </a:t>
            </a:r>
            <a:r>
              <a:rPr lang="en" sz="1000" b="1" u="sng">
                <a:solidFill>
                  <a:schemeClr val="dk2"/>
                </a:solidFill>
                <a:latin typeface="Arimo"/>
                <a:ea typeface="Arimo"/>
                <a:cs typeface="Arimo"/>
                <a:sym typeface="Arimo"/>
                <a:hlinkClick r:id="rId3">
                  <a:extLst>
                    <a:ext uri="{A12FA001-AC4F-418D-AE19-62706E023703}">
                      <ahyp:hlinkClr xmlns:ahyp="http://schemas.microsoft.com/office/drawing/2018/hyperlinkcolor" val="tx"/>
                    </a:ext>
                  </a:extLst>
                </a:hlinkClick>
              </a:rPr>
              <a:t>Slidesgo</a:t>
            </a:r>
            <a:r>
              <a:rPr lang="en" sz="1000">
                <a:solidFill>
                  <a:schemeClr val="dk2"/>
                </a:solidFill>
                <a:latin typeface="Arimo"/>
                <a:ea typeface="Arimo"/>
                <a:cs typeface="Arimo"/>
                <a:sym typeface="Arimo"/>
              </a:rPr>
              <a:t>, and includes icons by </a:t>
            </a:r>
            <a:r>
              <a:rPr lang="en" sz="1000" b="1" u="sng">
                <a:solidFill>
                  <a:schemeClr val="dk2"/>
                </a:solidFill>
                <a:latin typeface="Arimo"/>
                <a:ea typeface="Arimo"/>
                <a:cs typeface="Arimo"/>
                <a:sym typeface="Arimo"/>
                <a:hlinkClick r:id="rId4">
                  <a:extLst>
                    <a:ext uri="{A12FA001-AC4F-418D-AE19-62706E023703}">
                      <ahyp:hlinkClr xmlns:ahyp="http://schemas.microsoft.com/office/drawing/2018/hyperlinkcolor" val="tx"/>
                    </a:ext>
                  </a:extLst>
                </a:hlinkClick>
              </a:rPr>
              <a:t>Flaticon</a:t>
            </a:r>
            <a:r>
              <a:rPr lang="en" sz="1000" b="1">
                <a:solidFill>
                  <a:schemeClr val="dk2"/>
                </a:solidFill>
                <a:latin typeface="Arimo"/>
                <a:ea typeface="Arimo"/>
                <a:cs typeface="Arimo"/>
                <a:sym typeface="Arimo"/>
              </a:rPr>
              <a:t> </a:t>
            </a:r>
            <a:r>
              <a:rPr lang="en" sz="1000">
                <a:solidFill>
                  <a:schemeClr val="dk2"/>
                </a:solidFill>
                <a:latin typeface="Arimo"/>
                <a:ea typeface="Arimo"/>
                <a:cs typeface="Arimo"/>
                <a:sym typeface="Arimo"/>
              </a:rPr>
              <a:t>and infographics &amp; images by </a:t>
            </a:r>
            <a:r>
              <a:rPr lang="en" sz="1000" b="1" u="sng">
                <a:solidFill>
                  <a:schemeClr val="dk2"/>
                </a:solidFill>
                <a:latin typeface="Arimo"/>
                <a:ea typeface="Arimo"/>
                <a:cs typeface="Arimo"/>
                <a:sym typeface="Arimo"/>
                <a:hlinkClick r:id="rId5">
                  <a:extLst>
                    <a:ext uri="{A12FA001-AC4F-418D-AE19-62706E023703}">
                      <ahyp:hlinkClr xmlns:ahyp="http://schemas.microsoft.com/office/drawing/2018/hyperlinkcolor" val="tx"/>
                    </a:ext>
                  </a:extLst>
                </a:hlinkClick>
              </a:rPr>
              <a:t>Freepik</a:t>
            </a:r>
            <a:endParaRPr sz="1000" b="1" u="sng">
              <a:solidFill>
                <a:schemeClr val="dk2"/>
              </a:solidFill>
              <a:latin typeface="Arimo"/>
              <a:ea typeface="Arimo"/>
              <a:cs typeface="Arimo"/>
              <a:sym typeface="Arim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5"/>
        <p:cNvGrpSpPr/>
        <p:nvPr/>
      </p:nvGrpSpPr>
      <p:grpSpPr>
        <a:xfrm>
          <a:off x="0" y="0"/>
          <a:ext cx="0" cy="0"/>
          <a:chOff x="0" y="0"/>
          <a:chExt cx="0" cy="0"/>
        </a:xfrm>
      </p:grpSpPr>
      <p:pic>
        <p:nvPicPr>
          <p:cNvPr id="376" name="Google Shape;376;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77" name="Google Shape;377;p30"/>
          <p:cNvGrpSpPr/>
          <p:nvPr/>
        </p:nvGrpSpPr>
        <p:grpSpPr>
          <a:xfrm>
            <a:off x="8428900" y="3649705"/>
            <a:ext cx="1482606" cy="1553912"/>
            <a:chOff x="8428900" y="3649705"/>
            <a:chExt cx="1482606" cy="1553912"/>
          </a:xfrm>
        </p:grpSpPr>
        <p:sp>
          <p:nvSpPr>
            <p:cNvPr id="378" name="Google Shape;378;p30"/>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0"/>
          <p:cNvGrpSpPr/>
          <p:nvPr/>
        </p:nvGrpSpPr>
        <p:grpSpPr>
          <a:xfrm>
            <a:off x="-765974" y="-346174"/>
            <a:ext cx="1908440" cy="1553553"/>
            <a:chOff x="-765974" y="-346174"/>
            <a:chExt cx="1908440" cy="1553553"/>
          </a:xfrm>
        </p:grpSpPr>
        <p:sp>
          <p:nvSpPr>
            <p:cNvPr id="381" name="Google Shape;381;p30"/>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3"/>
        <p:cNvGrpSpPr/>
        <p:nvPr/>
      </p:nvGrpSpPr>
      <p:grpSpPr>
        <a:xfrm>
          <a:off x="0" y="0"/>
          <a:ext cx="0" cy="0"/>
          <a:chOff x="0" y="0"/>
          <a:chExt cx="0" cy="0"/>
        </a:xfrm>
      </p:grpSpPr>
      <p:pic>
        <p:nvPicPr>
          <p:cNvPr id="384" name="Google Shape;384;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85" name="Google Shape;385;p31"/>
          <p:cNvGrpSpPr/>
          <p:nvPr/>
        </p:nvGrpSpPr>
        <p:grpSpPr>
          <a:xfrm>
            <a:off x="62975" y="49912"/>
            <a:ext cx="1482606" cy="1725195"/>
            <a:chOff x="62975" y="49912"/>
            <a:chExt cx="1482606" cy="1725195"/>
          </a:xfrm>
        </p:grpSpPr>
        <p:sp>
          <p:nvSpPr>
            <p:cNvPr id="386" name="Google Shape;386;p31"/>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1"/>
          <p:cNvGrpSpPr/>
          <p:nvPr/>
        </p:nvGrpSpPr>
        <p:grpSpPr>
          <a:xfrm>
            <a:off x="7249826" y="-101401"/>
            <a:ext cx="2000564" cy="1587594"/>
            <a:chOff x="7249826" y="-101401"/>
            <a:chExt cx="2000564" cy="1587594"/>
          </a:xfrm>
        </p:grpSpPr>
        <p:sp>
          <p:nvSpPr>
            <p:cNvPr id="389" name="Google Shape;389;p31"/>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1"/>
          <p:cNvGrpSpPr/>
          <p:nvPr/>
        </p:nvGrpSpPr>
        <p:grpSpPr>
          <a:xfrm>
            <a:off x="7979725" y="3651176"/>
            <a:ext cx="1719944" cy="1817082"/>
            <a:chOff x="7979725" y="3651176"/>
            <a:chExt cx="1719944" cy="1817082"/>
          </a:xfrm>
        </p:grpSpPr>
        <p:sp>
          <p:nvSpPr>
            <p:cNvPr id="393" name="Google Shape;393;p31"/>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1"/>
          <p:cNvGrpSpPr/>
          <p:nvPr/>
        </p:nvGrpSpPr>
        <p:grpSpPr>
          <a:xfrm>
            <a:off x="34675" y="3889525"/>
            <a:ext cx="1539365" cy="1353493"/>
            <a:chOff x="34675" y="3889525"/>
            <a:chExt cx="1539365" cy="1353493"/>
          </a:xfrm>
        </p:grpSpPr>
        <p:sp>
          <p:nvSpPr>
            <p:cNvPr id="396" name="Google Shape;396;p31"/>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3"/>
          <p:cNvSpPr txBox="1">
            <a:spLocks noGrp="1"/>
          </p:cNvSpPr>
          <p:nvPr>
            <p:ph type="title"/>
          </p:nvPr>
        </p:nvSpPr>
        <p:spPr>
          <a:xfrm>
            <a:off x="3794400" y="1871288"/>
            <a:ext cx="25809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2768700" y="1871288"/>
            <a:ext cx="100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794400" y="2571738"/>
            <a:ext cx="2580900" cy="70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0" name="Google Shape;30;p3"/>
          <p:cNvGrpSpPr/>
          <p:nvPr/>
        </p:nvGrpSpPr>
        <p:grpSpPr>
          <a:xfrm>
            <a:off x="7880400" y="-258900"/>
            <a:ext cx="1361066" cy="1784383"/>
            <a:chOff x="7880400" y="-258900"/>
            <a:chExt cx="1361066" cy="1784383"/>
          </a:xfrm>
        </p:grpSpPr>
        <p:sp>
          <p:nvSpPr>
            <p:cNvPr id="31" name="Google Shape;31;p3"/>
            <p:cNvSpPr/>
            <p:nvPr/>
          </p:nvSpPr>
          <p:spPr>
            <a:xfrm>
              <a:off x="8892175" y="807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162625" y="-2589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48574" y="49912"/>
            <a:ext cx="1694155" cy="1704044"/>
            <a:chOff x="-148574" y="49912"/>
            <a:chExt cx="1694155" cy="1704044"/>
          </a:xfrm>
        </p:grpSpPr>
        <p:sp>
          <p:nvSpPr>
            <p:cNvPr id="35" name="Google Shape;35;p3"/>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48574" y="10781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34675" y="3889525"/>
            <a:ext cx="1424567" cy="1578733"/>
            <a:chOff x="34675" y="3889525"/>
            <a:chExt cx="1424567" cy="1578733"/>
          </a:xfrm>
        </p:grpSpPr>
        <p:sp>
          <p:nvSpPr>
            <p:cNvPr id="38" name="Google Shape;38;p3"/>
            <p:cNvSpPr/>
            <p:nvPr/>
          </p:nvSpPr>
          <p:spPr>
            <a:xfrm>
              <a:off x="1109950"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3"/>
          <p:cNvGrpSpPr/>
          <p:nvPr/>
        </p:nvGrpSpPr>
        <p:grpSpPr>
          <a:xfrm>
            <a:off x="8034687" y="3651176"/>
            <a:ext cx="1664982" cy="1817068"/>
            <a:chOff x="8034687" y="3651176"/>
            <a:chExt cx="1664982" cy="1817068"/>
          </a:xfrm>
        </p:grpSpPr>
        <p:sp>
          <p:nvSpPr>
            <p:cNvPr id="41" name="Google Shape;41;p3"/>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034687" y="49754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pic>
        <p:nvPicPr>
          <p:cNvPr id="44" name="Google Shape;44;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4"/>
          <p:cNvSpPr txBox="1">
            <a:spLocks noGrp="1"/>
          </p:cNvSpPr>
          <p:nvPr>
            <p:ph type="body" idx="1"/>
          </p:nvPr>
        </p:nvSpPr>
        <p:spPr>
          <a:xfrm>
            <a:off x="720000" y="1152475"/>
            <a:ext cx="7704000" cy="4299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47" name="Google Shape;47;p4"/>
          <p:cNvGrpSpPr/>
          <p:nvPr/>
        </p:nvGrpSpPr>
        <p:grpSpPr>
          <a:xfrm>
            <a:off x="8428900" y="3649705"/>
            <a:ext cx="1482606" cy="1553912"/>
            <a:chOff x="8428900" y="3649705"/>
            <a:chExt cx="1482606" cy="1553912"/>
          </a:xfrm>
        </p:grpSpPr>
        <p:sp>
          <p:nvSpPr>
            <p:cNvPr id="48" name="Google Shape;48;p4"/>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5974" y="-346174"/>
            <a:ext cx="1908440" cy="1553553"/>
            <a:chOff x="-765974" y="-346174"/>
            <a:chExt cx="1908440" cy="1553553"/>
          </a:xfrm>
        </p:grpSpPr>
        <p:sp>
          <p:nvSpPr>
            <p:cNvPr id="51" name="Google Shape;51;p4"/>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pic>
        <p:nvPicPr>
          <p:cNvPr id="54" name="Google Shape;5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5"/>
          <p:cNvSpPr txBox="1">
            <a:spLocks noGrp="1"/>
          </p:cNvSpPr>
          <p:nvPr>
            <p:ph type="subTitle" idx="1"/>
          </p:nvPr>
        </p:nvSpPr>
        <p:spPr>
          <a:xfrm>
            <a:off x="1739550" y="179077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6" name="Google Shape;56;p5"/>
          <p:cNvSpPr txBox="1">
            <a:spLocks noGrp="1"/>
          </p:cNvSpPr>
          <p:nvPr>
            <p:ph type="subTitle" idx="2"/>
          </p:nvPr>
        </p:nvSpPr>
        <p:spPr>
          <a:xfrm>
            <a:off x="1739550" y="309491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 name="Google Shape;58;p5"/>
          <p:cNvGrpSpPr/>
          <p:nvPr/>
        </p:nvGrpSpPr>
        <p:grpSpPr>
          <a:xfrm>
            <a:off x="7880775" y="4235925"/>
            <a:ext cx="1407540" cy="1393433"/>
            <a:chOff x="7880775" y="4235925"/>
            <a:chExt cx="1407540" cy="1393433"/>
          </a:xfrm>
        </p:grpSpPr>
        <p:sp>
          <p:nvSpPr>
            <p:cNvPr id="59" name="Google Shape;59;p5"/>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50350" y="61324"/>
            <a:ext cx="765441" cy="1653244"/>
            <a:chOff x="-50350" y="61324"/>
            <a:chExt cx="765441" cy="1653244"/>
          </a:xfrm>
        </p:grpSpPr>
        <p:sp>
          <p:nvSpPr>
            <p:cNvPr id="62" name="Google Shape;62;p5"/>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pic>
        <p:nvPicPr>
          <p:cNvPr id="66" name="Google Shape;66;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 name="Google Shape;68;p6"/>
          <p:cNvGrpSpPr/>
          <p:nvPr/>
        </p:nvGrpSpPr>
        <p:grpSpPr>
          <a:xfrm>
            <a:off x="8428900" y="3649705"/>
            <a:ext cx="1482606" cy="1553912"/>
            <a:chOff x="8428900" y="3649705"/>
            <a:chExt cx="1482606" cy="1553912"/>
          </a:xfrm>
        </p:grpSpPr>
        <p:sp>
          <p:nvSpPr>
            <p:cNvPr id="69" name="Google Shape;69;p6"/>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6"/>
          <p:cNvGrpSpPr/>
          <p:nvPr/>
        </p:nvGrpSpPr>
        <p:grpSpPr>
          <a:xfrm>
            <a:off x="-765974" y="-346174"/>
            <a:ext cx="1908440" cy="1553553"/>
            <a:chOff x="-765974" y="-346174"/>
            <a:chExt cx="1908440" cy="1553553"/>
          </a:xfrm>
        </p:grpSpPr>
        <p:sp>
          <p:nvSpPr>
            <p:cNvPr id="72" name="Google Shape;72;p6"/>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pic>
        <p:nvPicPr>
          <p:cNvPr id="75" name="Google Shape;75;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 name="Google Shape;7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7"/>
          <p:cNvSpPr txBox="1">
            <a:spLocks noGrp="1"/>
          </p:cNvSpPr>
          <p:nvPr>
            <p:ph type="body" idx="1"/>
          </p:nvPr>
        </p:nvSpPr>
        <p:spPr>
          <a:xfrm>
            <a:off x="2729700" y="1766625"/>
            <a:ext cx="3684600" cy="213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78" name="Google Shape;78;p7"/>
          <p:cNvGrpSpPr/>
          <p:nvPr/>
        </p:nvGrpSpPr>
        <p:grpSpPr>
          <a:xfrm>
            <a:off x="7860325" y="0"/>
            <a:ext cx="1179127" cy="1313349"/>
            <a:chOff x="7860325" y="0"/>
            <a:chExt cx="1179127" cy="1313349"/>
          </a:xfrm>
        </p:grpSpPr>
        <p:sp>
          <p:nvSpPr>
            <p:cNvPr id="79" name="Google Shape;79;p7"/>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7"/>
          <p:cNvGrpSpPr/>
          <p:nvPr/>
        </p:nvGrpSpPr>
        <p:grpSpPr>
          <a:xfrm>
            <a:off x="-62025" y="3786925"/>
            <a:ext cx="1673992" cy="1681332"/>
            <a:chOff x="-62025" y="3786925"/>
            <a:chExt cx="1673992" cy="1681332"/>
          </a:xfrm>
        </p:grpSpPr>
        <p:sp>
          <p:nvSpPr>
            <p:cNvPr id="82" name="Google Shape;82;p7"/>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pic>
        <p:nvPicPr>
          <p:cNvPr id="86" name="Google Shape;8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8"/>
          <p:cNvSpPr txBox="1">
            <a:spLocks noGrp="1"/>
          </p:cNvSpPr>
          <p:nvPr>
            <p:ph type="title"/>
          </p:nvPr>
        </p:nvSpPr>
        <p:spPr>
          <a:xfrm>
            <a:off x="3206700" y="1477200"/>
            <a:ext cx="2730600" cy="21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88" name="Google Shape;88;p8"/>
          <p:cNvGrpSpPr/>
          <p:nvPr/>
        </p:nvGrpSpPr>
        <p:grpSpPr>
          <a:xfrm>
            <a:off x="62975" y="49912"/>
            <a:ext cx="1482606" cy="1725195"/>
            <a:chOff x="62975" y="49912"/>
            <a:chExt cx="1482606" cy="1725195"/>
          </a:xfrm>
        </p:grpSpPr>
        <p:sp>
          <p:nvSpPr>
            <p:cNvPr id="89" name="Google Shape;89;p8"/>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8"/>
          <p:cNvGrpSpPr/>
          <p:nvPr/>
        </p:nvGrpSpPr>
        <p:grpSpPr>
          <a:xfrm>
            <a:off x="7249826" y="-101401"/>
            <a:ext cx="2000564" cy="1587594"/>
            <a:chOff x="7249826" y="-101401"/>
            <a:chExt cx="2000564" cy="1587594"/>
          </a:xfrm>
        </p:grpSpPr>
        <p:sp>
          <p:nvSpPr>
            <p:cNvPr id="92" name="Google Shape;92;p8"/>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8"/>
          <p:cNvGrpSpPr/>
          <p:nvPr/>
        </p:nvGrpSpPr>
        <p:grpSpPr>
          <a:xfrm>
            <a:off x="7979725" y="3651176"/>
            <a:ext cx="1719944" cy="1817082"/>
            <a:chOff x="7979725" y="3651176"/>
            <a:chExt cx="1719944" cy="1817082"/>
          </a:xfrm>
        </p:grpSpPr>
        <p:sp>
          <p:nvSpPr>
            <p:cNvPr id="96" name="Google Shape;96;p8"/>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8"/>
          <p:cNvGrpSpPr/>
          <p:nvPr/>
        </p:nvGrpSpPr>
        <p:grpSpPr>
          <a:xfrm>
            <a:off x="34675" y="3889525"/>
            <a:ext cx="1539365" cy="1353493"/>
            <a:chOff x="34675" y="3889525"/>
            <a:chExt cx="1539365" cy="1353493"/>
          </a:xfrm>
        </p:grpSpPr>
        <p:sp>
          <p:nvSpPr>
            <p:cNvPr id="99" name="Google Shape;99;p8"/>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pic>
        <p:nvPicPr>
          <p:cNvPr id="122" name="Google Shape;12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11"/>
          <p:cNvSpPr txBox="1">
            <a:spLocks noGrp="1"/>
          </p:cNvSpPr>
          <p:nvPr>
            <p:ph type="title" hasCustomPrompt="1"/>
          </p:nvPr>
        </p:nvSpPr>
        <p:spPr>
          <a:xfrm>
            <a:off x="2101950" y="1806600"/>
            <a:ext cx="4940100" cy="1121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24" name="Google Shape;124;p11"/>
          <p:cNvSpPr txBox="1">
            <a:spLocks noGrp="1"/>
          </p:cNvSpPr>
          <p:nvPr>
            <p:ph type="subTitle" idx="1"/>
          </p:nvPr>
        </p:nvSpPr>
        <p:spPr>
          <a:xfrm>
            <a:off x="2101950" y="2927700"/>
            <a:ext cx="4940100" cy="40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grpSp>
        <p:nvGrpSpPr>
          <p:cNvPr id="125" name="Google Shape;125;p11"/>
          <p:cNvGrpSpPr/>
          <p:nvPr/>
        </p:nvGrpSpPr>
        <p:grpSpPr>
          <a:xfrm>
            <a:off x="97975" y="75200"/>
            <a:ext cx="1199528" cy="1619283"/>
            <a:chOff x="97975" y="75200"/>
            <a:chExt cx="1199528" cy="1619283"/>
          </a:xfrm>
        </p:grpSpPr>
        <p:sp>
          <p:nvSpPr>
            <p:cNvPr id="126" name="Google Shape;126;p11"/>
            <p:cNvSpPr/>
            <p:nvPr/>
          </p:nvSpPr>
          <p:spPr>
            <a:xfrm>
              <a:off x="97975" y="976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132688"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1"/>
          <p:cNvGrpSpPr/>
          <p:nvPr/>
        </p:nvGrpSpPr>
        <p:grpSpPr>
          <a:xfrm>
            <a:off x="7349151" y="-98326"/>
            <a:ext cx="2143417" cy="1648194"/>
            <a:chOff x="7349151" y="-98326"/>
            <a:chExt cx="2143417" cy="1648194"/>
          </a:xfrm>
        </p:grpSpPr>
        <p:sp>
          <p:nvSpPr>
            <p:cNvPr id="129" name="Google Shape;129;p11"/>
            <p:cNvSpPr/>
            <p:nvPr/>
          </p:nvSpPr>
          <p:spPr>
            <a:xfrm>
              <a:off x="8009962" y="11358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8788775" y="10570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7349151" y="-98326"/>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1"/>
          <p:cNvGrpSpPr/>
          <p:nvPr/>
        </p:nvGrpSpPr>
        <p:grpSpPr>
          <a:xfrm>
            <a:off x="7979725" y="3889525"/>
            <a:ext cx="1373526" cy="1578733"/>
            <a:chOff x="7979725" y="3889525"/>
            <a:chExt cx="1373526" cy="1578733"/>
          </a:xfrm>
        </p:grpSpPr>
        <p:sp>
          <p:nvSpPr>
            <p:cNvPr id="133" name="Google Shape;133;p1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832902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11"/>
          <p:cNvGrpSpPr/>
          <p:nvPr/>
        </p:nvGrpSpPr>
        <p:grpSpPr>
          <a:xfrm>
            <a:off x="-272674" y="3651176"/>
            <a:ext cx="1846715" cy="1591843"/>
            <a:chOff x="-272674" y="3651176"/>
            <a:chExt cx="1846715" cy="1591843"/>
          </a:xfrm>
        </p:grpSpPr>
        <p:sp>
          <p:nvSpPr>
            <p:cNvPr id="136" name="Google Shape;136;p11"/>
            <p:cNvSpPr/>
            <p:nvPr/>
          </p:nvSpPr>
          <p:spPr>
            <a:xfrm>
              <a:off x="-272674"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3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4000"/>
              <a:buFont typeface="Yanone Kaffeesatz SemiBold"/>
              <a:buNone/>
              <a:defRPr sz="4000">
                <a:solidFill>
                  <a:schemeClr val="dk1"/>
                </a:solidFill>
                <a:latin typeface="Yanone Kaffeesatz SemiBold"/>
                <a:ea typeface="Yanone Kaffeesatz SemiBold"/>
                <a:cs typeface="Yanone Kaffeesatz SemiBold"/>
                <a:sym typeface="Yanone Kaffeesatz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1pPr>
            <a:lvl2pPr marL="914400" lvl="1"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2pPr>
            <a:lvl3pPr marL="1371600" lvl="2"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3pPr>
            <a:lvl4pPr marL="1828800" lvl="3"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4pPr>
            <a:lvl5pPr marL="2286000" lvl="4"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5pPr>
            <a:lvl6pPr marL="2743200" lvl="5"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6pPr>
            <a:lvl7pPr marL="3200400" lvl="6"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7pPr>
            <a:lvl8pPr marL="3657600" lvl="7"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8pPr>
            <a:lvl9pPr marL="4114800" lvl="8" indent="-317500" rtl="0">
              <a:lnSpc>
                <a:spcPct val="115000"/>
              </a:lnSpc>
              <a:spcBef>
                <a:spcPts val="1600"/>
              </a:spcBef>
              <a:spcAft>
                <a:spcPts val="1600"/>
              </a:spcAft>
              <a:buClr>
                <a:schemeClr val="dk2"/>
              </a:buClr>
              <a:buSzPts val="1400"/>
              <a:buFont typeface="Arimo"/>
              <a:buChar char="■"/>
              <a:defRPr>
                <a:solidFill>
                  <a:schemeClr val="dk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2" r:id="rId12"/>
    <p:sldLayoutId id="2147483669" r:id="rId13"/>
    <p:sldLayoutId id="2147483671" r:id="rId14"/>
    <p:sldLayoutId id="2147483672" r:id="rId15"/>
    <p:sldLayoutId id="2147483673" r:id="rId16"/>
    <p:sldLayoutId id="2147483675" r:id="rId17"/>
    <p:sldLayoutId id="2147483676" r:id="rId18"/>
    <p:sldLayoutId id="2147483677" r:id="rId1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a:spLocks noGrp="1"/>
          </p:cNvSpPr>
          <p:nvPr>
            <p:ph type="title"/>
          </p:nvPr>
        </p:nvSpPr>
        <p:spPr>
          <a:xfrm>
            <a:off x="720000" y="751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dirty="0">
                <a:latin typeface="+mj-lt"/>
              </a:rPr>
              <a:t>KHỞI ĐỘNG </a:t>
            </a:r>
            <a:endParaRPr sz="6000" b="1" dirty="0">
              <a:latin typeface="+mj-lt"/>
            </a:endParaRPr>
          </a:p>
        </p:txBody>
      </p:sp>
      <p:pic>
        <p:nvPicPr>
          <p:cNvPr id="5" name="Picture 4">
            <a:extLst>
              <a:ext uri="{FF2B5EF4-FFF2-40B4-BE49-F238E27FC236}">
                <a16:creationId xmlns:a16="http://schemas.microsoft.com/office/drawing/2014/main" id="{F0A4FFCD-2C8D-0648-D3C4-512A231FF334}"/>
              </a:ext>
            </a:extLst>
          </p:cNvPr>
          <p:cNvPicPr>
            <a:picLocks noChangeAspect="1"/>
          </p:cNvPicPr>
          <p:nvPr/>
        </p:nvPicPr>
        <p:blipFill>
          <a:blip r:embed="rId3"/>
          <a:stretch>
            <a:fillRect/>
          </a:stretch>
        </p:blipFill>
        <p:spPr>
          <a:xfrm>
            <a:off x="108553" y="988339"/>
            <a:ext cx="1222894" cy="1191803"/>
          </a:xfrm>
          <a:prstGeom prst="rect">
            <a:avLst/>
          </a:prstGeom>
        </p:spPr>
      </p:pic>
      <p:sp>
        <p:nvSpPr>
          <p:cNvPr id="7" name="TextBox 6">
            <a:extLst>
              <a:ext uri="{FF2B5EF4-FFF2-40B4-BE49-F238E27FC236}">
                <a16:creationId xmlns:a16="http://schemas.microsoft.com/office/drawing/2014/main" id="{2F9D68A2-614A-8721-7BD3-4F19542476C9}"/>
              </a:ext>
            </a:extLst>
          </p:cNvPr>
          <p:cNvSpPr txBox="1"/>
          <p:nvPr/>
        </p:nvSpPr>
        <p:spPr>
          <a:xfrm>
            <a:off x="1448926" y="1124541"/>
            <a:ext cx="7376576" cy="919401"/>
          </a:xfrm>
          <a:custGeom>
            <a:avLst/>
            <a:gdLst>
              <a:gd name="connsiteX0" fmla="*/ 0 w 7376576"/>
              <a:gd name="connsiteY0" fmla="*/ 153237 h 919401"/>
              <a:gd name="connsiteX1" fmla="*/ 153237 w 7376576"/>
              <a:gd name="connsiteY1" fmla="*/ 0 h 919401"/>
              <a:gd name="connsiteX2" fmla="*/ 813113 w 7376576"/>
              <a:gd name="connsiteY2" fmla="*/ 0 h 919401"/>
              <a:gd name="connsiteX3" fmla="*/ 1331587 w 7376576"/>
              <a:gd name="connsiteY3" fmla="*/ 0 h 919401"/>
              <a:gd name="connsiteX4" fmla="*/ 1850061 w 7376576"/>
              <a:gd name="connsiteY4" fmla="*/ 0 h 919401"/>
              <a:gd name="connsiteX5" fmla="*/ 2439237 w 7376576"/>
              <a:gd name="connsiteY5" fmla="*/ 0 h 919401"/>
              <a:gd name="connsiteX6" fmla="*/ 2887010 w 7376576"/>
              <a:gd name="connsiteY6" fmla="*/ 0 h 919401"/>
              <a:gd name="connsiteX7" fmla="*/ 3334783 w 7376576"/>
              <a:gd name="connsiteY7" fmla="*/ 0 h 919401"/>
              <a:gd name="connsiteX8" fmla="*/ 3994659 w 7376576"/>
              <a:gd name="connsiteY8" fmla="*/ 0 h 919401"/>
              <a:gd name="connsiteX9" fmla="*/ 4654535 w 7376576"/>
              <a:gd name="connsiteY9" fmla="*/ 0 h 919401"/>
              <a:gd name="connsiteX10" fmla="*/ 5031607 w 7376576"/>
              <a:gd name="connsiteY10" fmla="*/ 0 h 919401"/>
              <a:gd name="connsiteX11" fmla="*/ 5691484 w 7376576"/>
              <a:gd name="connsiteY11" fmla="*/ 0 h 919401"/>
              <a:gd name="connsiteX12" fmla="*/ 6422061 w 7376576"/>
              <a:gd name="connsiteY12" fmla="*/ 0 h 919401"/>
              <a:gd name="connsiteX13" fmla="*/ 7223339 w 7376576"/>
              <a:gd name="connsiteY13" fmla="*/ 0 h 919401"/>
              <a:gd name="connsiteX14" fmla="*/ 7376576 w 7376576"/>
              <a:gd name="connsiteY14" fmla="*/ 153237 h 919401"/>
              <a:gd name="connsiteX15" fmla="*/ 7376576 w 7376576"/>
              <a:gd name="connsiteY15" fmla="*/ 447442 h 919401"/>
              <a:gd name="connsiteX16" fmla="*/ 7376576 w 7376576"/>
              <a:gd name="connsiteY16" fmla="*/ 766164 h 919401"/>
              <a:gd name="connsiteX17" fmla="*/ 7223339 w 7376576"/>
              <a:gd name="connsiteY17" fmla="*/ 919401 h 919401"/>
              <a:gd name="connsiteX18" fmla="*/ 6775566 w 7376576"/>
              <a:gd name="connsiteY18" fmla="*/ 919401 h 919401"/>
              <a:gd name="connsiteX19" fmla="*/ 6257092 w 7376576"/>
              <a:gd name="connsiteY19" fmla="*/ 919401 h 919401"/>
              <a:gd name="connsiteX20" fmla="*/ 5738618 w 7376576"/>
              <a:gd name="connsiteY20" fmla="*/ 919401 h 919401"/>
              <a:gd name="connsiteX21" fmla="*/ 5078741 w 7376576"/>
              <a:gd name="connsiteY21" fmla="*/ 919401 h 919401"/>
              <a:gd name="connsiteX22" fmla="*/ 4701669 w 7376576"/>
              <a:gd name="connsiteY22" fmla="*/ 919401 h 919401"/>
              <a:gd name="connsiteX23" fmla="*/ 4183195 w 7376576"/>
              <a:gd name="connsiteY23" fmla="*/ 919401 h 919401"/>
              <a:gd name="connsiteX24" fmla="*/ 3523319 w 7376576"/>
              <a:gd name="connsiteY24" fmla="*/ 919401 h 919401"/>
              <a:gd name="connsiteX25" fmla="*/ 2934144 w 7376576"/>
              <a:gd name="connsiteY25" fmla="*/ 919401 h 919401"/>
              <a:gd name="connsiteX26" fmla="*/ 2344969 w 7376576"/>
              <a:gd name="connsiteY26" fmla="*/ 919401 h 919401"/>
              <a:gd name="connsiteX27" fmla="*/ 1685092 w 7376576"/>
              <a:gd name="connsiteY27" fmla="*/ 919401 h 919401"/>
              <a:gd name="connsiteX28" fmla="*/ 1095917 w 7376576"/>
              <a:gd name="connsiteY28" fmla="*/ 919401 h 919401"/>
              <a:gd name="connsiteX29" fmla="*/ 153237 w 7376576"/>
              <a:gd name="connsiteY29" fmla="*/ 919401 h 919401"/>
              <a:gd name="connsiteX30" fmla="*/ 0 w 7376576"/>
              <a:gd name="connsiteY30" fmla="*/ 766164 h 919401"/>
              <a:gd name="connsiteX31" fmla="*/ 0 w 7376576"/>
              <a:gd name="connsiteY31" fmla="*/ 471959 h 919401"/>
              <a:gd name="connsiteX32" fmla="*/ 0 w 7376576"/>
              <a:gd name="connsiteY32"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76576" h="919401" fill="none" extrusionOk="0">
                <a:moveTo>
                  <a:pt x="0" y="153237"/>
                </a:moveTo>
                <a:cubicBezTo>
                  <a:pt x="-1375" y="88134"/>
                  <a:pt x="80975" y="9815"/>
                  <a:pt x="153237" y="0"/>
                </a:cubicBezTo>
                <a:cubicBezTo>
                  <a:pt x="314735" y="-8843"/>
                  <a:pt x="642612" y="17197"/>
                  <a:pt x="813113" y="0"/>
                </a:cubicBezTo>
                <a:cubicBezTo>
                  <a:pt x="983614" y="-17197"/>
                  <a:pt x="1153306" y="54176"/>
                  <a:pt x="1331587" y="0"/>
                </a:cubicBezTo>
                <a:cubicBezTo>
                  <a:pt x="1509868" y="-54176"/>
                  <a:pt x="1664215" y="46592"/>
                  <a:pt x="1850061" y="0"/>
                </a:cubicBezTo>
                <a:cubicBezTo>
                  <a:pt x="2035907" y="-46592"/>
                  <a:pt x="2288779" y="26626"/>
                  <a:pt x="2439237" y="0"/>
                </a:cubicBezTo>
                <a:cubicBezTo>
                  <a:pt x="2589695" y="-26626"/>
                  <a:pt x="2696036" y="9901"/>
                  <a:pt x="2887010" y="0"/>
                </a:cubicBezTo>
                <a:cubicBezTo>
                  <a:pt x="3077984" y="-9901"/>
                  <a:pt x="3171933" y="8512"/>
                  <a:pt x="3334783" y="0"/>
                </a:cubicBezTo>
                <a:cubicBezTo>
                  <a:pt x="3497633" y="-8512"/>
                  <a:pt x="3739486" y="52120"/>
                  <a:pt x="3994659" y="0"/>
                </a:cubicBezTo>
                <a:cubicBezTo>
                  <a:pt x="4249832" y="-52120"/>
                  <a:pt x="4478491" y="67184"/>
                  <a:pt x="4654535" y="0"/>
                </a:cubicBezTo>
                <a:cubicBezTo>
                  <a:pt x="4830579" y="-67184"/>
                  <a:pt x="4948763" y="5340"/>
                  <a:pt x="5031607" y="0"/>
                </a:cubicBezTo>
                <a:cubicBezTo>
                  <a:pt x="5114451" y="-5340"/>
                  <a:pt x="5513697" y="53220"/>
                  <a:pt x="5691484" y="0"/>
                </a:cubicBezTo>
                <a:cubicBezTo>
                  <a:pt x="5869271" y="-53220"/>
                  <a:pt x="6148397" y="10752"/>
                  <a:pt x="6422061" y="0"/>
                </a:cubicBezTo>
                <a:cubicBezTo>
                  <a:pt x="6695725" y="-10752"/>
                  <a:pt x="6861850" y="8577"/>
                  <a:pt x="7223339" y="0"/>
                </a:cubicBezTo>
                <a:cubicBezTo>
                  <a:pt x="7312275" y="16274"/>
                  <a:pt x="7371432" y="69868"/>
                  <a:pt x="7376576" y="153237"/>
                </a:cubicBezTo>
                <a:cubicBezTo>
                  <a:pt x="7402084" y="287602"/>
                  <a:pt x="7355544" y="344815"/>
                  <a:pt x="7376576" y="447442"/>
                </a:cubicBezTo>
                <a:cubicBezTo>
                  <a:pt x="7397608" y="550070"/>
                  <a:pt x="7376358" y="663222"/>
                  <a:pt x="7376576" y="766164"/>
                </a:cubicBezTo>
                <a:cubicBezTo>
                  <a:pt x="7397557" y="842957"/>
                  <a:pt x="7289935" y="924618"/>
                  <a:pt x="7223339" y="919401"/>
                </a:cubicBezTo>
                <a:cubicBezTo>
                  <a:pt x="7016077" y="939554"/>
                  <a:pt x="6893612" y="892537"/>
                  <a:pt x="6775566" y="919401"/>
                </a:cubicBezTo>
                <a:cubicBezTo>
                  <a:pt x="6657520" y="946265"/>
                  <a:pt x="6432526" y="918195"/>
                  <a:pt x="6257092" y="919401"/>
                </a:cubicBezTo>
                <a:cubicBezTo>
                  <a:pt x="6081658" y="920607"/>
                  <a:pt x="5976963" y="894633"/>
                  <a:pt x="5738618" y="919401"/>
                </a:cubicBezTo>
                <a:cubicBezTo>
                  <a:pt x="5500273" y="944169"/>
                  <a:pt x="5309589" y="870293"/>
                  <a:pt x="5078741" y="919401"/>
                </a:cubicBezTo>
                <a:cubicBezTo>
                  <a:pt x="4847893" y="968509"/>
                  <a:pt x="4876110" y="880100"/>
                  <a:pt x="4701669" y="919401"/>
                </a:cubicBezTo>
                <a:cubicBezTo>
                  <a:pt x="4527228" y="958702"/>
                  <a:pt x="4288864" y="860463"/>
                  <a:pt x="4183195" y="919401"/>
                </a:cubicBezTo>
                <a:cubicBezTo>
                  <a:pt x="4077526" y="978339"/>
                  <a:pt x="3702569" y="855381"/>
                  <a:pt x="3523319" y="919401"/>
                </a:cubicBezTo>
                <a:cubicBezTo>
                  <a:pt x="3344069" y="983421"/>
                  <a:pt x="3082560" y="912011"/>
                  <a:pt x="2934144" y="919401"/>
                </a:cubicBezTo>
                <a:cubicBezTo>
                  <a:pt x="2785728" y="926791"/>
                  <a:pt x="2633205" y="883367"/>
                  <a:pt x="2344969" y="919401"/>
                </a:cubicBezTo>
                <a:cubicBezTo>
                  <a:pt x="2056733" y="955435"/>
                  <a:pt x="1822524" y="905324"/>
                  <a:pt x="1685092" y="919401"/>
                </a:cubicBezTo>
                <a:cubicBezTo>
                  <a:pt x="1547660" y="933478"/>
                  <a:pt x="1384583" y="913003"/>
                  <a:pt x="1095917" y="919401"/>
                </a:cubicBezTo>
                <a:cubicBezTo>
                  <a:pt x="807251" y="925799"/>
                  <a:pt x="559621" y="836894"/>
                  <a:pt x="153237" y="919401"/>
                </a:cubicBezTo>
                <a:cubicBezTo>
                  <a:pt x="84039" y="911422"/>
                  <a:pt x="16873" y="865966"/>
                  <a:pt x="0" y="766164"/>
                </a:cubicBezTo>
                <a:cubicBezTo>
                  <a:pt x="-26172" y="619847"/>
                  <a:pt x="34683" y="570910"/>
                  <a:pt x="0" y="471959"/>
                </a:cubicBezTo>
                <a:cubicBezTo>
                  <a:pt x="-34683" y="373009"/>
                  <a:pt x="23553" y="260588"/>
                  <a:pt x="0" y="153237"/>
                </a:cubicBezTo>
                <a:close/>
              </a:path>
              <a:path w="7376576" h="919401" stroke="0" extrusionOk="0">
                <a:moveTo>
                  <a:pt x="0" y="153237"/>
                </a:moveTo>
                <a:cubicBezTo>
                  <a:pt x="125" y="82308"/>
                  <a:pt x="72097" y="-18104"/>
                  <a:pt x="153237" y="0"/>
                </a:cubicBezTo>
                <a:cubicBezTo>
                  <a:pt x="366463" y="-18106"/>
                  <a:pt x="513894" y="16583"/>
                  <a:pt x="742412" y="0"/>
                </a:cubicBezTo>
                <a:cubicBezTo>
                  <a:pt x="970930" y="-16583"/>
                  <a:pt x="1195619" y="17231"/>
                  <a:pt x="1402288" y="0"/>
                </a:cubicBezTo>
                <a:cubicBezTo>
                  <a:pt x="1608957" y="-17231"/>
                  <a:pt x="1974082" y="39892"/>
                  <a:pt x="2132866" y="0"/>
                </a:cubicBezTo>
                <a:cubicBezTo>
                  <a:pt x="2291650" y="-39892"/>
                  <a:pt x="2649077" y="25730"/>
                  <a:pt x="2863443" y="0"/>
                </a:cubicBezTo>
                <a:cubicBezTo>
                  <a:pt x="3077809" y="-25730"/>
                  <a:pt x="3157085" y="35645"/>
                  <a:pt x="3311216" y="0"/>
                </a:cubicBezTo>
                <a:cubicBezTo>
                  <a:pt x="3465347" y="-35645"/>
                  <a:pt x="3809003" y="80235"/>
                  <a:pt x="4041793" y="0"/>
                </a:cubicBezTo>
                <a:cubicBezTo>
                  <a:pt x="4274583" y="-80235"/>
                  <a:pt x="4385335" y="28962"/>
                  <a:pt x="4560267" y="0"/>
                </a:cubicBezTo>
                <a:cubicBezTo>
                  <a:pt x="4735199" y="-28962"/>
                  <a:pt x="4911450" y="67908"/>
                  <a:pt x="5220143" y="0"/>
                </a:cubicBezTo>
                <a:cubicBezTo>
                  <a:pt x="5528836" y="-67908"/>
                  <a:pt x="5592040" y="50985"/>
                  <a:pt x="5738618" y="0"/>
                </a:cubicBezTo>
                <a:cubicBezTo>
                  <a:pt x="5885197" y="-50985"/>
                  <a:pt x="6042752" y="14638"/>
                  <a:pt x="6257092" y="0"/>
                </a:cubicBezTo>
                <a:cubicBezTo>
                  <a:pt x="6471432" y="-14638"/>
                  <a:pt x="6537766" y="4922"/>
                  <a:pt x="6634164" y="0"/>
                </a:cubicBezTo>
                <a:cubicBezTo>
                  <a:pt x="6730562" y="-4922"/>
                  <a:pt x="6997547" y="28123"/>
                  <a:pt x="7223339" y="0"/>
                </a:cubicBezTo>
                <a:cubicBezTo>
                  <a:pt x="7301998" y="5023"/>
                  <a:pt x="7371286" y="76698"/>
                  <a:pt x="7376576" y="153237"/>
                </a:cubicBezTo>
                <a:cubicBezTo>
                  <a:pt x="7388713" y="220243"/>
                  <a:pt x="7361936" y="367445"/>
                  <a:pt x="7376576" y="441313"/>
                </a:cubicBezTo>
                <a:cubicBezTo>
                  <a:pt x="7391216" y="515181"/>
                  <a:pt x="7349419" y="669294"/>
                  <a:pt x="7376576" y="766164"/>
                </a:cubicBezTo>
                <a:cubicBezTo>
                  <a:pt x="7361712" y="850875"/>
                  <a:pt x="7316866" y="905657"/>
                  <a:pt x="7223339" y="919401"/>
                </a:cubicBezTo>
                <a:cubicBezTo>
                  <a:pt x="6998529" y="950825"/>
                  <a:pt x="6826148" y="848783"/>
                  <a:pt x="6492762" y="919401"/>
                </a:cubicBezTo>
                <a:cubicBezTo>
                  <a:pt x="6159376" y="990019"/>
                  <a:pt x="6156201" y="896651"/>
                  <a:pt x="5903587" y="919401"/>
                </a:cubicBezTo>
                <a:cubicBezTo>
                  <a:pt x="5650973" y="942151"/>
                  <a:pt x="5571335" y="908965"/>
                  <a:pt x="5385112" y="919401"/>
                </a:cubicBezTo>
                <a:cubicBezTo>
                  <a:pt x="5198889" y="929837"/>
                  <a:pt x="4951088" y="886118"/>
                  <a:pt x="4725236" y="919401"/>
                </a:cubicBezTo>
                <a:cubicBezTo>
                  <a:pt x="4499384" y="952684"/>
                  <a:pt x="4269921" y="840936"/>
                  <a:pt x="3994659" y="919401"/>
                </a:cubicBezTo>
                <a:cubicBezTo>
                  <a:pt x="3719397" y="997866"/>
                  <a:pt x="3604284" y="885123"/>
                  <a:pt x="3334783" y="919401"/>
                </a:cubicBezTo>
                <a:cubicBezTo>
                  <a:pt x="3065282" y="953679"/>
                  <a:pt x="2940060" y="836910"/>
                  <a:pt x="2604206" y="919401"/>
                </a:cubicBezTo>
                <a:cubicBezTo>
                  <a:pt x="2268352" y="1001892"/>
                  <a:pt x="2214623" y="865098"/>
                  <a:pt x="2085732" y="919401"/>
                </a:cubicBezTo>
                <a:cubicBezTo>
                  <a:pt x="1956841" y="973704"/>
                  <a:pt x="1856887" y="879123"/>
                  <a:pt x="1708659" y="919401"/>
                </a:cubicBezTo>
                <a:cubicBezTo>
                  <a:pt x="1560431" y="959679"/>
                  <a:pt x="1424791" y="898902"/>
                  <a:pt x="1260886" y="919401"/>
                </a:cubicBezTo>
                <a:cubicBezTo>
                  <a:pt x="1096981" y="939900"/>
                  <a:pt x="619593" y="825285"/>
                  <a:pt x="153237" y="919401"/>
                </a:cubicBezTo>
                <a:cubicBezTo>
                  <a:pt x="77724" y="914708"/>
                  <a:pt x="5048" y="842325"/>
                  <a:pt x="0" y="766164"/>
                </a:cubicBezTo>
                <a:cubicBezTo>
                  <a:pt x="-14981" y="646994"/>
                  <a:pt x="36623" y="572202"/>
                  <a:pt x="0" y="459701"/>
                </a:cubicBezTo>
                <a:cubicBezTo>
                  <a:pt x="-36623" y="347200"/>
                  <a:pt x="5435" y="284100"/>
                  <a:pt x="0" y="153237"/>
                </a:cubicBezTo>
                <a:close/>
              </a:path>
            </a:pathLst>
          </a:custGeom>
          <a:ln w="28575">
            <a:solidFill>
              <a:schemeClr val="tx1"/>
            </a:solidFill>
            <a:extLst>
              <a:ext uri="{C807C97D-BFC1-408E-A445-0C87EB9F89A2}">
                <ask:lineSketchStyleProps xmlns:ask="http://schemas.microsoft.com/office/drawing/2018/sketchyshapes" sd="3466495858">
                  <a:prstGeom prst="roundRect">
                    <a:avLst/>
                  </a:prstGeom>
                  <ask:type>
                    <ask:lineSketchScribble/>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2400" dirty="0" err="1">
                <a:solidFill>
                  <a:schemeClr val="bg2"/>
                </a:solidFill>
              </a:rPr>
              <a:t>Tại</a:t>
            </a:r>
            <a:r>
              <a:rPr lang="en-US" sz="2400" dirty="0">
                <a:solidFill>
                  <a:schemeClr val="bg2"/>
                </a:solidFill>
              </a:rPr>
              <a:t> </a:t>
            </a:r>
            <a:r>
              <a:rPr lang="en-US" sz="2400" dirty="0" err="1">
                <a:solidFill>
                  <a:schemeClr val="bg2"/>
                </a:solidFill>
              </a:rPr>
              <a:t>sao</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một</a:t>
            </a:r>
            <a:r>
              <a:rPr lang="en-US" sz="2400" dirty="0">
                <a:solidFill>
                  <a:schemeClr val="bg2"/>
                </a:solidFill>
              </a:rPr>
              <a:t> </a:t>
            </a:r>
            <a:r>
              <a:rPr lang="en-US" sz="2400" dirty="0" err="1">
                <a:solidFill>
                  <a:schemeClr val="bg2"/>
                </a:solidFill>
              </a:rPr>
              <a:t>em</a:t>
            </a:r>
            <a:r>
              <a:rPr lang="en-US" sz="2400" dirty="0">
                <a:solidFill>
                  <a:schemeClr val="bg2"/>
                </a:solidFill>
              </a:rPr>
              <a:t> </a:t>
            </a:r>
            <a:r>
              <a:rPr lang="en-US" sz="2400" dirty="0" err="1">
                <a:solidFill>
                  <a:schemeClr val="bg2"/>
                </a:solidFill>
              </a:rPr>
              <a:t>bé</a:t>
            </a:r>
            <a:r>
              <a:rPr lang="en-US" sz="2400" dirty="0">
                <a:solidFill>
                  <a:schemeClr val="bg2"/>
                </a:solidFill>
              </a:rPr>
              <a:t> </a:t>
            </a:r>
            <a:r>
              <a:rPr lang="en-US" sz="2400" dirty="0" err="1">
                <a:solidFill>
                  <a:schemeClr val="bg2"/>
                </a:solidFill>
              </a:rPr>
              <a:t>đứng</a:t>
            </a:r>
            <a:r>
              <a:rPr lang="en-US" sz="2400" dirty="0">
                <a:solidFill>
                  <a:schemeClr val="bg2"/>
                </a:solidFill>
              </a:rPr>
              <a:t> </a:t>
            </a:r>
            <a:r>
              <a:rPr lang="en-US" sz="2400" dirty="0" err="1">
                <a:solidFill>
                  <a:schemeClr val="bg2"/>
                </a:solidFill>
              </a:rPr>
              <a:t>lên</a:t>
            </a:r>
            <a:r>
              <a:rPr lang="en-US" sz="2400" dirty="0">
                <a:solidFill>
                  <a:schemeClr val="bg2"/>
                </a:solidFill>
              </a:rPr>
              <a:t> </a:t>
            </a:r>
            <a:r>
              <a:rPr lang="en-US" sz="2400" dirty="0" err="1">
                <a:solidFill>
                  <a:schemeClr val="bg2"/>
                </a:solidFill>
              </a:rPr>
              <a:t>chiếc</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nệm</a:t>
            </a:r>
            <a:r>
              <a:rPr lang="en-US" sz="2400" dirty="0">
                <a:solidFill>
                  <a:schemeClr val="bg2"/>
                </a:solidFill>
              </a:rPr>
              <a:t>) </a:t>
            </a:r>
            <a:r>
              <a:rPr lang="en-US" sz="2400" dirty="0" err="1">
                <a:solidFill>
                  <a:schemeClr val="bg2"/>
                </a:solidFill>
              </a:rPr>
              <a:t>thì</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lại</a:t>
            </a:r>
            <a:r>
              <a:rPr lang="en-US" sz="2400" dirty="0">
                <a:solidFill>
                  <a:schemeClr val="bg2"/>
                </a:solidFill>
              </a:rPr>
              <a:t> </a:t>
            </a:r>
            <a:r>
              <a:rPr lang="en-US" sz="2400" dirty="0" err="1">
                <a:solidFill>
                  <a:schemeClr val="bg2"/>
                </a:solidFill>
              </a:rPr>
              <a:t>bị</a:t>
            </a:r>
            <a:r>
              <a:rPr lang="en-US" sz="2400" dirty="0">
                <a:solidFill>
                  <a:schemeClr val="bg2"/>
                </a:solidFill>
              </a:rPr>
              <a:t> </a:t>
            </a:r>
            <a:r>
              <a:rPr lang="en-US" sz="2400" dirty="0" err="1">
                <a:solidFill>
                  <a:schemeClr val="bg2"/>
                </a:solidFill>
              </a:rPr>
              <a:t>lún</a:t>
            </a:r>
            <a:r>
              <a:rPr lang="en-US" sz="2400" dirty="0">
                <a:solidFill>
                  <a:schemeClr val="bg2"/>
                </a:solidFill>
              </a:rPr>
              <a:t> </a:t>
            </a:r>
            <a:r>
              <a:rPr lang="en-US" sz="2400" dirty="0" err="1">
                <a:solidFill>
                  <a:schemeClr val="bg2"/>
                </a:solidFill>
              </a:rPr>
              <a:t>sâu</a:t>
            </a:r>
            <a:r>
              <a:rPr lang="en-US" sz="2400" dirty="0">
                <a:solidFill>
                  <a:schemeClr val="bg2"/>
                </a:solidFill>
              </a:rPr>
              <a:t> </a:t>
            </a:r>
            <a:r>
              <a:rPr lang="en-US" sz="2400" dirty="0" err="1">
                <a:solidFill>
                  <a:schemeClr val="bg2"/>
                </a:solidFill>
              </a:rPr>
              <a:t>hơn</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người</a:t>
            </a:r>
            <a:r>
              <a:rPr lang="en-US" sz="2400" dirty="0">
                <a:solidFill>
                  <a:schemeClr val="bg2"/>
                </a:solidFill>
              </a:rPr>
              <a:t> </a:t>
            </a:r>
            <a:r>
              <a:rPr lang="en-US" sz="2400" dirty="0" err="1">
                <a:solidFill>
                  <a:schemeClr val="bg2"/>
                </a:solidFill>
              </a:rPr>
              <a:t>lớn</a:t>
            </a:r>
            <a:r>
              <a:rPr lang="en-US" sz="2400" dirty="0">
                <a:solidFill>
                  <a:schemeClr val="bg2"/>
                </a:solidFill>
              </a:rPr>
              <a:t> </a:t>
            </a:r>
            <a:r>
              <a:rPr lang="en-US" sz="2400" dirty="0" err="1">
                <a:solidFill>
                  <a:schemeClr val="bg2"/>
                </a:solidFill>
              </a:rPr>
              <a:t>nằm</a:t>
            </a:r>
            <a:r>
              <a:rPr lang="en-US" sz="2400" dirty="0">
                <a:solidFill>
                  <a:schemeClr val="bg2"/>
                </a:solidFill>
              </a:rPr>
              <a:t> </a:t>
            </a:r>
            <a:r>
              <a:rPr lang="en-US" sz="2400" dirty="0" err="1">
                <a:solidFill>
                  <a:schemeClr val="bg2"/>
                </a:solidFill>
              </a:rPr>
              <a:t>trên</a:t>
            </a:r>
            <a:r>
              <a:rPr lang="en-US" sz="2400" dirty="0">
                <a:solidFill>
                  <a:schemeClr val="bg2"/>
                </a:solidFill>
              </a:rPr>
              <a:t> </a:t>
            </a:r>
            <a:r>
              <a:rPr lang="en-US" sz="2400" dirty="0" err="1">
                <a:solidFill>
                  <a:schemeClr val="bg2"/>
                </a:solidFill>
              </a:rPr>
              <a:t>nó</a:t>
            </a:r>
            <a:r>
              <a:rPr lang="en-US" sz="2400" dirty="0">
                <a:solidFill>
                  <a:schemeClr val="bg2"/>
                </a:solidFill>
              </a:rPr>
              <a:t>?</a:t>
            </a:r>
          </a:p>
        </p:txBody>
      </p:sp>
      <p:pic>
        <p:nvPicPr>
          <p:cNvPr id="9" name="Picture 8">
            <a:extLst>
              <a:ext uri="{FF2B5EF4-FFF2-40B4-BE49-F238E27FC236}">
                <a16:creationId xmlns:a16="http://schemas.microsoft.com/office/drawing/2014/main" id="{9CCBDC9E-1CBD-7550-FCC9-23FD699C9B78}"/>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77312" y="2310311"/>
            <a:ext cx="7883271" cy="25507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Chuẩn</a:t>
            </a:r>
            <a:r>
              <a:rPr lang="en-US" b="1" dirty="0">
                <a:solidFill>
                  <a:srgbClr val="FF0000"/>
                </a:solidFill>
                <a:latin typeface="+mj-lt"/>
              </a:rPr>
              <a:t> </a:t>
            </a:r>
            <a:r>
              <a:rPr lang="en-US" b="1" dirty="0" err="1">
                <a:solidFill>
                  <a:srgbClr val="FF0000"/>
                </a:solidFill>
                <a:latin typeface="+mj-lt"/>
              </a:rPr>
              <a:t>bị</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520204" y="1802533"/>
            <a:ext cx="8549367" cy="204645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000" dirty="0">
                <a:solidFill>
                  <a:srgbClr val="000000"/>
                </a:solidFill>
                <a:effectLst>
                  <a:outerShdw blurRad="38100" dist="38100" dir="2700000" algn="tl">
                    <a:srgbClr val="000000">
                      <a:alpha val="43137"/>
                    </a:srgbClr>
                  </a:outerShdw>
                </a:effectLst>
                <a:latin typeface="+mj-lt"/>
              </a:rPr>
              <a:t>- Hai </a:t>
            </a:r>
            <a:r>
              <a:rPr lang="en-US" sz="3000" dirty="0" err="1">
                <a:solidFill>
                  <a:srgbClr val="000000"/>
                </a:solidFill>
                <a:effectLst>
                  <a:outerShdw blurRad="38100" dist="38100" dir="2700000" algn="tl">
                    <a:srgbClr val="000000">
                      <a:alpha val="43137"/>
                    </a:srgbClr>
                  </a:outerShdw>
                </a:effectLst>
                <a:latin typeface="+mj-lt"/>
              </a:rPr>
              <a:t>khối</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sắt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giống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nhau</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có</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dạng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hình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hộp</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chữ</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nhật</a:t>
            </a:r>
            <a:endParaRPr lang="en-US" sz="3000" dirty="0">
              <a:solidFill>
                <a:srgbClr val="000000"/>
              </a:solidFill>
              <a:effectLst>
                <a:outerShdw blurRad="38100" dist="38100" dir="2700000" algn="tl">
                  <a:srgbClr val="000000">
                    <a:alpha val="43137"/>
                  </a:srgbClr>
                </a:outerShdw>
              </a:effectLst>
              <a:latin typeface="+mj-lt"/>
            </a:endParaRPr>
          </a:p>
          <a:p>
            <a:pPr algn="just"/>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khay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nhựa</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hoặc</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thủy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tinh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trong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suốt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đựng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bột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mịn</a:t>
            </a:r>
            <a:endParaRPr lang="en-US" sz="3000" dirty="0">
              <a:solidFill>
                <a:srgbClr val="000000"/>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489382" y="1802533"/>
            <a:ext cx="8549367" cy="25674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342900" indent="-342900" algn="just">
              <a:buFontTx/>
              <a:buChar char="-"/>
            </a:pPr>
            <a:r>
              <a:rPr lang="en-US" sz="2000" dirty="0" err="1">
                <a:solidFill>
                  <a:srgbClr val="000000"/>
                </a:solidFill>
                <a:effectLst>
                  <a:outerShdw blurRad="38100" dist="38100" dir="2700000" algn="tl">
                    <a:srgbClr val="000000">
                      <a:alpha val="43137"/>
                    </a:srgbClr>
                  </a:outerShdw>
                </a:effectLst>
                <a:latin typeface="+mj-lt"/>
              </a:rPr>
              <a:t>Bố</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nghiệm</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lần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lượt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hình</a:t>
            </a:r>
            <a:r>
              <a:rPr lang="en-US" sz="2000" dirty="0">
                <a:solidFill>
                  <a:srgbClr val="000000"/>
                </a:solidFill>
                <a:effectLst>
                  <a:outerShdw blurRad="38100" dist="38100" dir="2700000" algn="tl">
                    <a:srgbClr val="000000">
                      <a:alpha val="43137"/>
                    </a:srgbClr>
                  </a:outerShdw>
                </a:effectLst>
                <a:latin typeface="+mj-lt"/>
              </a:rPr>
              <a:t> 15.2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Quan </a:t>
            </a:r>
            <a:r>
              <a:rPr lang="en-US" sz="2000" dirty="0" err="1">
                <a:solidFill>
                  <a:srgbClr val="000000"/>
                </a:solidFill>
                <a:effectLst>
                  <a:outerShdw blurRad="38100" dist="38100" dir="2700000" algn="tl">
                    <a:srgbClr val="000000">
                      <a:alpha val="43137"/>
                    </a:srgbClr>
                  </a:outerShdw>
                </a:effectLst>
                <a:latin typeface="+mj-lt"/>
              </a:rPr>
              <a:t>sát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ứng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mỗi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So </a:t>
            </a:r>
            <a:r>
              <a:rPr lang="en-US" sz="2000" dirty="0" err="1">
                <a:solidFill>
                  <a:srgbClr val="000000"/>
                </a:solidFill>
                <a:effectLst>
                  <a:outerShdw blurRad="38100" dist="38100" dir="2700000" algn="tl">
                    <a:srgbClr val="000000">
                      <a:alpha val="43137"/>
                    </a:srgbClr>
                  </a:outerShdw>
                </a:effectLst>
                <a:latin typeface="+mj-lt"/>
              </a:rPr>
              <a:t>sánh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lớn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áp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lực</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diện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ép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b,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c. </a:t>
            </a:r>
            <a:r>
              <a:rPr lang="en-US" sz="2000" dirty="0" err="1">
                <a:solidFill>
                  <a:srgbClr val="000000"/>
                </a:solidFill>
                <a:effectLst>
                  <a:outerShdw blurRad="38100" dist="38100" dir="2700000" algn="tl">
                    <a:srgbClr val="000000">
                      <a:alpha val="43137"/>
                    </a:srgbClr>
                  </a:outerShdw>
                </a:effectLst>
                <a:latin typeface="+mj-lt"/>
              </a:rPr>
              <a:t>Chọn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‘&gt;’, ‘&lt;’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a:t>
            </a:r>
            <a:r>
              <a:rPr lang="en-US" sz="2000" dirty="0" err="1">
                <a:solidFill>
                  <a:srgbClr val="000000"/>
                </a:solidFill>
                <a:effectLst>
                  <a:outerShdw blurRad="38100" dist="38100" dir="2700000" algn="tl">
                    <a:srgbClr val="000000">
                      <a:alpha val="43137"/>
                    </a:srgbClr>
                  </a:outerShdw>
                </a:effectLst>
                <a:latin typeface="+mj-lt"/>
              </a:rPr>
              <a:t>thích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để</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hoàn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thành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vở</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mẫu</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bảng</a:t>
            </a:r>
            <a:r>
              <a:rPr lang="en-US" sz="2000" dirty="0">
                <a:solidFill>
                  <a:srgbClr val="000000"/>
                </a:solidFill>
                <a:effectLst>
                  <a:outerShdw blurRad="38100" dist="38100" dir="2700000" algn="tl">
                    <a:srgbClr val="000000">
                      <a:alpha val="43137"/>
                    </a:srgbClr>
                  </a:outerShdw>
                </a:effectLst>
                <a:latin typeface="+mj-lt"/>
              </a:rPr>
              <a:t> 15.1</a:t>
            </a:r>
          </a:p>
        </p:txBody>
      </p:sp>
    </p:spTree>
    <p:extLst>
      <p:ext uri="{BB962C8B-B14F-4D97-AF65-F5344CB8AC3E}">
        <p14:creationId xmlns:p14="http://schemas.microsoft.com/office/powerpoint/2010/main" val="349830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pic>
        <p:nvPicPr>
          <p:cNvPr id="3" name="Picture 2" descr="A screenshot of a computer&#10;&#10;Description automatically generated">
            <a:extLst>
              <a:ext uri="{FF2B5EF4-FFF2-40B4-BE49-F238E27FC236}">
                <a16:creationId xmlns:a16="http://schemas.microsoft.com/office/drawing/2014/main" id="{7A27068B-EC63-4351-BB87-33A327F8B66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735586" y="870412"/>
            <a:ext cx="5163867" cy="2011011"/>
          </a:xfrm>
          <a:prstGeom prst="rect">
            <a:avLst/>
          </a:prstGeom>
        </p:spPr>
      </p:pic>
      <p:sp>
        <p:nvSpPr>
          <p:cNvPr id="4" name="Google Shape;482;p43">
            <a:extLst>
              <a:ext uri="{FF2B5EF4-FFF2-40B4-BE49-F238E27FC236}">
                <a16:creationId xmlns:a16="http://schemas.microsoft.com/office/drawing/2014/main" id="{7093AE02-811E-3890-3FE5-EE81ED479164}"/>
              </a:ext>
            </a:extLst>
          </p:cNvPr>
          <p:cNvSpPr txBox="1">
            <a:spLocks/>
          </p:cNvSpPr>
          <p:nvPr/>
        </p:nvSpPr>
        <p:spPr>
          <a:xfrm>
            <a:off x="88603" y="2881423"/>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Bảng</a:t>
            </a:r>
            <a:r>
              <a:rPr lang="en-US" b="1" dirty="0">
                <a:solidFill>
                  <a:srgbClr val="FF0000"/>
                </a:solidFill>
                <a:latin typeface="+mj-lt"/>
              </a:rPr>
              <a:t> 15.1</a:t>
            </a:r>
          </a:p>
        </p:txBody>
      </p:sp>
      <p:pic>
        <p:nvPicPr>
          <p:cNvPr id="6" name="Picture 5" descr="A close up of a screen&#10;&#10;Description automatically generated">
            <a:extLst>
              <a:ext uri="{FF2B5EF4-FFF2-40B4-BE49-F238E27FC236}">
                <a16:creationId xmlns:a16="http://schemas.microsoft.com/office/drawing/2014/main" id="{04BAF0A7-1237-FFE0-2837-43D49DEA107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0" y="3691982"/>
            <a:ext cx="9121468" cy="1451518"/>
          </a:xfrm>
          <a:prstGeom prst="rect">
            <a:avLst/>
          </a:prstGeom>
        </p:spPr>
      </p:pic>
    </p:spTree>
    <p:extLst>
      <p:ext uri="{BB962C8B-B14F-4D97-AF65-F5344CB8AC3E}">
        <p14:creationId xmlns:p14="http://schemas.microsoft.com/office/powerpoint/2010/main" val="102597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5069312-3711-E90A-7AAA-2C1EDF72414E}"/>
              </a:ext>
            </a:extLst>
          </p:cNvPr>
          <p:cNvSpPr/>
          <p:nvPr/>
        </p:nvSpPr>
        <p:spPr>
          <a:xfrm>
            <a:off x="339047" y="893852"/>
            <a:ext cx="8537825" cy="3503487"/>
          </a:xfrm>
          <a:custGeom>
            <a:avLst/>
            <a:gdLst>
              <a:gd name="connsiteX0" fmla="*/ 0 w 8537825"/>
              <a:gd name="connsiteY0" fmla="*/ 717479 h 3503487"/>
              <a:gd name="connsiteX1" fmla="*/ 717479 w 8537825"/>
              <a:gd name="connsiteY1" fmla="*/ 0 h 3503487"/>
              <a:gd name="connsiteX2" fmla="*/ 7820346 w 8537825"/>
              <a:gd name="connsiteY2" fmla="*/ 0 h 3503487"/>
              <a:gd name="connsiteX3" fmla="*/ 8537825 w 8537825"/>
              <a:gd name="connsiteY3" fmla="*/ 717479 h 3503487"/>
              <a:gd name="connsiteX4" fmla="*/ 8537825 w 8537825"/>
              <a:gd name="connsiteY4" fmla="*/ 2786008 h 3503487"/>
              <a:gd name="connsiteX5" fmla="*/ 7820346 w 8537825"/>
              <a:gd name="connsiteY5" fmla="*/ 3503487 h 3503487"/>
              <a:gd name="connsiteX6" fmla="*/ 717479 w 8537825"/>
              <a:gd name="connsiteY6" fmla="*/ 3503487 h 3503487"/>
              <a:gd name="connsiteX7" fmla="*/ 0 w 8537825"/>
              <a:gd name="connsiteY7" fmla="*/ 2786008 h 3503487"/>
              <a:gd name="connsiteX8" fmla="*/ 0 w 8537825"/>
              <a:gd name="connsiteY8" fmla="*/ 717479 h 35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7825" h="3503487" fill="none" extrusionOk="0">
                <a:moveTo>
                  <a:pt x="0" y="717479"/>
                </a:moveTo>
                <a:cubicBezTo>
                  <a:pt x="-4049" y="381754"/>
                  <a:pt x="301950" y="-30548"/>
                  <a:pt x="717479" y="0"/>
                </a:cubicBezTo>
                <a:cubicBezTo>
                  <a:pt x="2539592" y="-57035"/>
                  <a:pt x="6895809" y="139663"/>
                  <a:pt x="7820346" y="0"/>
                </a:cubicBezTo>
                <a:cubicBezTo>
                  <a:pt x="8184606" y="14806"/>
                  <a:pt x="8538799" y="255415"/>
                  <a:pt x="8537825" y="717479"/>
                </a:cubicBezTo>
                <a:cubicBezTo>
                  <a:pt x="8588362" y="1657193"/>
                  <a:pt x="8563011" y="2570541"/>
                  <a:pt x="8537825" y="2786008"/>
                </a:cubicBezTo>
                <a:cubicBezTo>
                  <a:pt x="8520197" y="3174113"/>
                  <a:pt x="8231314" y="3519627"/>
                  <a:pt x="7820346" y="3503487"/>
                </a:cubicBezTo>
                <a:cubicBezTo>
                  <a:pt x="6487501" y="3629397"/>
                  <a:pt x="2156997" y="3660046"/>
                  <a:pt x="717479" y="3503487"/>
                </a:cubicBezTo>
                <a:cubicBezTo>
                  <a:pt x="298195" y="3477485"/>
                  <a:pt x="-45327" y="3167059"/>
                  <a:pt x="0" y="2786008"/>
                </a:cubicBezTo>
                <a:cubicBezTo>
                  <a:pt x="122717" y="1913061"/>
                  <a:pt x="117053" y="1022880"/>
                  <a:pt x="0" y="717479"/>
                </a:cubicBezTo>
                <a:close/>
              </a:path>
              <a:path w="8537825" h="3503487" stroke="0" extrusionOk="0">
                <a:moveTo>
                  <a:pt x="0" y="717479"/>
                </a:moveTo>
                <a:cubicBezTo>
                  <a:pt x="40720" y="370608"/>
                  <a:pt x="368119" y="32819"/>
                  <a:pt x="717479" y="0"/>
                </a:cubicBezTo>
                <a:cubicBezTo>
                  <a:pt x="3690565" y="-157849"/>
                  <a:pt x="4782843" y="82610"/>
                  <a:pt x="7820346" y="0"/>
                </a:cubicBezTo>
                <a:cubicBezTo>
                  <a:pt x="8214115" y="10220"/>
                  <a:pt x="8567496" y="311729"/>
                  <a:pt x="8537825" y="717479"/>
                </a:cubicBezTo>
                <a:cubicBezTo>
                  <a:pt x="8457359" y="1051623"/>
                  <a:pt x="8488487" y="2516023"/>
                  <a:pt x="8537825" y="2786008"/>
                </a:cubicBezTo>
                <a:cubicBezTo>
                  <a:pt x="8541708" y="3186516"/>
                  <a:pt x="8243907" y="3436896"/>
                  <a:pt x="7820346" y="3503487"/>
                </a:cubicBezTo>
                <a:cubicBezTo>
                  <a:pt x="6063886" y="3533287"/>
                  <a:pt x="1939056" y="3634446"/>
                  <a:pt x="717479" y="3503487"/>
                </a:cubicBezTo>
                <a:cubicBezTo>
                  <a:pt x="324265" y="3517691"/>
                  <a:pt x="55004" y="3165435"/>
                  <a:pt x="0" y="2786008"/>
                </a:cubicBezTo>
                <a:cubicBezTo>
                  <a:pt x="19561" y="2270020"/>
                  <a:pt x="-144876" y="1695879"/>
                  <a:pt x="0" y="717479"/>
                </a:cubicBezTo>
                <a:close/>
              </a:path>
            </a:pathLst>
          </a:custGeom>
          <a:ln w="38100">
            <a:solidFill>
              <a:srgbClr val="FF0000"/>
            </a:solidFill>
            <a:prstDash val="dash"/>
            <a:extLst>
              <a:ext uri="{C807C97D-BFC1-408E-A445-0C87EB9F89A2}">
                <ask:lineSketchStyleProps xmlns:ask="http://schemas.microsoft.com/office/drawing/2018/sketchyshapes" sd="1439378542">
                  <a:prstGeom prst="roundRect">
                    <a:avLst>
                      <a:gd name="adj" fmla="val 2047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Google Shape;494;p44"/>
          <p:cNvSpPr txBox="1">
            <a:spLocks noGrp="1"/>
          </p:cNvSpPr>
          <p:nvPr>
            <p:ph type="title"/>
          </p:nvPr>
        </p:nvSpPr>
        <p:spPr>
          <a:xfrm>
            <a:off x="0" y="1059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2. Công thức tính áp suất</a:t>
            </a:r>
            <a:endParaRPr b="1" dirty="0">
              <a:latin typeface="+mj-lt"/>
            </a:endParaRPr>
          </a:p>
        </p:txBody>
      </p:sp>
      <p:sp>
        <p:nvSpPr>
          <p:cNvPr id="14" name="TextBox 13">
            <a:extLst>
              <a:ext uri="{FF2B5EF4-FFF2-40B4-BE49-F238E27FC236}">
                <a16:creationId xmlns:a16="http://schemas.microsoft.com/office/drawing/2014/main" id="{86068518-11AD-0BED-46CE-03DE9E0403BD}"/>
              </a:ext>
            </a:extLst>
          </p:cNvPr>
          <p:cNvSpPr txBox="1"/>
          <p:nvPr/>
        </p:nvSpPr>
        <p:spPr>
          <a:xfrm>
            <a:off x="569943" y="1140588"/>
            <a:ext cx="8004114" cy="461665"/>
          </a:xfrm>
          <a:prstGeom prst="rect">
            <a:avLst/>
          </a:prstGeom>
          <a:noFill/>
        </p:spPr>
        <p:txBody>
          <a:bodyPr wrap="none" rtlCol="0">
            <a:spAutoFit/>
          </a:bodyPr>
          <a:lstStyle/>
          <a:p>
            <a:pPr marL="457200" indent="-457200">
              <a:buFont typeface="Wingdings" panose="05000000000000000000" pitchFamily="2" charset="2"/>
              <a:buChar char="Ø"/>
            </a:pPr>
            <a:r>
              <a:rPr lang="en-US" sz="2400" dirty="0" err="1"/>
              <a:t>Áp</a:t>
            </a:r>
            <a:r>
              <a:rPr lang="en-US" sz="2400" dirty="0"/>
              <a:t> </a:t>
            </a:r>
            <a:r>
              <a:rPr lang="en-US" sz="2400" dirty="0" err="1"/>
              <a:t>suất</a:t>
            </a:r>
            <a:r>
              <a:rPr lang="en-US" sz="2400" dirty="0"/>
              <a:t> </a:t>
            </a:r>
            <a:r>
              <a:rPr lang="en-US" sz="2400" dirty="0" err="1"/>
              <a:t>sinh</a:t>
            </a:r>
            <a:r>
              <a:rPr lang="en-US" sz="2400" dirty="0"/>
              <a:t> </a:t>
            </a:r>
            <a:r>
              <a:rPr lang="en-US" sz="2400" dirty="0" err="1"/>
              <a:t>ra</a:t>
            </a:r>
            <a:r>
              <a:rPr lang="en-US" sz="2400" dirty="0"/>
              <a:t> </a:t>
            </a:r>
            <a:r>
              <a:rPr lang="en-US" sz="2400" dirty="0" err="1"/>
              <a:t>khi</a:t>
            </a:r>
            <a:r>
              <a:rPr lang="en-US" sz="2400" dirty="0"/>
              <a:t> </a:t>
            </a:r>
            <a:r>
              <a:rPr lang="en-US" sz="2400" dirty="0" err="1"/>
              <a:t>có</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lên</a:t>
            </a:r>
            <a:r>
              <a:rPr lang="en-US" sz="2400" dirty="0"/>
              <a:t> </a:t>
            </a:r>
            <a:r>
              <a:rPr lang="en-US" sz="2400" dirty="0" err="1"/>
              <a:t>một</a:t>
            </a:r>
            <a:r>
              <a:rPr lang="en-US" sz="2400" dirty="0"/>
              <a:t> </a:t>
            </a:r>
            <a:r>
              <a:rPr lang="en-US" sz="2400" dirty="0" err="1"/>
              <a:t>bề</a:t>
            </a:r>
            <a:r>
              <a:rPr lang="en-US" sz="2400" dirty="0"/>
              <a:t> </a:t>
            </a:r>
            <a:r>
              <a:rPr lang="en-US" sz="2400" dirty="0" err="1"/>
              <a:t>mặt</a:t>
            </a:r>
            <a:r>
              <a:rPr lang="en-US" sz="2400" dirty="0"/>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8A1D67-67C3-F000-7937-11652915544F}"/>
                  </a:ext>
                </a:extLst>
              </p:cNvPr>
              <p:cNvSpPr txBox="1"/>
              <p:nvPr/>
            </p:nvSpPr>
            <p:spPr>
              <a:xfrm>
                <a:off x="569943" y="1786604"/>
                <a:ext cx="5418471" cy="101668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Áp </a:t>
                </a:r>
                <a:r>
                  <a:rPr lang="en-US" sz="2400" dirty="0" err="1"/>
                  <a:t>suất</a:t>
                </a:r>
                <a:r>
                  <a:rPr lang="en-US" sz="2400" dirty="0"/>
                  <a:t> </a:t>
                </a:r>
                <a:r>
                  <a:rPr lang="en-US" sz="2400" dirty="0" err="1"/>
                  <a:t>được</a:t>
                </a:r>
                <a:r>
                  <a:rPr lang="en-US" sz="2400" dirty="0"/>
                  <a:t> </a:t>
                </a:r>
                <a:r>
                  <a:rPr lang="en-US" sz="2400" dirty="0" err="1"/>
                  <a:t>tính</a:t>
                </a:r>
                <a:r>
                  <a:rPr lang="en-US" sz="2400" dirty="0"/>
                  <a:t> </a:t>
                </a:r>
                <a:r>
                  <a:rPr lang="en-US" sz="2400" dirty="0" err="1"/>
                  <a:t>bằng</a:t>
                </a:r>
                <a:r>
                  <a:rPr lang="en-US" sz="2400" dirty="0"/>
                  <a:t> </a:t>
                </a:r>
                <a:r>
                  <a:rPr lang="en-US" sz="2400" dirty="0" err="1"/>
                  <a:t>công</a:t>
                </a:r>
                <a:r>
                  <a:rPr lang="en-US" sz="2400" dirty="0"/>
                  <a:t> </a:t>
                </a:r>
                <a:r>
                  <a:rPr lang="en-US" sz="2400" dirty="0" err="1"/>
                  <a:t>thức</a:t>
                </a:r>
                <a:r>
                  <a:rPr lang="en-US" sz="2400" dirty="0"/>
                  <a:t>.</a:t>
                </a:r>
              </a:p>
              <a:p>
                <a:pPr algn="ctr"/>
                <a:r>
                  <a:rPr lang="en-US" sz="2400" dirty="0"/>
                  <a:t>p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𝐹</m:t>
                        </m:r>
                      </m:num>
                      <m:den>
                        <m:r>
                          <a:rPr lang="en-US" sz="2400" b="0" i="1" smtClean="0">
                            <a:latin typeface="Cambria Math" panose="02040503050406030204" pitchFamily="18" charset="0"/>
                          </a:rPr>
                          <m:t>𝑆</m:t>
                        </m:r>
                      </m:den>
                    </m:f>
                  </m:oMath>
                </a14:m>
                <a:endParaRPr lang="en-US" sz="2400" dirty="0"/>
              </a:p>
            </p:txBody>
          </p:sp>
        </mc:Choice>
        <mc:Fallback xmlns="">
          <p:sp>
            <p:nvSpPr>
              <p:cNvPr id="15" name="TextBox 14">
                <a:extLst>
                  <a:ext uri="{FF2B5EF4-FFF2-40B4-BE49-F238E27FC236}">
                    <a16:creationId xmlns:a16="http://schemas.microsoft.com/office/drawing/2014/main" id="{D88A1D67-67C3-F000-7937-11652915544F}"/>
                  </a:ext>
                </a:extLst>
              </p:cNvPr>
              <p:cNvSpPr txBox="1">
                <a:spLocks noRot="1" noChangeAspect="1" noMove="1" noResize="1" noEditPoints="1" noAdjustHandles="1" noChangeArrowheads="1" noChangeShapeType="1" noTextEdit="1"/>
              </p:cNvSpPr>
              <p:nvPr/>
            </p:nvSpPr>
            <p:spPr>
              <a:xfrm>
                <a:off x="569943" y="1786604"/>
                <a:ext cx="5418471" cy="1016689"/>
              </a:xfrm>
              <a:prstGeom prst="rect">
                <a:avLst/>
              </a:prstGeom>
              <a:blipFill>
                <a:blip r:embed="rId3"/>
                <a:stretch>
                  <a:fillRect l="-1462" t="-4192" r="-787" b="-1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A9AA89C-8D8C-6EE3-B915-A1D828DD6B36}"/>
                  </a:ext>
                </a:extLst>
              </p:cNvPr>
              <p:cNvSpPr txBox="1"/>
              <p:nvPr/>
            </p:nvSpPr>
            <p:spPr>
              <a:xfrm>
                <a:off x="569943" y="2802583"/>
                <a:ext cx="7545655" cy="120032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Trong </a:t>
                </a:r>
                <a:r>
                  <a:rPr lang="en-US" sz="2400" dirty="0" err="1"/>
                  <a:t>đó</a:t>
                </a:r>
                <a:r>
                  <a:rPr lang="en-US" sz="2400" dirty="0"/>
                  <a:t>: </a:t>
                </a:r>
              </a:p>
              <a:p>
                <a:pPr marL="342900" indent="-342900">
                  <a:buFont typeface="Arial" panose="020B0604020202020204" pitchFamily="34" charset="0"/>
                  <a:buChar char="•"/>
                </a:pPr>
                <a:r>
                  <a:rPr lang="en-US" sz="2400" dirty="0"/>
                  <a:t>p </a:t>
                </a:r>
                <a:r>
                  <a:rPr lang="en-US" sz="2400" dirty="0" err="1"/>
                  <a:t>là</a:t>
                </a:r>
                <a:r>
                  <a:rPr lang="en-US" sz="2400" dirty="0"/>
                  <a:t> </a:t>
                </a:r>
                <a:r>
                  <a:rPr lang="en-US" sz="2400" dirty="0" err="1"/>
                  <a:t>áp</a:t>
                </a:r>
                <a:r>
                  <a:rPr lang="en-US" sz="2400" dirty="0"/>
                  <a:t> </a:t>
                </a:r>
                <a:r>
                  <a:rPr lang="en-US" sz="2400" dirty="0" err="1"/>
                  <a:t>suất</a:t>
                </a:r>
                <a:r>
                  <a:rPr lang="en-US" sz="2400" dirty="0"/>
                  <a:t> ( </a:t>
                </a:r>
                <a:r>
                  <a:rPr lang="en-US" sz="2400" dirty="0" err="1"/>
                  <a:t>đơn</a:t>
                </a:r>
                <a:r>
                  <a:rPr lang="en-US" sz="2400" dirty="0"/>
                  <a:t> </a:t>
                </a:r>
                <a:r>
                  <a:rPr lang="en-US" sz="2400" dirty="0" err="1"/>
                  <a:t>vị</a:t>
                </a:r>
                <a:r>
                  <a:rPr lang="en-US" sz="2400" dirty="0"/>
                  <a:t> 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r>
                  <a:rPr lang="en-US" sz="2400" dirty="0" err="1"/>
                  <a:t>hoặc</a:t>
                </a:r>
                <a:r>
                  <a:rPr lang="en-US" sz="2400" dirty="0"/>
                  <a:t> Pa, 1Pa = 1N/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p>
              <a:p>
                <a:pPr marL="342900" indent="-342900">
                  <a:buFont typeface="Arial" panose="020B0604020202020204" pitchFamily="34" charset="0"/>
                  <a:buChar char="•"/>
                </a:pPr>
                <a:r>
                  <a:rPr lang="en-US" sz="2400" dirty="0"/>
                  <a:t>F </a:t>
                </a:r>
                <a:r>
                  <a:rPr lang="en-US" sz="2400" dirty="0" err="1"/>
                  <a:t>là</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lêm</a:t>
                </a:r>
                <a:r>
                  <a:rPr lang="en-US" sz="2400" dirty="0"/>
                  <a:t> </a:t>
                </a:r>
                <a:r>
                  <a:rPr lang="en-US" sz="2400" dirty="0" err="1"/>
                  <a:t>mặt</a:t>
                </a:r>
                <a:r>
                  <a:rPr lang="en-US" sz="2400" dirty="0"/>
                  <a:t> </a:t>
                </a:r>
                <a:r>
                  <a:rPr lang="en-US" sz="2400" dirty="0" err="1"/>
                  <a:t>bị</a:t>
                </a:r>
                <a:r>
                  <a:rPr lang="en-US" sz="2400" dirty="0"/>
                  <a:t> </a:t>
                </a:r>
                <a:r>
                  <a:rPr lang="en-US" sz="2400" dirty="0" err="1"/>
                  <a:t>ép</a:t>
                </a:r>
                <a:r>
                  <a:rPr lang="en-US" sz="2400" dirty="0"/>
                  <a:t> </a:t>
                </a:r>
                <a:r>
                  <a:rPr lang="en-US" sz="2400" dirty="0" err="1"/>
                  <a:t>có</a:t>
                </a:r>
                <a:r>
                  <a:rPr lang="en-US" sz="2400" dirty="0"/>
                  <a:t> </a:t>
                </a:r>
                <a:r>
                  <a:rPr lang="en-US" sz="2400" dirty="0" err="1"/>
                  <a:t>diện</a:t>
                </a:r>
                <a:r>
                  <a:rPr lang="en-US" sz="2400" dirty="0"/>
                  <a:t> </a:t>
                </a:r>
                <a:r>
                  <a:rPr lang="en-US" sz="2400" dirty="0" err="1"/>
                  <a:t>tích</a:t>
                </a:r>
                <a:r>
                  <a:rPr lang="en-US" sz="2400" dirty="0"/>
                  <a:t> </a:t>
                </a:r>
                <a:r>
                  <a:rPr lang="en-US" sz="2400" dirty="0" err="1"/>
                  <a:t>là</a:t>
                </a:r>
                <a:r>
                  <a:rPr lang="en-US" sz="2400" dirty="0"/>
                  <a:t> S</a:t>
                </a:r>
              </a:p>
            </p:txBody>
          </p:sp>
        </mc:Choice>
        <mc:Fallback xmlns="">
          <p:sp>
            <p:nvSpPr>
              <p:cNvPr id="16" name="TextBox 15">
                <a:extLst>
                  <a:ext uri="{FF2B5EF4-FFF2-40B4-BE49-F238E27FC236}">
                    <a16:creationId xmlns:a16="http://schemas.microsoft.com/office/drawing/2014/main" id="{7A9AA89C-8D8C-6EE3-B915-A1D828DD6B36}"/>
                  </a:ext>
                </a:extLst>
              </p:cNvPr>
              <p:cNvSpPr txBox="1">
                <a:spLocks noRot="1" noChangeAspect="1" noMove="1" noResize="1" noEditPoints="1" noAdjustHandles="1" noChangeArrowheads="1" noChangeShapeType="1" noTextEdit="1"/>
              </p:cNvSpPr>
              <p:nvPr/>
            </p:nvSpPr>
            <p:spPr>
              <a:xfrm>
                <a:off x="569943" y="2802583"/>
                <a:ext cx="7545655" cy="1200329"/>
              </a:xfrm>
              <a:prstGeom prst="rect">
                <a:avLst/>
              </a:prstGeom>
              <a:blipFill>
                <a:blip r:embed="rId4"/>
                <a:stretch>
                  <a:fillRect l="-1050" t="-3553" b="-111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94" grpId="0"/>
      <p:bldP spid="14" grpId="0"/>
      <p:bldP spid="15" grpId="0"/>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5" name="Google Shape;505;p45"/>
          <p:cNvSpPr txBox="1">
            <a:spLocks noGrp="1"/>
          </p:cNvSpPr>
          <p:nvPr>
            <p:ph type="title"/>
          </p:nvPr>
        </p:nvSpPr>
        <p:spPr>
          <a:xfrm>
            <a:off x="720000" y="2098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Sơ đồ mối quan hệ giữa ba đại lượng p, F, S</a:t>
            </a:r>
            <a:endParaRPr sz="2800" b="1" dirty="0">
              <a:latin typeface="+mj-lt"/>
            </a:endParaRPr>
          </a:p>
        </p:txBody>
      </p:sp>
      <p:pic>
        <p:nvPicPr>
          <p:cNvPr id="19" name="Picture 18" descr="A hand holding a circle with letters and numbers&#10;&#10;Description automatically generated">
            <a:extLst>
              <a:ext uri="{FF2B5EF4-FFF2-40B4-BE49-F238E27FC236}">
                <a16:creationId xmlns:a16="http://schemas.microsoft.com/office/drawing/2014/main" id="{B9A29246-8A64-64EE-26C0-577744014DC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253174" y="1171022"/>
            <a:ext cx="6637651" cy="3510490"/>
          </a:xfrm>
          <a:custGeom>
            <a:avLst/>
            <a:gdLst>
              <a:gd name="connsiteX0" fmla="*/ 0 w 6637651"/>
              <a:gd name="connsiteY0" fmla="*/ 585093 h 3510490"/>
              <a:gd name="connsiteX1" fmla="*/ 585093 w 6637651"/>
              <a:gd name="connsiteY1" fmla="*/ 0 h 3510490"/>
              <a:gd name="connsiteX2" fmla="*/ 6052558 w 6637651"/>
              <a:gd name="connsiteY2" fmla="*/ 0 h 3510490"/>
              <a:gd name="connsiteX3" fmla="*/ 6637651 w 6637651"/>
              <a:gd name="connsiteY3" fmla="*/ 585093 h 3510490"/>
              <a:gd name="connsiteX4" fmla="*/ 6637651 w 6637651"/>
              <a:gd name="connsiteY4" fmla="*/ 2925397 h 3510490"/>
              <a:gd name="connsiteX5" fmla="*/ 6052558 w 6637651"/>
              <a:gd name="connsiteY5" fmla="*/ 3510490 h 3510490"/>
              <a:gd name="connsiteX6" fmla="*/ 585093 w 6637651"/>
              <a:gd name="connsiteY6" fmla="*/ 3510490 h 3510490"/>
              <a:gd name="connsiteX7" fmla="*/ 0 w 6637651"/>
              <a:gd name="connsiteY7" fmla="*/ 2925397 h 3510490"/>
              <a:gd name="connsiteX8" fmla="*/ 0 w 6637651"/>
              <a:gd name="connsiteY8" fmla="*/ 585093 h 35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651" h="3510490" fill="none" extrusionOk="0">
                <a:moveTo>
                  <a:pt x="0" y="585093"/>
                </a:moveTo>
                <a:cubicBezTo>
                  <a:pt x="1409" y="300098"/>
                  <a:pt x="278792" y="28258"/>
                  <a:pt x="585093" y="0"/>
                </a:cubicBezTo>
                <a:cubicBezTo>
                  <a:pt x="2015895" y="72427"/>
                  <a:pt x="4500997" y="61419"/>
                  <a:pt x="6052558" y="0"/>
                </a:cubicBezTo>
                <a:cubicBezTo>
                  <a:pt x="6367806" y="-54311"/>
                  <a:pt x="6612597" y="254377"/>
                  <a:pt x="6637651" y="585093"/>
                </a:cubicBezTo>
                <a:cubicBezTo>
                  <a:pt x="6738527" y="1175669"/>
                  <a:pt x="6530338" y="2251309"/>
                  <a:pt x="6637651" y="2925397"/>
                </a:cubicBezTo>
                <a:cubicBezTo>
                  <a:pt x="6645845" y="3206948"/>
                  <a:pt x="6338906" y="3469248"/>
                  <a:pt x="6052558" y="3510490"/>
                </a:cubicBezTo>
                <a:cubicBezTo>
                  <a:pt x="3757699" y="3540317"/>
                  <a:pt x="1416745" y="3431184"/>
                  <a:pt x="585093" y="3510490"/>
                </a:cubicBezTo>
                <a:cubicBezTo>
                  <a:pt x="286133" y="3507757"/>
                  <a:pt x="-36500" y="3255753"/>
                  <a:pt x="0" y="2925397"/>
                </a:cubicBezTo>
                <a:cubicBezTo>
                  <a:pt x="50037" y="2189389"/>
                  <a:pt x="770" y="1383040"/>
                  <a:pt x="0" y="585093"/>
                </a:cubicBezTo>
                <a:close/>
              </a:path>
              <a:path w="6637651" h="3510490" stroke="0" extrusionOk="0">
                <a:moveTo>
                  <a:pt x="0" y="585093"/>
                </a:moveTo>
                <a:cubicBezTo>
                  <a:pt x="62001" y="278855"/>
                  <a:pt x="288286" y="54860"/>
                  <a:pt x="585093" y="0"/>
                </a:cubicBezTo>
                <a:cubicBezTo>
                  <a:pt x="1871763" y="123000"/>
                  <a:pt x="3957831" y="-96860"/>
                  <a:pt x="6052558" y="0"/>
                </a:cubicBezTo>
                <a:cubicBezTo>
                  <a:pt x="6337908" y="-28800"/>
                  <a:pt x="6665866" y="205073"/>
                  <a:pt x="6637651" y="585093"/>
                </a:cubicBezTo>
                <a:cubicBezTo>
                  <a:pt x="6640824" y="1547875"/>
                  <a:pt x="6731918" y="2150121"/>
                  <a:pt x="6637651" y="2925397"/>
                </a:cubicBezTo>
                <a:cubicBezTo>
                  <a:pt x="6577429" y="3270352"/>
                  <a:pt x="6327333" y="3502575"/>
                  <a:pt x="6052558" y="3510490"/>
                </a:cubicBezTo>
                <a:cubicBezTo>
                  <a:pt x="3730729" y="3349783"/>
                  <a:pt x="1798904" y="3550157"/>
                  <a:pt x="585093" y="3510490"/>
                </a:cubicBezTo>
                <a:cubicBezTo>
                  <a:pt x="234527" y="3504950"/>
                  <a:pt x="-24082" y="3237625"/>
                  <a:pt x="0" y="2925397"/>
                </a:cubicBezTo>
                <a:cubicBezTo>
                  <a:pt x="32216" y="2164428"/>
                  <a:pt x="57206" y="1201567"/>
                  <a:pt x="0" y="585093"/>
                </a:cubicBezTo>
                <a:close/>
              </a:path>
            </a:pathLst>
          </a:custGeom>
          <a:ln w="28575">
            <a:solidFill>
              <a:srgbClr val="FF000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0"/>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Câu</a:t>
            </a:r>
            <a:r>
              <a:rPr lang="en-US" sz="4800" b="1" dirty="0">
                <a:latin typeface="+mj-lt"/>
              </a:rPr>
              <a:t> </a:t>
            </a:r>
            <a:r>
              <a:rPr lang="en-US" sz="4800" b="1" dirty="0" err="1">
                <a:latin typeface="+mj-lt"/>
              </a:rPr>
              <a:t>hỏi</a:t>
            </a:r>
            <a:r>
              <a:rPr lang="en-US" sz="4800" b="1" dirty="0">
                <a:latin typeface="+mj-lt"/>
              </a:rPr>
              <a:t> tr 66</a:t>
            </a:r>
            <a:endParaRPr sz="4800" b="1" dirty="0">
              <a:latin typeface="+mj-lt"/>
            </a:endParaRPr>
          </a:p>
        </p:txBody>
      </p:sp>
      <p:sp>
        <p:nvSpPr>
          <p:cNvPr id="27" name="TextBox 26">
            <a:extLst>
              <a:ext uri="{FF2B5EF4-FFF2-40B4-BE49-F238E27FC236}">
                <a16:creationId xmlns:a16="http://schemas.microsoft.com/office/drawing/2014/main" id="{01D06320-B40E-1463-2D29-56314C54C047}"/>
              </a:ext>
            </a:extLst>
          </p:cNvPr>
          <p:cNvSpPr txBox="1"/>
          <p:nvPr/>
        </p:nvSpPr>
        <p:spPr>
          <a:xfrm>
            <a:off x="670354" y="888804"/>
            <a:ext cx="7803292" cy="3915966"/>
          </a:xfrm>
          <a:custGeom>
            <a:avLst/>
            <a:gdLst>
              <a:gd name="connsiteX0" fmla="*/ 0 w 7803292"/>
              <a:gd name="connsiteY0" fmla="*/ 652674 h 3915966"/>
              <a:gd name="connsiteX1" fmla="*/ 652674 w 7803292"/>
              <a:gd name="connsiteY1" fmla="*/ 0 h 3915966"/>
              <a:gd name="connsiteX2" fmla="*/ 7150618 w 7803292"/>
              <a:gd name="connsiteY2" fmla="*/ 0 h 3915966"/>
              <a:gd name="connsiteX3" fmla="*/ 7803292 w 7803292"/>
              <a:gd name="connsiteY3" fmla="*/ 652674 h 3915966"/>
              <a:gd name="connsiteX4" fmla="*/ 7803292 w 7803292"/>
              <a:gd name="connsiteY4" fmla="*/ 3263292 h 3915966"/>
              <a:gd name="connsiteX5" fmla="*/ 7150618 w 7803292"/>
              <a:gd name="connsiteY5" fmla="*/ 3915966 h 3915966"/>
              <a:gd name="connsiteX6" fmla="*/ 652674 w 7803292"/>
              <a:gd name="connsiteY6" fmla="*/ 3915966 h 3915966"/>
              <a:gd name="connsiteX7" fmla="*/ 0 w 7803292"/>
              <a:gd name="connsiteY7" fmla="*/ 3263292 h 3915966"/>
              <a:gd name="connsiteX8" fmla="*/ 0 w 7803292"/>
              <a:gd name="connsiteY8" fmla="*/ 652674 h 39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3292" h="3915966" fill="none" extrusionOk="0">
                <a:moveTo>
                  <a:pt x="0" y="652674"/>
                </a:moveTo>
                <a:cubicBezTo>
                  <a:pt x="-260" y="300715"/>
                  <a:pt x="320487" y="-57046"/>
                  <a:pt x="652674" y="0"/>
                </a:cubicBezTo>
                <a:cubicBezTo>
                  <a:pt x="1804893" y="29483"/>
                  <a:pt x="6375118" y="4220"/>
                  <a:pt x="7150618" y="0"/>
                </a:cubicBezTo>
                <a:cubicBezTo>
                  <a:pt x="7524581" y="5086"/>
                  <a:pt x="7770766" y="334421"/>
                  <a:pt x="7803292" y="652674"/>
                </a:cubicBezTo>
                <a:cubicBezTo>
                  <a:pt x="7787350" y="1042882"/>
                  <a:pt x="7703468" y="2087120"/>
                  <a:pt x="7803292" y="3263292"/>
                </a:cubicBezTo>
                <a:cubicBezTo>
                  <a:pt x="7821280" y="3633434"/>
                  <a:pt x="7556584" y="3956931"/>
                  <a:pt x="7150618" y="3915966"/>
                </a:cubicBezTo>
                <a:cubicBezTo>
                  <a:pt x="4406395" y="3950094"/>
                  <a:pt x="1405319" y="3793174"/>
                  <a:pt x="652674" y="3915966"/>
                </a:cubicBezTo>
                <a:cubicBezTo>
                  <a:pt x="289778" y="3920815"/>
                  <a:pt x="-29287" y="3672567"/>
                  <a:pt x="0" y="3263292"/>
                </a:cubicBezTo>
                <a:cubicBezTo>
                  <a:pt x="-162483" y="2401081"/>
                  <a:pt x="12474" y="1950557"/>
                  <a:pt x="0" y="652674"/>
                </a:cubicBezTo>
                <a:close/>
              </a:path>
              <a:path w="7803292" h="3915966" stroke="0" extrusionOk="0">
                <a:moveTo>
                  <a:pt x="0" y="652674"/>
                </a:moveTo>
                <a:cubicBezTo>
                  <a:pt x="-26105" y="336646"/>
                  <a:pt x="334606" y="22906"/>
                  <a:pt x="652674" y="0"/>
                </a:cubicBezTo>
                <a:cubicBezTo>
                  <a:pt x="2656372" y="-40312"/>
                  <a:pt x="4581029" y="-70188"/>
                  <a:pt x="7150618" y="0"/>
                </a:cubicBezTo>
                <a:cubicBezTo>
                  <a:pt x="7503476" y="-716"/>
                  <a:pt x="7824005" y="252001"/>
                  <a:pt x="7803292" y="652674"/>
                </a:cubicBezTo>
                <a:cubicBezTo>
                  <a:pt x="7840899" y="1475416"/>
                  <a:pt x="7827369" y="2826020"/>
                  <a:pt x="7803292" y="3263292"/>
                </a:cubicBezTo>
                <a:cubicBezTo>
                  <a:pt x="7800457" y="3657608"/>
                  <a:pt x="7451828" y="3916837"/>
                  <a:pt x="7150618" y="3915966"/>
                </a:cubicBezTo>
                <a:cubicBezTo>
                  <a:pt x="6393115" y="3933317"/>
                  <a:pt x="2710208" y="4039312"/>
                  <a:pt x="652674" y="3915966"/>
                </a:cubicBezTo>
                <a:cubicBezTo>
                  <a:pt x="295355" y="3902733"/>
                  <a:pt x="43386" y="3677938"/>
                  <a:pt x="0" y="3263292"/>
                </a:cubicBezTo>
                <a:cubicBezTo>
                  <a:pt x="6107" y="2874628"/>
                  <a:pt x="-133487" y="1554860"/>
                  <a:pt x="0" y="652674"/>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800" dirty="0">
                <a:solidFill>
                  <a:srgbClr val="000000"/>
                </a:solidFill>
              </a:rPr>
              <a:t>1. </a:t>
            </a:r>
            <a:r>
              <a:rPr lang="en-US" sz="2800" dirty="0" err="1">
                <a:solidFill>
                  <a:srgbClr val="000000"/>
                </a:solidFill>
              </a:rPr>
              <a:t>Một</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350 000N.</a:t>
            </a:r>
          </a:p>
          <a:p>
            <a:pPr algn="just"/>
            <a:r>
              <a:rPr lang="en-US" sz="2800" dirty="0">
                <a:solidFill>
                  <a:srgbClr val="000000"/>
                </a:solidFill>
              </a:rPr>
              <a:t>a. </a:t>
            </a:r>
            <a:r>
              <a:rPr lang="en-US" sz="2800" dirty="0" err="1">
                <a:solidFill>
                  <a:srgbClr val="000000"/>
                </a:solidFill>
              </a:rPr>
              <a:t>Tính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lên</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a:t>
            </a:r>
            <a:r>
              <a:rPr lang="en-US" sz="2800" dirty="0" err="1">
                <a:solidFill>
                  <a:srgbClr val="000000"/>
                </a:solidFill>
              </a:rPr>
              <a:t>biết</a:t>
            </a:r>
            <a:r>
              <a:rPr lang="en-US" sz="2800" dirty="0">
                <a:solidFill>
                  <a:srgbClr val="000000"/>
                </a:solidFill>
              </a:rPr>
              <a:t> </a:t>
            </a:r>
            <a:r>
              <a:rPr lang="en-US" sz="2800" dirty="0" err="1">
                <a:solidFill>
                  <a:srgbClr val="000000"/>
                </a:solidFill>
              </a:rPr>
              <a:t>rằng</a:t>
            </a:r>
            <a:r>
              <a:rPr lang="en-US" sz="2800" dirty="0">
                <a:solidFill>
                  <a:srgbClr val="000000"/>
                </a:solidFill>
              </a:rPr>
              <a:t>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bản</a:t>
            </a:r>
            <a:r>
              <a:rPr lang="en-US" sz="2800" dirty="0">
                <a:solidFill>
                  <a:srgbClr val="000000"/>
                </a:solidFill>
              </a:rPr>
              <a:t> </a:t>
            </a:r>
            <a:r>
              <a:rPr lang="en-US" sz="2800" dirty="0" err="1">
                <a:solidFill>
                  <a:srgbClr val="000000"/>
                </a:solidFill>
              </a:rPr>
              <a:t>xích</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là</a:t>
            </a:r>
            <a:r>
              <a:rPr lang="en-US" sz="2800" dirty="0">
                <a:solidFill>
                  <a:srgbClr val="000000"/>
                </a:solidFill>
              </a:rPr>
              <a:t> 1,5 m2.</a:t>
            </a:r>
          </a:p>
          <a:p>
            <a:pPr algn="just"/>
            <a:r>
              <a:rPr lang="en-US" sz="2800" dirty="0">
                <a:solidFill>
                  <a:srgbClr val="000000"/>
                </a:solidFill>
              </a:rPr>
              <a:t>b. </a:t>
            </a:r>
            <a:r>
              <a:rPr lang="en-US" sz="2800" dirty="0" err="1">
                <a:solidFill>
                  <a:srgbClr val="000000"/>
                </a:solidFill>
              </a:rPr>
              <a:t>Hãy</a:t>
            </a:r>
            <a:r>
              <a:rPr lang="en-US" sz="2800" dirty="0">
                <a:solidFill>
                  <a:srgbClr val="000000"/>
                </a:solidFill>
              </a:rPr>
              <a:t> so </a:t>
            </a:r>
            <a:r>
              <a:rPr lang="en-US" sz="2800" dirty="0" err="1">
                <a:solidFill>
                  <a:srgbClr val="000000"/>
                </a:solidFill>
              </a:rPr>
              <a:t>sánh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một</a:t>
            </a:r>
            <a:r>
              <a:rPr lang="en-US" sz="2800" dirty="0">
                <a:solidFill>
                  <a:srgbClr val="000000"/>
                </a:solidFill>
              </a:rPr>
              <a:t> ô </a:t>
            </a:r>
            <a:r>
              <a:rPr lang="en-US" sz="2800" dirty="0" err="1">
                <a:solidFill>
                  <a:srgbClr val="000000"/>
                </a:solidFill>
              </a:rPr>
              <a:t>tô</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25000N,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các</a:t>
            </a:r>
            <a:r>
              <a:rPr lang="en-US" sz="2800" dirty="0">
                <a:solidFill>
                  <a:srgbClr val="000000"/>
                </a:solidFill>
              </a:rPr>
              <a:t> bánh </a:t>
            </a:r>
            <a:r>
              <a:rPr lang="en-US" sz="2800" dirty="0" err="1">
                <a:solidFill>
                  <a:srgbClr val="000000"/>
                </a:solidFill>
              </a:rPr>
              <a:t>xe</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250 cm2.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30823"/>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Giải</a:t>
            </a:r>
            <a:r>
              <a:rPr lang="en-US" sz="4800" b="1" dirty="0">
                <a:latin typeface="+mj-lt"/>
              </a:rPr>
              <a:t>:</a:t>
            </a:r>
            <a:endParaRPr sz="4800" b="1" dirty="0">
              <a:latin typeface="+mj-lt"/>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D06320-B40E-1463-2D29-56314C54C047}"/>
                  </a:ext>
                </a:extLst>
              </p:cNvPr>
              <p:cNvSpPr txBox="1"/>
              <p:nvPr/>
            </p:nvSpPr>
            <p:spPr>
              <a:xfrm>
                <a:off x="406462" y="881925"/>
                <a:ext cx="8331076" cy="3379649"/>
              </a:xfrm>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vi-VN" sz="2400" dirty="0">
                    <a:solidFill>
                      <a:srgbClr val="000000"/>
                    </a:solidFill>
                  </a:rPr>
                  <a:t>1.a. Áp suất của xe tăng lên mặt đường nằm ngang là: </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350000</m:t>
                        </m:r>
                      </m:num>
                      <m:den>
                        <m:r>
                          <a:rPr lang="en-US" sz="2400" b="0" i="1" smtClean="0">
                            <a:solidFill>
                              <a:srgbClr val="000000"/>
                            </a:solidFill>
                            <a:latin typeface="Cambria Math" panose="02040503050406030204" pitchFamily="18" charset="0"/>
                          </a:rPr>
                          <m:t>1,5</m:t>
                        </m:r>
                      </m:den>
                    </m:f>
                  </m:oMath>
                </a14:m>
                <a:r>
                  <a:rPr lang="en-US" sz="2400" dirty="0">
                    <a:solidFill>
                      <a:srgbClr val="000000"/>
                    </a:solidFill>
                  </a:rPr>
                  <a:t> = 233333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err="1">
                    <a:solidFill>
                      <a:srgbClr val="000000"/>
                    </a:solidFill>
                  </a:rPr>
                  <a:t>Đổi</a:t>
                </a:r>
                <a:r>
                  <a:rPr lang="en-US" sz="2400" dirty="0">
                    <a:solidFill>
                      <a:srgbClr val="000000"/>
                    </a:solidFill>
                  </a:rPr>
                  <a:t>: 250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𝑐𝑚</m:t>
                        </m:r>
                      </m:e>
                      <m:sup>
                        <m:r>
                          <a:rPr lang="en-US" sz="2400" b="0" i="1" smtClean="0">
                            <a:solidFill>
                              <a:srgbClr val="000000"/>
                            </a:solidFill>
                            <a:latin typeface="Cambria Math" panose="02040503050406030204" pitchFamily="18" charset="0"/>
                          </a:rPr>
                          <m:t>2</m:t>
                        </m:r>
                      </m:sup>
                    </m:sSup>
                  </m:oMath>
                </a14:m>
                <a:r>
                  <a:rPr lang="en-US" sz="2400" dirty="0">
                    <a:solidFill>
                      <a:srgbClr val="000000"/>
                    </a:solidFill>
                  </a:rPr>
                  <a:t> = 0,025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a:solidFill>
                      <a:srgbClr val="000000"/>
                    </a:solidFill>
                  </a:rPr>
                  <a:t>b. </a:t>
                </a:r>
                <a:r>
                  <a:rPr lang="vi-VN" sz="2400" dirty="0">
                    <a:solidFill>
                      <a:srgbClr val="000000"/>
                    </a:solidFill>
                  </a:rPr>
                  <a:t>Áp suất của ô tô là:</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25000</m:t>
                        </m:r>
                      </m:num>
                      <m:den>
                        <m:r>
                          <a:rPr lang="en-US" sz="2400" b="0" i="1" smtClean="0">
                            <a:solidFill>
                              <a:srgbClr val="000000"/>
                            </a:solidFill>
                            <a:latin typeface="Cambria Math" panose="02040503050406030204" pitchFamily="18" charset="0"/>
                          </a:rPr>
                          <m:t>0,025</m:t>
                        </m:r>
                      </m:den>
                    </m:f>
                  </m:oMath>
                </a14:m>
                <a:r>
                  <a:rPr lang="en-US" sz="2400" dirty="0">
                    <a:solidFill>
                      <a:srgbClr val="000000"/>
                    </a:solidFill>
                  </a:rPr>
                  <a:t> = 1000000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800" dirty="0">
                  <a:solidFill>
                    <a:srgbClr val="000000"/>
                  </a:solidFill>
                </a:endParaRPr>
              </a:p>
              <a:p>
                <a:pPr algn="ctr"/>
                <a:r>
                  <a:rPr lang="en-US" sz="2400" dirty="0" err="1">
                    <a:solidFill>
                      <a:srgbClr val="000000"/>
                    </a:solidFill>
                  </a:rPr>
                  <a:t>Vậy</a:t>
                </a:r>
                <a:r>
                  <a:rPr lang="en-US" sz="2400" dirty="0">
                    <a:solidFill>
                      <a:srgbClr val="000000"/>
                    </a:solidFill>
                  </a:rPr>
                  <a:t> </a:t>
                </a:r>
                <a:r>
                  <a:rPr lang="vi-VN" sz="2400" dirty="0">
                    <a:solidFill>
                      <a:srgbClr val="000000"/>
                    </a:solidFill>
                  </a:rPr>
                  <a:t>áp suất của ô tô lớn hơn áp suất của xe</a:t>
                </a:r>
                <a:r>
                  <a:rPr lang="en-US" sz="2400" dirty="0">
                    <a:solidFill>
                      <a:srgbClr val="000000"/>
                    </a:solidFill>
                  </a:rPr>
                  <a:t> </a:t>
                </a:r>
                <a:r>
                  <a:rPr lang="en-US" sz="2400" dirty="0" err="1">
                    <a:solidFill>
                      <a:srgbClr val="000000"/>
                    </a:solidFill>
                  </a:rPr>
                  <a:t>tăng</a:t>
                </a:r>
                <a:r>
                  <a:rPr lang="en-US" sz="2400" dirty="0">
                    <a:solidFill>
                      <a:srgbClr val="000000"/>
                    </a:solidFill>
                  </a:rPr>
                  <a:t> (1000000 &gt; 233333)</a:t>
                </a:r>
              </a:p>
            </p:txBody>
          </p:sp>
        </mc:Choice>
        <mc:Fallback xmlns="">
          <p:sp>
            <p:nvSpPr>
              <p:cNvPr id="27" name="TextBox 26">
                <a:extLst>
                  <a:ext uri="{FF2B5EF4-FFF2-40B4-BE49-F238E27FC236}">
                    <a16:creationId xmlns:a16="http://schemas.microsoft.com/office/drawing/2014/main" id="{01D06320-B40E-1463-2D29-56314C54C047}"/>
                  </a:ext>
                </a:extLst>
              </p:cNvPr>
              <p:cNvSpPr txBox="1">
                <a:spLocks noRot="1" noChangeAspect="1" noMove="1" noResize="1" noEditPoints="1" noAdjustHandles="1" noChangeArrowheads="1" noChangeShapeType="1" noTextEdit="1"/>
              </p:cNvSpPr>
              <p:nvPr/>
            </p:nvSpPr>
            <p:spPr>
              <a:xfrm>
                <a:off x="406462" y="881925"/>
                <a:ext cx="8331076" cy="3379649"/>
              </a:xfrm>
              <a:prstGeom prst="roundRect">
                <a:avLst/>
              </a:prstGeom>
              <a:blipFill>
                <a:blip r:embed="rId3"/>
                <a:stretch>
                  <a:fillRect/>
                </a:stretch>
              </a:blipFill>
              <a:ln w="38100">
                <a:solidFill>
                  <a:srgbClr val="FF0000"/>
                </a:solidFill>
                <a:prstDash val="dash"/>
                <a:extLst>
                  <a:ext uri="{C807C97D-BFC1-408E-A445-0C87EB9F89A2}">
                    <ask:lineSketchStyleProps xmlns:ask="http://schemas.microsoft.com/office/drawing/2018/sketchyshapes" sd="2173784308">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sk:type>
                        <ask:lineSketchCurved/>
                      </ask:type>
                    </ask:lineSketchStyleProps>
                  </a:ext>
                </a:extLst>
              </a:ln>
            </p:spPr>
            <p:txBody>
              <a:bodyPr/>
              <a:lstStyle/>
              <a:p>
                <a:r>
                  <a:rPr lang="en-US">
                    <a:noFill/>
                  </a:rPr>
                  <a:t> </a:t>
                </a:r>
              </a:p>
            </p:txBody>
          </p:sp>
        </mc:Fallback>
      </mc:AlternateContent>
    </p:spTree>
    <p:extLst>
      <p:ext uri="{BB962C8B-B14F-4D97-AF65-F5344CB8AC3E}">
        <p14:creationId xmlns:p14="http://schemas.microsoft.com/office/powerpoint/2010/main" val="386951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xEl>
                                              <p:pRg st="3" end="3"/>
                                            </p:txEl>
                                          </p:spTgt>
                                        </p:tgtEl>
                                        <p:attrNameLst>
                                          <p:attrName>style.visibility</p:attrName>
                                        </p:attrNameLst>
                                      </p:cBhvr>
                                      <p:to>
                                        <p:strVal val="visible"/>
                                      </p:to>
                                    </p:set>
                                    <p:anim calcmode="lin" valueType="num">
                                      <p:cBhvr additive="base">
                                        <p:cTn id="31" dur="50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 calcmode="lin" valueType="num">
                                      <p:cBhvr additive="base">
                                        <p:cTn id="37" dur="500" fill="hold"/>
                                        <p:tgtEl>
                                          <p:spTgt spid="2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xEl>
                                              <p:pRg st="5" end="5"/>
                                            </p:txEl>
                                          </p:spTgt>
                                        </p:tgtEl>
                                        <p:attrNameLst>
                                          <p:attrName>style.visibility</p:attrName>
                                        </p:attrNameLst>
                                      </p:cBhvr>
                                      <p:to>
                                        <p:strVal val="visible"/>
                                      </p:to>
                                    </p:set>
                                    <p:anim calcmode="lin" valueType="num">
                                      <p:cBhvr additive="base">
                                        <p:cTn id="43" dur="500" fill="hold"/>
                                        <p:tgtEl>
                                          <p:spTgt spid="27">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7"/>
          <p:cNvSpPr txBox="1">
            <a:spLocks noGrp="1"/>
          </p:cNvSpPr>
          <p:nvPr>
            <p:ph type="title"/>
          </p:nvPr>
        </p:nvSpPr>
        <p:spPr>
          <a:xfrm>
            <a:off x="720000" y="11408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j-lt"/>
              </a:rPr>
              <a:t>2. </a:t>
            </a:r>
            <a:r>
              <a:rPr lang="en-US" b="1" dirty="0" err="1">
                <a:latin typeface="+mj-lt"/>
              </a:rPr>
              <a:t>Trả</a:t>
            </a:r>
            <a:r>
              <a:rPr lang="en-US" b="1" dirty="0">
                <a:latin typeface="+mj-lt"/>
              </a:rPr>
              <a:t> </a:t>
            </a:r>
            <a:r>
              <a:rPr lang="en-US" b="1" dirty="0" err="1">
                <a:latin typeface="+mj-lt"/>
              </a:rPr>
              <a:t>lời</a:t>
            </a:r>
            <a:r>
              <a:rPr lang="en-US" b="1" dirty="0">
                <a:latin typeface="+mj-lt"/>
              </a:rPr>
              <a:t> </a:t>
            </a:r>
            <a:r>
              <a:rPr lang="en-US" b="1" dirty="0" err="1">
                <a:latin typeface="+mj-lt"/>
              </a:rPr>
              <a:t>câu</a:t>
            </a:r>
            <a:r>
              <a:rPr lang="en-US" b="1" dirty="0">
                <a:latin typeface="+mj-lt"/>
              </a:rPr>
              <a:t> </a:t>
            </a:r>
            <a:r>
              <a:rPr lang="en-US" b="1" dirty="0" err="1">
                <a:latin typeface="+mj-lt"/>
              </a:rPr>
              <a:t>hỏi</a:t>
            </a:r>
            <a:r>
              <a:rPr lang="en-US" b="1" dirty="0">
                <a:latin typeface="+mj-lt"/>
              </a:rPr>
              <a:t> </a:t>
            </a:r>
            <a:r>
              <a:rPr lang="en-US" b="1" dirty="0" err="1">
                <a:latin typeface="+mj-lt"/>
              </a:rPr>
              <a:t>phần</a:t>
            </a:r>
            <a:r>
              <a:rPr lang="en-US" b="1" dirty="0">
                <a:latin typeface="+mj-lt"/>
              </a:rPr>
              <a:t> </a:t>
            </a:r>
            <a:r>
              <a:rPr lang="en-US" b="1" dirty="0" err="1">
                <a:latin typeface="+mj-lt"/>
              </a:rPr>
              <a:t>đầu</a:t>
            </a:r>
            <a:r>
              <a:rPr lang="en-US" b="1" dirty="0">
                <a:latin typeface="+mj-lt"/>
              </a:rPr>
              <a:t> </a:t>
            </a:r>
            <a:r>
              <a:rPr lang="en-US" b="1" dirty="0" err="1">
                <a:latin typeface="+mj-lt"/>
              </a:rPr>
              <a:t>bài</a:t>
            </a:r>
            <a:r>
              <a:rPr lang="en-US" b="1" dirty="0">
                <a:latin typeface="+mj-lt"/>
              </a:rPr>
              <a:t>.</a:t>
            </a:r>
            <a:endParaRPr b="1" dirty="0">
              <a:latin typeface="+mj-lt"/>
            </a:endParaRPr>
          </a:p>
        </p:txBody>
      </p:sp>
      <p:sp>
        <p:nvSpPr>
          <p:cNvPr id="3" name="TextBox 2">
            <a:extLst>
              <a:ext uri="{FF2B5EF4-FFF2-40B4-BE49-F238E27FC236}">
                <a16:creationId xmlns:a16="http://schemas.microsoft.com/office/drawing/2014/main" id="{222FCC55-A673-74B6-25AE-478C8CC77D47}"/>
              </a:ext>
            </a:extLst>
          </p:cNvPr>
          <p:cNvSpPr txBox="1"/>
          <p:nvPr/>
        </p:nvSpPr>
        <p:spPr>
          <a:xfrm>
            <a:off x="268412" y="1017478"/>
            <a:ext cx="8607176" cy="3439239"/>
          </a:xfrm>
          <a:custGeom>
            <a:avLst/>
            <a:gdLst>
              <a:gd name="connsiteX0" fmla="*/ 0 w 8607176"/>
              <a:gd name="connsiteY0" fmla="*/ 573218 h 3439239"/>
              <a:gd name="connsiteX1" fmla="*/ 573218 w 8607176"/>
              <a:gd name="connsiteY1" fmla="*/ 0 h 3439239"/>
              <a:gd name="connsiteX2" fmla="*/ 8033958 w 8607176"/>
              <a:gd name="connsiteY2" fmla="*/ 0 h 3439239"/>
              <a:gd name="connsiteX3" fmla="*/ 8607176 w 8607176"/>
              <a:gd name="connsiteY3" fmla="*/ 573218 h 3439239"/>
              <a:gd name="connsiteX4" fmla="*/ 8607176 w 8607176"/>
              <a:gd name="connsiteY4" fmla="*/ 2866021 h 3439239"/>
              <a:gd name="connsiteX5" fmla="*/ 8033958 w 8607176"/>
              <a:gd name="connsiteY5" fmla="*/ 3439239 h 3439239"/>
              <a:gd name="connsiteX6" fmla="*/ 573218 w 8607176"/>
              <a:gd name="connsiteY6" fmla="*/ 3439239 h 3439239"/>
              <a:gd name="connsiteX7" fmla="*/ 0 w 8607176"/>
              <a:gd name="connsiteY7" fmla="*/ 2866021 h 3439239"/>
              <a:gd name="connsiteX8" fmla="*/ 0 w 8607176"/>
              <a:gd name="connsiteY8" fmla="*/ 573218 h 343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7176" h="3439239" extrusionOk="0">
                <a:moveTo>
                  <a:pt x="0" y="573218"/>
                </a:moveTo>
                <a:cubicBezTo>
                  <a:pt x="36833" y="243283"/>
                  <a:pt x="241288" y="3731"/>
                  <a:pt x="573218" y="0"/>
                </a:cubicBezTo>
                <a:cubicBezTo>
                  <a:pt x="4002452" y="53397"/>
                  <a:pt x="7250149" y="-49393"/>
                  <a:pt x="8033958" y="0"/>
                </a:cubicBezTo>
                <a:cubicBezTo>
                  <a:pt x="8316340" y="-38696"/>
                  <a:pt x="8608003" y="251714"/>
                  <a:pt x="8607176" y="573218"/>
                </a:cubicBezTo>
                <a:cubicBezTo>
                  <a:pt x="8670592" y="1626963"/>
                  <a:pt x="8454672" y="1911815"/>
                  <a:pt x="8607176" y="2866021"/>
                </a:cubicBezTo>
                <a:cubicBezTo>
                  <a:pt x="8639072" y="3216968"/>
                  <a:pt x="8397472" y="3406883"/>
                  <a:pt x="8033958" y="3439239"/>
                </a:cubicBezTo>
                <a:cubicBezTo>
                  <a:pt x="7224576" y="3353540"/>
                  <a:pt x="3933095" y="3278441"/>
                  <a:pt x="573218" y="3439239"/>
                </a:cubicBezTo>
                <a:cubicBezTo>
                  <a:pt x="263369" y="3433183"/>
                  <a:pt x="-5785" y="3185246"/>
                  <a:pt x="0" y="2866021"/>
                </a:cubicBezTo>
                <a:cubicBezTo>
                  <a:pt x="39831" y="2407839"/>
                  <a:pt x="-41573" y="1031026"/>
                  <a:pt x="0" y="573218"/>
                </a:cubicBezTo>
                <a:close/>
              </a:path>
            </a:pathLst>
          </a:custGeom>
          <a:noFill/>
          <a:ln w="38100">
            <a:solidFill>
              <a:srgbClr val="FF0000"/>
            </a:solidFill>
            <a:prstDash val="dash"/>
            <a:extLst>
              <a:ext uri="{C807C97D-BFC1-408E-A445-0C87EB9F89A2}">
                <ask:lineSketchStyleProps xmlns:ask="http://schemas.microsoft.com/office/drawing/2018/sketchyshapes" sd="1754279486">
                  <a:prstGeom prst="roundRect">
                    <a:avLst/>
                  </a:prstGeom>
                  <ask:type>
                    <ask:lineSketchCurved/>
                  </ask:type>
                </ask:lineSketchStyleProps>
              </a:ext>
            </a:extLst>
          </a:ln>
        </p:spPr>
        <p:txBody>
          <a:bodyPr wrap="square">
            <a:spAutoFit/>
          </a:bodyPr>
          <a:lstStyle/>
          <a:p>
            <a:pPr algn="just"/>
            <a:r>
              <a:rPr lang="en-US" sz="2800" dirty="0"/>
              <a:t>Do </a:t>
            </a:r>
            <a:r>
              <a:rPr lang="en-US" sz="2800" dirty="0" err="1"/>
              <a:t>khi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nhỏ</a:t>
            </a:r>
            <a:r>
              <a:rPr lang="en-US" sz="2800" dirty="0"/>
              <a:t>, </a:t>
            </a:r>
            <a:r>
              <a:rPr lang="en-US" sz="2800" dirty="0" err="1"/>
              <a:t>người</a:t>
            </a:r>
            <a:r>
              <a:rPr lang="en-US" sz="2800" dirty="0"/>
              <a:t> </a:t>
            </a:r>
            <a:r>
              <a:rPr lang="en-US" sz="2800" dirty="0" err="1"/>
              <a:t>mẹ</a:t>
            </a:r>
            <a:r>
              <a:rPr lang="en-US" sz="2800" dirty="0"/>
              <a:t> </a:t>
            </a:r>
            <a:r>
              <a:rPr lang="en-US" sz="2800" dirty="0" err="1"/>
              <a:t>nằm</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lớn</a:t>
            </a:r>
            <a:r>
              <a:rPr lang="en-US" sz="2800" dirty="0"/>
              <a:t>. </a:t>
            </a:r>
            <a:r>
              <a:rPr lang="en-US" sz="2800" dirty="0" err="1"/>
              <a:t>Vì</a:t>
            </a:r>
            <a:r>
              <a:rPr lang="en-US" sz="2800" dirty="0"/>
              <a:t> </a:t>
            </a:r>
            <a:r>
              <a:rPr lang="en-US" sz="2800" dirty="0" err="1"/>
              <a:t>vậy</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người</a:t>
            </a:r>
            <a:r>
              <a:rPr lang="en-US" sz="2800" dirty="0"/>
              <a:t> </a:t>
            </a:r>
            <a:r>
              <a:rPr lang="en-US" sz="2800" dirty="0" err="1"/>
              <a:t>mẹ</a:t>
            </a:r>
            <a:r>
              <a:rPr lang="en-US" sz="2800" dirty="0"/>
              <a:t> </a:t>
            </a:r>
            <a:r>
              <a:rPr lang="en-US" sz="2800" dirty="0" err="1"/>
              <a:t>gây</a:t>
            </a:r>
            <a:r>
              <a:rPr lang="en-US" sz="2800" dirty="0"/>
              <a:t> </a:t>
            </a:r>
            <a:r>
              <a:rPr lang="en-US" sz="2800" dirty="0" err="1"/>
              <a:t>ra</a:t>
            </a:r>
            <a:r>
              <a:rPr lang="en-US" sz="2800" dirty="0"/>
              <a:t> </a:t>
            </a:r>
            <a:r>
              <a:rPr lang="en-US" sz="2800" dirty="0" err="1"/>
              <a:t>nhỏ</a:t>
            </a:r>
            <a:r>
              <a:rPr lang="en-US" sz="2800" dirty="0"/>
              <a:t> </a:t>
            </a:r>
            <a:r>
              <a:rPr lang="en-US" sz="2800" dirty="0" err="1"/>
              <a:t>hơn</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em</a:t>
            </a:r>
            <a:r>
              <a:rPr lang="en-US" sz="2800" dirty="0"/>
              <a:t> </a:t>
            </a:r>
            <a:r>
              <a:rPr lang="en-US" sz="2800" dirty="0" err="1"/>
              <a:t>bé</a:t>
            </a:r>
            <a:r>
              <a:rPr lang="en-US" sz="2800" dirty="0"/>
              <a:t> </a:t>
            </a:r>
            <a:r>
              <a:rPr lang="en-US" sz="2800" dirty="0" err="1"/>
              <a:t>gây</a:t>
            </a:r>
            <a:r>
              <a:rPr lang="en-US" sz="2800" dirty="0"/>
              <a:t> </a:t>
            </a:r>
            <a:r>
              <a:rPr lang="en-US" sz="2800" dirty="0" err="1"/>
              <a:t>ra</a:t>
            </a:r>
            <a:r>
              <a:rPr lang="en-US" sz="2800" dirty="0"/>
              <a:t>, </a:t>
            </a:r>
            <a:r>
              <a:rPr lang="en-US" sz="2800" dirty="0" err="1"/>
              <a:t>dẫn</a:t>
            </a:r>
            <a:r>
              <a:rPr lang="en-US" sz="2800" dirty="0"/>
              <a:t> </a:t>
            </a:r>
            <a:r>
              <a:rPr lang="en-US" sz="2800" dirty="0" err="1"/>
              <a:t>tới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lên</a:t>
            </a:r>
            <a:r>
              <a:rPr lang="en-US" sz="2800" dirty="0"/>
              <a:t> </a:t>
            </a:r>
            <a:r>
              <a:rPr lang="en-US" sz="2800" dirty="0" err="1"/>
              <a:t>chiếc</a:t>
            </a:r>
            <a:r>
              <a:rPr lang="en-US" sz="2800" dirty="0"/>
              <a:t> </a:t>
            </a:r>
            <a:r>
              <a:rPr lang="en-US" sz="2800" dirty="0" err="1"/>
              <a:t>đệm</a:t>
            </a:r>
            <a:r>
              <a:rPr lang="en-US" sz="2800" dirty="0"/>
              <a:t> (</a:t>
            </a:r>
            <a:r>
              <a:rPr lang="en-US" sz="2800" dirty="0" err="1"/>
              <a:t>nệm</a:t>
            </a:r>
            <a:r>
              <a:rPr lang="en-US" sz="2800" dirty="0"/>
              <a:t>) </a:t>
            </a:r>
            <a:r>
              <a:rPr lang="en-US" sz="2800" dirty="0" err="1"/>
              <a:t>thì</a:t>
            </a:r>
            <a:r>
              <a:rPr lang="en-US" sz="2800" dirty="0"/>
              <a:t> </a:t>
            </a:r>
            <a:r>
              <a:rPr lang="en-US" sz="2800" dirty="0" err="1"/>
              <a:t>đệm</a:t>
            </a:r>
            <a:r>
              <a:rPr lang="en-US" sz="2800" dirty="0"/>
              <a:t> </a:t>
            </a:r>
            <a:r>
              <a:rPr lang="en-US" sz="2800" dirty="0" err="1"/>
              <a:t>lại</a:t>
            </a:r>
            <a:r>
              <a:rPr lang="en-US" sz="2800" dirty="0"/>
              <a:t> </a:t>
            </a:r>
            <a:r>
              <a:rPr lang="en-US" sz="2800" dirty="0" err="1"/>
              <a:t>bị</a:t>
            </a:r>
            <a:r>
              <a:rPr lang="en-US" sz="2800" dirty="0"/>
              <a:t> </a:t>
            </a:r>
            <a:r>
              <a:rPr lang="en-US" sz="2800" dirty="0" err="1"/>
              <a:t>lún</a:t>
            </a:r>
            <a:r>
              <a:rPr lang="en-US" sz="2800" dirty="0"/>
              <a:t> </a:t>
            </a:r>
            <a:r>
              <a:rPr lang="en-US" sz="2800" dirty="0" err="1"/>
              <a:t>sâu</a:t>
            </a:r>
            <a:r>
              <a:rPr lang="en-US" sz="2800" dirty="0"/>
              <a:t> </a:t>
            </a:r>
            <a:r>
              <a:rPr lang="en-US" sz="2800" dirty="0" err="1"/>
              <a:t>hơn</a:t>
            </a:r>
            <a:r>
              <a:rPr lang="en-US" sz="2800" dirty="0"/>
              <a:t> </a:t>
            </a:r>
            <a:r>
              <a:rPr lang="en-US" sz="2800" dirty="0" err="1"/>
              <a:t>khi</a:t>
            </a:r>
            <a:r>
              <a:rPr lang="en-US" sz="2800" dirty="0"/>
              <a:t> </a:t>
            </a:r>
            <a:r>
              <a:rPr lang="en-US" sz="2800" dirty="0" err="1"/>
              <a:t>người</a:t>
            </a:r>
            <a:r>
              <a:rPr lang="en-US" sz="2800" dirty="0"/>
              <a:t> </a:t>
            </a:r>
            <a:r>
              <a:rPr lang="en-US" sz="2800" dirty="0" err="1"/>
              <a:t>lớn</a:t>
            </a:r>
            <a:r>
              <a:rPr lang="en-US" sz="2800" dirty="0"/>
              <a:t> </a:t>
            </a:r>
            <a:r>
              <a:rPr lang="en-US" sz="2800" dirty="0" err="1"/>
              <a:t>nằm</a:t>
            </a:r>
            <a:r>
              <a:rPr lang="en-US" sz="2800" dirty="0"/>
              <a:t> </a:t>
            </a:r>
            <a:r>
              <a:rPr lang="en-US" sz="2800" dirty="0" err="1"/>
              <a:t>trên</a:t>
            </a:r>
            <a:r>
              <a:rPr lang="en-US" sz="2800" dirty="0"/>
              <a:t> </a:t>
            </a:r>
            <a:r>
              <a:rPr lang="en-US" sz="2800" dirty="0" err="1"/>
              <a:t>nó</a:t>
            </a:r>
            <a:r>
              <a:rPr lang="en-US" sz="2800"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8" name="Google Shape;548;p48"/>
              <p:cNvSpPr txBox="1">
                <a:spLocks noGrp="1"/>
              </p:cNvSpPr>
              <p:nvPr>
                <p:ph type="title"/>
              </p:nvPr>
            </p:nvSpPr>
            <p:spPr>
              <a:xfrm>
                <a:off x="282539" y="230691"/>
                <a:ext cx="8578920" cy="1497698"/>
              </a:xfrm>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2707343686">
                      <a:prstGeom prst="roundRect">
                        <a:avLst/>
                      </a:prstGeom>
                      <ask:type>
                        <ask:lineSketchCurved/>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latin typeface="+mn-lt"/>
                  </a:rPr>
                  <a:t>3. Từ công thức tính áp suất p = </a:t>
                </a:r>
                <a14:m>
                  <m:oMath xmlns:m="http://schemas.openxmlformats.org/officeDocument/2006/math">
                    <m:f>
                      <m:fPr>
                        <m:ctrlPr>
                          <a:rPr lang="vi-VN" sz="2800" b="1" i="1" smtClean="0">
                            <a:latin typeface="Cambria Math" panose="02040503050406030204" pitchFamily="18" charset="0"/>
                          </a:rPr>
                        </m:ctrlPr>
                      </m:fPr>
                      <m:num>
                        <m:r>
                          <a:rPr lang="en-US" sz="2800" b="1" i="1" smtClean="0">
                            <a:latin typeface="Cambria Math" panose="02040503050406030204" pitchFamily="18" charset="0"/>
                          </a:rPr>
                          <m:t>𝑭</m:t>
                        </m:r>
                      </m:num>
                      <m:den>
                        <m:r>
                          <a:rPr lang="en-US" sz="2800" b="1" i="1" smtClean="0">
                            <a:latin typeface="Cambria Math" panose="02040503050406030204" pitchFamily="18" charset="0"/>
                          </a:rPr>
                          <m:t>𝑺</m:t>
                        </m:r>
                      </m:den>
                    </m:f>
                  </m:oMath>
                </a14:m>
                <a:r>
                  <a:rPr lang="vi-VN" sz="2800" b="1" dirty="0">
                    <a:latin typeface="+mn-lt"/>
                  </a:rPr>
                  <a:t> , hãy đưa ra nguyên tắc để làm tăng, giảm áp suất.</a:t>
                </a:r>
                <a:endParaRPr sz="2800" b="1" dirty="0">
                  <a:latin typeface="+mn-lt"/>
                </a:endParaRPr>
              </a:p>
            </p:txBody>
          </p:sp>
        </mc:Choice>
        <mc:Fallback xmlns="">
          <p:sp>
            <p:nvSpPr>
              <p:cNvPr id="548" name="Google Shape;548;p48"/>
              <p:cNvSpPr txBox="1">
                <a:spLocks noGrp="1" noRot="1" noChangeAspect="1" noMove="1" noResize="1" noEditPoints="1" noAdjustHandles="1" noChangeArrowheads="1" noChangeShapeType="1" noTextEdit="1"/>
              </p:cNvSpPr>
              <p:nvPr>
                <p:ph type="title"/>
              </p:nvPr>
            </p:nvSpPr>
            <p:spPr>
              <a:xfrm>
                <a:off x="282539" y="230691"/>
                <a:ext cx="8578920" cy="1497698"/>
              </a:xfrm>
              <a:prstGeom prst="roundRect">
                <a:avLst/>
              </a:prstGeom>
              <a:blipFill>
                <a:blip r:embed="rId3"/>
                <a:stretch>
                  <a:fillRect/>
                </a:stretch>
              </a:blipFill>
              <a:ln w="38100">
                <a:solidFill>
                  <a:srgbClr val="000000"/>
                </a:solidFill>
                <a:prstDash val="dash"/>
                <a:extLst>
                  <a:ext uri="{C807C97D-BFC1-408E-A445-0C87EB9F89A2}">
                    <ask:lineSketchStyleProps xmlns:ask="http://schemas.microsoft.com/office/drawing/2018/sketchyshapes" sd="2707343686">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k:type>
                        <ask:lineSketchCurve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D1601D-8DE7-81D4-41D1-A2271FE014CC}"/>
                  </a:ext>
                </a:extLst>
              </p:cNvPr>
              <p:cNvSpPr txBox="1"/>
              <p:nvPr/>
            </p:nvSpPr>
            <p:spPr>
              <a:xfrm>
                <a:off x="367301" y="2664217"/>
                <a:ext cx="8409397" cy="2209825"/>
              </a:xfrm>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ln w="38100">
                <a:solidFill>
                  <a:srgbClr val="FF0000"/>
                </a:solidFill>
                <a:prstDash val="dash"/>
                <a:extLst>
                  <a:ext uri="{C807C97D-BFC1-408E-A445-0C87EB9F89A2}">
                    <ask:lineSketchStyleProps xmlns:ask="http://schemas.microsoft.com/office/drawing/2018/sketchyshapes" sd="213005741">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a:t>Từ </a:t>
                </a:r>
                <a:r>
                  <a:rPr lang="en-US" sz="2800" b="1" dirty="0" err="1"/>
                  <a:t>công</a:t>
                </a:r>
                <a:r>
                  <a:rPr lang="en-US" sz="2800" b="1" dirty="0"/>
                  <a:t> </a:t>
                </a:r>
                <a:r>
                  <a:rPr lang="en-US" sz="2800" b="1" dirty="0" err="1"/>
                  <a:t>thức</a:t>
                </a:r>
                <a:r>
                  <a:rPr lang="en-US" sz="2800" b="1" dirty="0"/>
                  <a:t> </a:t>
                </a:r>
                <a:r>
                  <a:rPr lang="en-US" sz="2800" b="1" dirty="0" err="1"/>
                  <a:t>tính</a:t>
                </a:r>
                <a:r>
                  <a:rPr lang="en-US" sz="2800" b="1" dirty="0"/>
                  <a:t> </a:t>
                </a:r>
                <a:r>
                  <a:rPr lang="en-US" sz="2800" b="1" dirty="0" err="1"/>
                  <a:t>áp</a:t>
                </a:r>
                <a:r>
                  <a:rPr lang="en-US" sz="2800" b="1" dirty="0"/>
                  <a:t> </a:t>
                </a:r>
                <a:r>
                  <a:rPr lang="en-US" sz="2800" b="1" dirty="0" err="1"/>
                  <a:t>suất</a:t>
                </a:r>
                <a:r>
                  <a:rPr lang="en-US" sz="2800" b="1" dirty="0"/>
                  <a:t>: </a:t>
                </a:r>
                <a:r>
                  <a:rPr lang="en-US" sz="2800" dirty="0"/>
                  <a:t>p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𝐹</m:t>
                        </m:r>
                      </m:num>
                      <m:den>
                        <m:r>
                          <a:rPr lang="en-US" sz="2800" b="0" i="1" smtClean="0">
                            <a:latin typeface="Cambria Math" panose="02040503050406030204" pitchFamily="18" charset="0"/>
                          </a:rPr>
                          <m:t>𝑆</m:t>
                        </m:r>
                      </m:den>
                    </m:f>
                  </m:oMath>
                </a14:m>
                <a:endParaRPr lang="en-US" sz="2800" dirty="0"/>
              </a:p>
              <a:p>
                <a:pPr algn="just"/>
                <a:r>
                  <a:rPr lang="en-US" sz="2800" dirty="0" err="1"/>
                  <a:t>Muốn</a:t>
                </a:r>
                <a:r>
                  <a:rPr lang="en-US" sz="2800" dirty="0"/>
                  <a:t> </a:t>
                </a:r>
                <a:r>
                  <a:rPr lang="en-US" sz="2800" dirty="0" err="1"/>
                  <a:t>tăng</a:t>
                </a:r>
                <a:r>
                  <a:rPr lang="en-US" sz="2800" dirty="0"/>
                  <a:t> </a:t>
                </a:r>
                <a:r>
                  <a:rPr lang="en-US" sz="2800" dirty="0" err="1"/>
                  <a:t>áp</a:t>
                </a:r>
                <a:r>
                  <a:rPr lang="en-US" sz="2800" dirty="0"/>
                  <a:t> </a:t>
                </a:r>
                <a:r>
                  <a:rPr lang="en-US" sz="2800" dirty="0" err="1"/>
                  <a:t>suất</a:t>
                </a:r>
                <a:r>
                  <a:rPr lang="en-US" sz="2800" dirty="0"/>
                  <a:t> ta </a:t>
                </a:r>
                <a:r>
                  <a:rPr lang="en-US" sz="2800" dirty="0" err="1"/>
                  <a:t>tăng</a:t>
                </a:r>
                <a:r>
                  <a:rPr lang="en-US" sz="2800" dirty="0"/>
                  <a:t> </a:t>
                </a:r>
                <a:r>
                  <a:rPr lang="en-US" sz="2800" dirty="0" err="1"/>
                  <a:t>áp</a:t>
                </a:r>
                <a:r>
                  <a:rPr lang="en-US" sz="2800" dirty="0"/>
                  <a:t> </a:t>
                </a:r>
                <a:r>
                  <a:rPr lang="en-US" sz="2800" dirty="0" err="1"/>
                  <a:t>lực</a:t>
                </a:r>
                <a:r>
                  <a:rPr lang="en-US" sz="2800" dirty="0"/>
                  <a:t> </a:t>
                </a:r>
                <a:r>
                  <a:rPr lang="en-US" sz="2800" dirty="0" err="1"/>
                  <a:t>hoặc</a:t>
                </a:r>
                <a:r>
                  <a:rPr lang="en-US" sz="2800" dirty="0"/>
                  <a:t> </a:t>
                </a:r>
                <a:r>
                  <a:rPr lang="en-US" sz="2800" dirty="0" err="1"/>
                  <a:t>giảm</a:t>
                </a:r>
                <a:r>
                  <a:rPr lang="en-US" sz="2800" dirty="0"/>
                  <a:t> </a:t>
                </a:r>
                <a:r>
                  <a:rPr lang="en-US" sz="2800" dirty="0" err="1"/>
                  <a:t>tiết</a:t>
                </a:r>
                <a:r>
                  <a:rPr lang="en-US" sz="2800" dirty="0"/>
                  <a:t> </a:t>
                </a:r>
                <a:r>
                  <a:rPr lang="en-US" sz="2800" dirty="0" err="1"/>
                  <a:t>diện</a:t>
                </a:r>
                <a:r>
                  <a:rPr lang="en-US" sz="2800" dirty="0"/>
                  <a:t>, </a:t>
                </a:r>
                <a:r>
                  <a:rPr lang="en-US" sz="2800" dirty="0" err="1"/>
                  <a:t>ngược</a:t>
                </a:r>
                <a:r>
                  <a:rPr lang="en-US" sz="2800" dirty="0"/>
                  <a:t> </a:t>
                </a:r>
                <a:r>
                  <a:rPr lang="en-US" sz="2800" dirty="0" err="1"/>
                  <a:t>lại</a:t>
                </a:r>
                <a:r>
                  <a:rPr lang="en-US" sz="2800" dirty="0"/>
                  <a:t> </a:t>
                </a:r>
                <a:r>
                  <a:rPr lang="en-US" sz="2800" dirty="0" err="1"/>
                  <a:t>muốn</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 ta </a:t>
                </a:r>
                <a:r>
                  <a:rPr lang="en-US" sz="2800" dirty="0" err="1"/>
                  <a:t>giảm</a:t>
                </a:r>
                <a:r>
                  <a:rPr lang="en-US" sz="2800" dirty="0"/>
                  <a:t> </a:t>
                </a:r>
                <a:r>
                  <a:rPr lang="en-US" sz="2800" dirty="0" err="1"/>
                  <a:t>áp</a:t>
                </a:r>
                <a:r>
                  <a:rPr lang="en-US" sz="2800" dirty="0"/>
                  <a:t> </a:t>
                </a:r>
                <a:r>
                  <a:rPr lang="en-US" sz="2800" dirty="0" err="1"/>
                  <a:t>lực</a:t>
                </a:r>
                <a:r>
                  <a:rPr lang="en-US" sz="2800" dirty="0"/>
                  <a:t> </a:t>
                </a:r>
                <a:r>
                  <a:rPr lang="en-US" sz="2800" dirty="0" err="1"/>
                  <a:t>và</a:t>
                </a:r>
                <a:r>
                  <a:rPr lang="en-US" sz="2800" dirty="0"/>
                  <a:t> </a:t>
                </a:r>
                <a:r>
                  <a:rPr lang="en-US" sz="2800" dirty="0" err="1"/>
                  <a:t>tăng</a:t>
                </a:r>
                <a:r>
                  <a:rPr lang="en-US" sz="2800" dirty="0"/>
                  <a:t> </a:t>
                </a:r>
                <a:r>
                  <a:rPr lang="en-US" sz="2800" dirty="0" err="1"/>
                  <a:t>tiết</a:t>
                </a:r>
                <a:r>
                  <a:rPr lang="en-US" sz="2800" dirty="0"/>
                  <a:t> </a:t>
                </a:r>
                <a:r>
                  <a:rPr lang="en-US" sz="2800" dirty="0" err="1"/>
                  <a:t>diện</a:t>
                </a:r>
                <a:r>
                  <a:rPr lang="en-US" sz="2800" dirty="0"/>
                  <a:t>.</a:t>
                </a:r>
              </a:p>
            </p:txBody>
          </p:sp>
        </mc:Choice>
        <mc:Fallback xmlns="">
          <p:sp>
            <p:nvSpPr>
              <p:cNvPr id="3" name="TextBox 2">
                <a:extLst>
                  <a:ext uri="{FF2B5EF4-FFF2-40B4-BE49-F238E27FC236}">
                    <a16:creationId xmlns:a16="http://schemas.microsoft.com/office/drawing/2014/main" id="{AFD1601D-8DE7-81D4-41D1-A2271FE014CC}"/>
                  </a:ext>
                </a:extLst>
              </p:cNvPr>
              <p:cNvSpPr txBox="1">
                <a:spLocks noRot="1" noChangeAspect="1" noMove="1" noResize="1" noEditPoints="1" noAdjustHandles="1" noChangeArrowheads="1" noChangeShapeType="1" noTextEdit="1"/>
              </p:cNvSpPr>
              <p:nvPr/>
            </p:nvSpPr>
            <p:spPr>
              <a:xfrm>
                <a:off x="367301" y="2664217"/>
                <a:ext cx="8409397" cy="2209825"/>
              </a:xfrm>
              <a:prstGeom prst="roundRect">
                <a:avLst/>
              </a:prstGeom>
              <a:blipFill>
                <a:blip r:embed="rId4"/>
                <a:stretch>
                  <a:fillRect/>
                </a:stretch>
              </a:blipFill>
              <a:ln w="38100">
                <a:solidFill>
                  <a:srgbClr val="FF0000"/>
                </a:solidFill>
                <a:prstDash val="dash"/>
                <a:extLst>
                  <a:ext uri="{C807C97D-BFC1-408E-A445-0C87EB9F89A2}">
                    <ask:lineSketchStyleProps xmlns:ask="http://schemas.microsoft.com/office/drawing/2018/sketchyshapes" sd="213005741">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sk:type>
                        <ask:lineSketchScribble/>
                      </ask:type>
                    </ask:lineSketchStyleProps>
                  </a:ext>
                </a:extLst>
              </a:ln>
            </p:spPr>
            <p:txBody>
              <a:bodyPr/>
              <a:lstStyle/>
              <a:p>
                <a:r>
                  <a:rPr lang="en-US">
                    <a:noFill/>
                  </a:rPr>
                  <a:t> </a:t>
                </a:r>
              </a:p>
            </p:txBody>
          </p:sp>
        </mc:Fallback>
      </mc:AlternateContent>
      <p:sp>
        <p:nvSpPr>
          <p:cNvPr id="4" name="Oval 3">
            <a:extLst>
              <a:ext uri="{FF2B5EF4-FFF2-40B4-BE49-F238E27FC236}">
                <a16:creationId xmlns:a16="http://schemas.microsoft.com/office/drawing/2014/main" id="{40C3D9E4-955B-6F50-9A73-A99E1343747F}"/>
              </a:ext>
            </a:extLst>
          </p:cNvPr>
          <p:cNvSpPr/>
          <p:nvPr/>
        </p:nvSpPr>
        <p:spPr>
          <a:xfrm>
            <a:off x="2429837" y="1814554"/>
            <a:ext cx="4284324" cy="763498"/>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0000"/>
                </a:solidFill>
              </a:rPr>
              <a:t>Giải</a:t>
            </a:r>
            <a:r>
              <a:rPr lang="en-US" sz="4000" b="1" dirty="0">
                <a:solidFill>
                  <a:srgbClr val="000000"/>
                </a:solidFill>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fill="hold"/>
                                        <p:tgtEl>
                                          <p:spTgt spid="548"/>
                                        </p:tgtEl>
                                        <p:attrNameLst>
                                          <p:attrName>ppt_x</p:attrName>
                                        </p:attrNameLst>
                                      </p:cBhvr>
                                      <p:tavLst>
                                        <p:tav tm="0">
                                          <p:val>
                                            <p:strVal val="0-#ppt_w/2"/>
                                          </p:val>
                                        </p:tav>
                                        <p:tav tm="100000">
                                          <p:val>
                                            <p:strVal val="#ppt_x"/>
                                          </p:val>
                                        </p:tav>
                                      </p:tavLst>
                                    </p:anim>
                                    <p:anim calcmode="lin" valueType="num">
                                      <p:cBhvr additive="base">
                                        <p:cTn id="8"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113016" y="166198"/>
            <a:ext cx="94214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3. Công dụng của việc làm tăng, giảm áp suất</a:t>
            </a:r>
            <a:endParaRPr sz="28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719988" y="2344191"/>
            <a:ext cx="7694437" cy="2553891"/>
          </a:xfrm>
          <a:custGeom>
            <a:avLst/>
            <a:gdLst>
              <a:gd name="connsiteX0" fmla="*/ 0 w 7694437"/>
              <a:gd name="connsiteY0" fmla="*/ 425657 h 2553891"/>
              <a:gd name="connsiteX1" fmla="*/ 425657 w 7694437"/>
              <a:gd name="connsiteY1" fmla="*/ 0 h 2553891"/>
              <a:gd name="connsiteX2" fmla="*/ 7268780 w 7694437"/>
              <a:gd name="connsiteY2" fmla="*/ 0 h 2553891"/>
              <a:gd name="connsiteX3" fmla="*/ 7694437 w 7694437"/>
              <a:gd name="connsiteY3" fmla="*/ 425657 h 2553891"/>
              <a:gd name="connsiteX4" fmla="*/ 7694437 w 7694437"/>
              <a:gd name="connsiteY4" fmla="*/ 2128234 h 2553891"/>
              <a:gd name="connsiteX5" fmla="*/ 7268780 w 7694437"/>
              <a:gd name="connsiteY5" fmla="*/ 2553891 h 2553891"/>
              <a:gd name="connsiteX6" fmla="*/ 425657 w 7694437"/>
              <a:gd name="connsiteY6" fmla="*/ 2553891 h 2553891"/>
              <a:gd name="connsiteX7" fmla="*/ 0 w 7694437"/>
              <a:gd name="connsiteY7" fmla="*/ 2128234 h 2553891"/>
              <a:gd name="connsiteX8" fmla="*/ 0 w 7694437"/>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4437" h="2553891" extrusionOk="0">
                <a:moveTo>
                  <a:pt x="0" y="425657"/>
                </a:moveTo>
                <a:cubicBezTo>
                  <a:pt x="32147" y="189651"/>
                  <a:pt x="194790" y="-5082"/>
                  <a:pt x="425657" y="0"/>
                </a:cubicBezTo>
                <a:cubicBezTo>
                  <a:pt x="2459316" y="-131139"/>
                  <a:pt x="5826389" y="-160892"/>
                  <a:pt x="7268780" y="0"/>
                </a:cubicBezTo>
                <a:cubicBezTo>
                  <a:pt x="7497667" y="-3506"/>
                  <a:pt x="7659253" y="183442"/>
                  <a:pt x="7694437" y="425657"/>
                </a:cubicBezTo>
                <a:cubicBezTo>
                  <a:pt x="7808727" y="1185440"/>
                  <a:pt x="7716806" y="1862769"/>
                  <a:pt x="7694437" y="2128234"/>
                </a:cubicBezTo>
                <a:cubicBezTo>
                  <a:pt x="7681978" y="2373199"/>
                  <a:pt x="7540291" y="2543017"/>
                  <a:pt x="7268780" y="2553891"/>
                </a:cubicBezTo>
                <a:cubicBezTo>
                  <a:pt x="4277603" y="2649839"/>
                  <a:pt x="1386020" y="2473035"/>
                  <a:pt x="425657" y="2553891"/>
                </a:cubicBezTo>
                <a:cubicBezTo>
                  <a:pt x="176169" y="2522687"/>
                  <a:pt x="8992" y="2356706"/>
                  <a:pt x="0" y="2128234"/>
                </a:cubicBezTo>
                <a:cubicBezTo>
                  <a:pt x="6393" y="1478589"/>
                  <a:pt x="-121374" y="1150423"/>
                  <a:pt x="0" y="425657"/>
                </a:cubicBezTo>
                <a:close/>
              </a:path>
            </a:pathLst>
          </a:custGeom>
          <a:no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t>1. </a:t>
            </a:r>
            <a:r>
              <a:rPr lang="en-US" sz="2400" dirty="0" err="1"/>
              <a:t>Một</a:t>
            </a:r>
            <a:r>
              <a:rPr lang="en-US" sz="2400" dirty="0"/>
              <a:t> </a:t>
            </a:r>
            <a:r>
              <a:rPr lang="en-US" sz="2400" dirty="0" err="1"/>
              <a:t>người</a:t>
            </a:r>
            <a:r>
              <a:rPr lang="en-US" sz="2400" dirty="0"/>
              <a:t> </a:t>
            </a:r>
            <a:r>
              <a:rPr lang="en-US" sz="2400" dirty="0" err="1"/>
              <a:t>làm</a:t>
            </a:r>
            <a:r>
              <a:rPr lang="en-US" sz="2400" dirty="0"/>
              <a:t> </a:t>
            </a:r>
            <a:r>
              <a:rPr lang="en-US" sz="2400" dirty="0" err="1"/>
              <a:t>vườn</a:t>
            </a:r>
            <a:r>
              <a:rPr lang="en-US" sz="2400" dirty="0"/>
              <a:t> </a:t>
            </a:r>
            <a:r>
              <a:rPr lang="en-US" sz="2400" dirty="0" err="1"/>
              <a:t>cần</a:t>
            </a:r>
            <a:r>
              <a:rPr lang="en-US" sz="2400" dirty="0"/>
              <a:t> </a:t>
            </a:r>
            <a:r>
              <a:rPr lang="en-US" sz="2400" dirty="0" err="1"/>
              <a:t>đóng</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đất</a:t>
            </a:r>
            <a:r>
              <a:rPr lang="en-US" sz="2400" dirty="0"/>
              <a:t>. </a:t>
            </a:r>
            <a:r>
              <a:rPr lang="en-US" sz="2400" dirty="0" err="1"/>
              <a:t>Hãy</a:t>
            </a:r>
            <a:r>
              <a:rPr lang="en-US" sz="2400" dirty="0"/>
              <a:t> </a:t>
            </a:r>
            <a:r>
              <a:rPr lang="en-US" sz="2400" dirty="0" err="1"/>
              <a:t>đề</a:t>
            </a:r>
            <a:r>
              <a:rPr lang="en-US" sz="2400" dirty="0"/>
              <a:t> </a:t>
            </a:r>
            <a:r>
              <a:rPr lang="en-US" sz="2400" dirty="0" err="1"/>
              <a:t>xuất</a:t>
            </a:r>
            <a:r>
              <a:rPr lang="en-US" sz="2400" dirty="0"/>
              <a:t> </a:t>
            </a:r>
            <a:r>
              <a:rPr lang="en-US" sz="2400" dirty="0" err="1"/>
              <a:t>phương</a:t>
            </a:r>
            <a:r>
              <a:rPr lang="en-US" sz="2400" dirty="0"/>
              <a:t> </a:t>
            </a:r>
            <a:r>
              <a:rPr lang="en-US" sz="2400" dirty="0" err="1"/>
              <a:t>án</a:t>
            </a:r>
            <a:r>
              <a:rPr lang="en-US" sz="2400" dirty="0"/>
              <a:t> </a:t>
            </a: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đóng</a:t>
            </a:r>
            <a:r>
              <a:rPr lang="en-US" sz="2400" dirty="0"/>
              <a:t> </a:t>
            </a:r>
            <a:r>
              <a:rPr lang="en-US" sz="2400" dirty="0" err="1"/>
              <a:t>được</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xuống</a:t>
            </a:r>
            <a:r>
              <a:rPr lang="en-US" sz="2400" dirty="0"/>
              <a:t> </a:t>
            </a:r>
            <a:r>
              <a:rPr lang="en-US" sz="2400" dirty="0" err="1"/>
              <a:t>đất</a:t>
            </a:r>
            <a:r>
              <a:rPr lang="en-US" sz="2400" dirty="0"/>
              <a:t> </a:t>
            </a:r>
            <a:r>
              <a:rPr lang="en-US" sz="2400" dirty="0" err="1"/>
              <a:t>một</a:t>
            </a:r>
            <a:r>
              <a:rPr lang="en-US" sz="2400" dirty="0"/>
              <a:t> </a:t>
            </a:r>
            <a:r>
              <a:rPr lang="en-US" sz="2400" dirty="0" err="1"/>
              <a:t>cách</a:t>
            </a:r>
            <a:r>
              <a:rPr lang="en-US" sz="2400" dirty="0"/>
              <a:t> </a:t>
            </a:r>
            <a:r>
              <a:rPr lang="en-US" sz="2400" dirty="0" err="1"/>
              <a:t>dễ</a:t>
            </a:r>
            <a:r>
              <a:rPr lang="en-US" sz="2400" dirty="0"/>
              <a:t> </a:t>
            </a:r>
            <a:r>
              <a:rPr lang="en-US" sz="2400" dirty="0" err="1"/>
              <a:t>dàng</a:t>
            </a:r>
            <a:r>
              <a:rPr lang="en-US" sz="2400" dirty="0"/>
              <a:t>. </a:t>
            </a:r>
            <a:r>
              <a:rPr lang="en-US" sz="2400" dirty="0" err="1"/>
              <a:t>Giải</a:t>
            </a:r>
            <a:r>
              <a:rPr lang="en-US" sz="2400" dirty="0"/>
              <a:t> </a:t>
            </a:r>
            <a:r>
              <a:rPr lang="en-US" sz="2400" dirty="0" err="1"/>
              <a:t>thích</a:t>
            </a:r>
            <a:r>
              <a:rPr lang="en-US" sz="2400" dirty="0"/>
              <a:t>.</a:t>
            </a:r>
          </a:p>
          <a:p>
            <a:pPr algn="just"/>
            <a:r>
              <a:rPr lang="en-US" sz="2400" dirty="0"/>
              <a:t>2. </a:t>
            </a:r>
            <a:r>
              <a:rPr lang="en-US" sz="2400" dirty="0" err="1"/>
              <a:t>Để</a:t>
            </a:r>
            <a:r>
              <a:rPr lang="en-US" sz="2400" dirty="0"/>
              <a:t> </a:t>
            </a:r>
            <a:r>
              <a:rPr lang="en-US" sz="2400" dirty="0" err="1"/>
              <a:t>xe</a:t>
            </a:r>
            <a:r>
              <a:rPr lang="en-US" sz="2400" dirty="0"/>
              <a:t> ô </a:t>
            </a:r>
            <a:r>
              <a:rPr lang="en-US" sz="2400" dirty="0" err="1"/>
              <a:t>tô</a:t>
            </a:r>
            <a:r>
              <a:rPr lang="en-US" sz="2400" dirty="0"/>
              <a:t> </a:t>
            </a:r>
            <a:r>
              <a:rPr lang="en-US" sz="2400" dirty="0" err="1"/>
              <a:t>có</a:t>
            </a:r>
            <a:r>
              <a:rPr lang="en-US" sz="2400" dirty="0"/>
              <a:t> </a:t>
            </a:r>
            <a:r>
              <a:rPr lang="en-US" sz="2400" dirty="0" err="1"/>
              <a:t>thể</a:t>
            </a:r>
            <a:r>
              <a:rPr lang="en-US" sz="2400" dirty="0"/>
              <a:t> </a:t>
            </a:r>
            <a:r>
              <a:rPr lang="en-US" sz="2400" dirty="0" err="1"/>
              <a:t>vượt</a:t>
            </a:r>
            <a:r>
              <a:rPr lang="en-US" sz="2400" dirty="0"/>
              <a:t> qua </a:t>
            </a:r>
            <a:r>
              <a:rPr lang="en-US" sz="2400" dirty="0" err="1"/>
              <a:t>vùng</a:t>
            </a:r>
            <a:r>
              <a:rPr lang="en-US" sz="2400" dirty="0"/>
              <a:t> </a:t>
            </a:r>
            <a:r>
              <a:rPr lang="en-US" sz="2400" dirty="0" err="1"/>
              <a:t>đất</a:t>
            </a:r>
            <a:r>
              <a:rPr lang="en-US" sz="2400" dirty="0"/>
              <a:t> </a:t>
            </a:r>
            <a:r>
              <a:rPr lang="en-US" sz="2400" dirty="0" err="1"/>
              <a:t>sụt</a:t>
            </a:r>
            <a:r>
              <a:rPr lang="en-US" sz="2400" dirty="0"/>
              <a:t> </a:t>
            </a:r>
            <a:r>
              <a:rPr lang="en-US" sz="2400" dirty="0" err="1"/>
              <a:t>lún</a:t>
            </a:r>
            <a:r>
              <a:rPr lang="en-US" sz="2400" dirty="0"/>
              <a:t> </a:t>
            </a:r>
            <a:r>
              <a:rPr lang="en-US" sz="2400" dirty="0" err="1"/>
              <a:t>người</a:t>
            </a:r>
            <a:r>
              <a:rPr lang="en-US" sz="2400" dirty="0"/>
              <a:t> ta </a:t>
            </a:r>
            <a:r>
              <a:rPr lang="en-US" sz="2400" dirty="0" err="1"/>
              <a:t>thường</a:t>
            </a:r>
            <a:r>
              <a:rPr lang="en-US" sz="2400" dirty="0"/>
              <a:t> </a:t>
            </a:r>
            <a:r>
              <a:rPr lang="en-US" sz="2400" dirty="0" err="1"/>
              <a:t>làm</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Mô</a:t>
            </a:r>
            <a:r>
              <a:rPr lang="en-US" sz="2400" dirty="0"/>
              <a:t> </a:t>
            </a:r>
            <a:r>
              <a:rPr lang="en-US" sz="2400" dirty="0" err="1"/>
              <a:t>tả</a:t>
            </a:r>
            <a:r>
              <a:rPr lang="en-US" sz="2400" dirty="0"/>
              <a:t> </a:t>
            </a:r>
            <a:r>
              <a:rPr lang="en-US" sz="2400" dirty="0" err="1"/>
              <a:t>cách</a:t>
            </a:r>
            <a:r>
              <a:rPr lang="en-US" sz="2400" dirty="0"/>
              <a:t> </a:t>
            </a:r>
            <a:r>
              <a:rPr lang="en-US" sz="2400" dirty="0" err="1"/>
              <a:t>làm</a:t>
            </a:r>
            <a:r>
              <a:rPr lang="en-US" sz="2400" dirty="0"/>
              <a:t> </a:t>
            </a:r>
            <a:r>
              <a:rPr lang="en-US" sz="2400" dirty="0" err="1"/>
              <a:t>và</a:t>
            </a:r>
            <a:r>
              <a:rPr lang="en-US" sz="2400" dirty="0"/>
              <a:t> </a:t>
            </a:r>
            <a:r>
              <a:rPr lang="en-US" sz="2400" dirty="0" err="1"/>
              <a:t>giải</a:t>
            </a:r>
            <a:r>
              <a:rPr lang="en-US" sz="2400" dirty="0"/>
              <a:t> </a:t>
            </a:r>
            <a:r>
              <a:rPr lang="en-US" sz="2400" dirty="0" err="1"/>
              <a:t>thích</a:t>
            </a:r>
            <a:r>
              <a:rPr lang="en-US" sz="2400"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ctrTitle"/>
          </p:nvPr>
        </p:nvSpPr>
        <p:spPr>
          <a:xfrm>
            <a:off x="233283" y="1796942"/>
            <a:ext cx="8677433" cy="244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mj-lt"/>
              </a:rPr>
              <a:t>BÀI 15</a:t>
            </a:r>
            <a:br>
              <a:rPr lang="en-US" b="1" dirty="0">
                <a:latin typeface="+mj-lt"/>
              </a:rPr>
            </a:br>
            <a:r>
              <a:rPr lang="en-US" b="1" dirty="0">
                <a:latin typeface="+mj-lt"/>
              </a:rPr>
              <a:t> ÁP SUẤT TRÊN MỘT BỀ MẶT</a:t>
            </a:r>
            <a:endParaRPr b="1"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p:cTn id="7" dur="500" fill="hold"/>
                                        <p:tgtEl>
                                          <p:spTgt spid="408"/>
                                        </p:tgtEl>
                                        <p:attrNameLst>
                                          <p:attrName>ppt_w</p:attrName>
                                        </p:attrNameLst>
                                      </p:cBhvr>
                                      <p:tavLst>
                                        <p:tav tm="0">
                                          <p:val>
                                            <p:fltVal val="0"/>
                                          </p:val>
                                        </p:tav>
                                        <p:tav tm="100000">
                                          <p:val>
                                            <p:strVal val="#ppt_w"/>
                                          </p:val>
                                        </p:tav>
                                      </p:tavLst>
                                    </p:anim>
                                    <p:anim calcmode="lin" valueType="num">
                                      <p:cBhvr>
                                        <p:cTn id="8" dur="500" fill="hold"/>
                                        <p:tgtEl>
                                          <p:spTgt spid="408"/>
                                        </p:tgtEl>
                                        <p:attrNameLst>
                                          <p:attrName>ppt_h</p:attrName>
                                        </p:attrNameLst>
                                      </p:cBhvr>
                                      <p:tavLst>
                                        <p:tav tm="0">
                                          <p:val>
                                            <p:fltVal val="0"/>
                                          </p:val>
                                        </p:tav>
                                        <p:tav tm="100000">
                                          <p:val>
                                            <p:strVal val="#ppt_h"/>
                                          </p:val>
                                        </p:tav>
                                      </p:tavLst>
                                    </p:anim>
                                    <p:animEffect transition="in" filter="fade">
                                      <p:cBhvr>
                                        <p:cTn id="9" dur="500"/>
                                        <p:tgtEl>
                                          <p:spTgt spid="408"/>
                                        </p:tgtEl>
                                      </p:cBhvr>
                                    </p:animEffect>
                                    <p:anim calcmode="lin" valueType="num">
                                      <p:cBhvr>
                                        <p:cTn id="10" dur="500" fill="hold"/>
                                        <p:tgtEl>
                                          <p:spTgt spid="408"/>
                                        </p:tgtEl>
                                        <p:attrNameLst>
                                          <p:attrName>ppt_x</p:attrName>
                                        </p:attrNameLst>
                                      </p:cBhvr>
                                      <p:tavLst>
                                        <p:tav tm="0">
                                          <p:val>
                                            <p:fltVal val="0.5"/>
                                          </p:val>
                                        </p:tav>
                                        <p:tav tm="100000">
                                          <p:val>
                                            <p:strVal val="#ppt_x"/>
                                          </p:val>
                                        </p:tav>
                                      </p:tavLst>
                                    </p:anim>
                                    <p:anim calcmode="lin" valueType="num">
                                      <p:cBhvr>
                                        <p:cTn id="11" dur="500" fill="hold"/>
                                        <p:tgtEl>
                                          <p:spTgt spid="40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792728" y="2073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mj-lt"/>
              </a:rPr>
              <a:t>3. Công dụng của việc làm tăng, giảm áp suất</a:t>
            </a:r>
            <a:endParaRPr sz="24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87717" y="2450359"/>
            <a:ext cx="8968542" cy="2485787"/>
          </a:xfrm>
          <a:custGeom>
            <a:avLst/>
            <a:gdLst>
              <a:gd name="connsiteX0" fmla="*/ 0 w 8968542"/>
              <a:gd name="connsiteY0" fmla="*/ 414306 h 2485787"/>
              <a:gd name="connsiteX1" fmla="*/ 414306 w 8968542"/>
              <a:gd name="connsiteY1" fmla="*/ 0 h 2485787"/>
              <a:gd name="connsiteX2" fmla="*/ 8554236 w 8968542"/>
              <a:gd name="connsiteY2" fmla="*/ 0 h 2485787"/>
              <a:gd name="connsiteX3" fmla="*/ 8968542 w 8968542"/>
              <a:gd name="connsiteY3" fmla="*/ 414306 h 2485787"/>
              <a:gd name="connsiteX4" fmla="*/ 8968542 w 8968542"/>
              <a:gd name="connsiteY4" fmla="*/ 2071481 h 2485787"/>
              <a:gd name="connsiteX5" fmla="*/ 8554236 w 8968542"/>
              <a:gd name="connsiteY5" fmla="*/ 2485787 h 2485787"/>
              <a:gd name="connsiteX6" fmla="*/ 414306 w 8968542"/>
              <a:gd name="connsiteY6" fmla="*/ 2485787 h 2485787"/>
              <a:gd name="connsiteX7" fmla="*/ 0 w 8968542"/>
              <a:gd name="connsiteY7" fmla="*/ 2071481 h 2485787"/>
              <a:gd name="connsiteX8" fmla="*/ 0 w 8968542"/>
              <a:gd name="connsiteY8"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8542" h="2485787" extrusionOk="0">
                <a:moveTo>
                  <a:pt x="0" y="414306"/>
                </a:moveTo>
                <a:cubicBezTo>
                  <a:pt x="28719" y="184667"/>
                  <a:pt x="188021" y="-3049"/>
                  <a:pt x="414306" y="0"/>
                </a:cubicBezTo>
                <a:cubicBezTo>
                  <a:pt x="3660779" y="-131139"/>
                  <a:pt x="6781391" y="-160892"/>
                  <a:pt x="8554236" y="0"/>
                </a:cubicBezTo>
                <a:cubicBezTo>
                  <a:pt x="8756263" y="-15154"/>
                  <a:pt x="8955406" y="182829"/>
                  <a:pt x="8968542" y="414306"/>
                </a:cubicBezTo>
                <a:cubicBezTo>
                  <a:pt x="8980802" y="942491"/>
                  <a:pt x="8909321" y="1774160"/>
                  <a:pt x="8968542" y="2071481"/>
                </a:cubicBezTo>
                <a:cubicBezTo>
                  <a:pt x="8941070" y="2322084"/>
                  <a:pt x="8788054" y="2484293"/>
                  <a:pt x="8554236" y="2485787"/>
                </a:cubicBezTo>
                <a:cubicBezTo>
                  <a:pt x="4651870" y="2581735"/>
                  <a:pt x="4140090" y="2404931"/>
                  <a:pt x="414306" y="2485787"/>
                </a:cubicBezTo>
                <a:cubicBezTo>
                  <a:pt x="168959" y="2449974"/>
                  <a:pt x="21197" y="2284708"/>
                  <a:pt x="0" y="2071481"/>
                </a:cubicBezTo>
                <a:cubicBezTo>
                  <a:pt x="137050" y="1571710"/>
                  <a:pt x="86951" y="1171077"/>
                  <a:pt x="0" y="414306"/>
                </a:cubicBezTo>
                <a:close/>
              </a:path>
            </a:pathLst>
          </a:custGeom>
          <a:noFill/>
          <a:ln w="38100">
            <a:solidFill>
              <a:srgbClr val="FF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vi-VN" sz="2000" dirty="0"/>
              <a:t>1. Phương án để có thể đóng được một chiếc cọc xuống đất một cách dễ dàng là ta sử dụng cọc có đầu nhọn cắm xuống đất. Vì diện tích tiếp xúc càng nhỏ thì áp suất sẽ càng lớn giúp cọc đâm sâu vào đất dễ dàng.</a:t>
            </a:r>
            <a:endParaRPr lang="en-US" sz="2000" dirty="0"/>
          </a:p>
          <a:p>
            <a:pPr algn="just"/>
            <a:r>
              <a:rPr lang="vi-VN" sz="2000" dirty="0"/>
              <a:t>2. Để xe ô tô có thể vượt qua vùng đất sụt lún người ta thường sử dụng một tấm gỗ đặt trên vùng đất lún, khi đó ô tô đi qua tấm gỗ sẽ gây ra áp lực lên tấm gỗ và mặt đất, như vật diện tích của tấm gỗ càng rộng thì áp suất lên đất càng nhỏ, sẽ không bị lún nữa.</a:t>
            </a:r>
            <a:endParaRPr lang="en-US" sz="2000" dirty="0"/>
          </a:p>
        </p:txBody>
      </p:sp>
      <p:sp>
        <p:nvSpPr>
          <p:cNvPr id="3" name="Oval 2">
            <a:extLst>
              <a:ext uri="{FF2B5EF4-FFF2-40B4-BE49-F238E27FC236}">
                <a16:creationId xmlns:a16="http://schemas.microsoft.com/office/drawing/2014/main" id="{BB0FA6FB-9623-7E39-7EC8-9F9F2FEC99DD}"/>
              </a:ext>
            </a:extLst>
          </p:cNvPr>
          <p:cNvSpPr/>
          <p:nvPr/>
        </p:nvSpPr>
        <p:spPr>
          <a:xfrm>
            <a:off x="2699522" y="1849348"/>
            <a:ext cx="3744932" cy="601011"/>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00"/>
                </a:solidFill>
              </a:rPr>
              <a:t>Giải</a:t>
            </a:r>
            <a:r>
              <a:rPr lang="en-US" sz="2800" b="1" dirty="0">
                <a:solidFill>
                  <a:srgbClr val="000000"/>
                </a:solidFill>
              </a:rPr>
              <a:t>:</a:t>
            </a:r>
          </a:p>
        </p:txBody>
      </p:sp>
    </p:spTree>
    <p:extLst>
      <p:ext uri="{BB962C8B-B14F-4D97-AF65-F5344CB8AC3E}">
        <p14:creationId xmlns:p14="http://schemas.microsoft.com/office/powerpoint/2010/main" val="21808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additive="base">
                                        <p:cTn id="22"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4078838" y="863002"/>
            <a:ext cx="4643121" cy="1328023"/>
          </a:xfrm>
          <a:custGeom>
            <a:avLst/>
            <a:gdLst>
              <a:gd name="connsiteX0" fmla="*/ 0 w 4643121"/>
              <a:gd name="connsiteY0" fmla="*/ 221342 h 1328023"/>
              <a:gd name="connsiteX1" fmla="*/ 221342 w 4643121"/>
              <a:gd name="connsiteY1" fmla="*/ 0 h 1328023"/>
              <a:gd name="connsiteX2" fmla="*/ 4421779 w 4643121"/>
              <a:gd name="connsiteY2" fmla="*/ 0 h 1328023"/>
              <a:gd name="connsiteX3" fmla="*/ 4643121 w 4643121"/>
              <a:gd name="connsiteY3" fmla="*/ 221342 h 1328023"/>
              <a:gd name="connsiteX4" fmla="*/ 4643121 w 4643121"/>
              <a:gd name="connsiteY4" fmla="*/ 1106681 h 1328023"/>
              <a:gd name="connsiteX5" fmla="*/ 4421779 w 4643121"/>
              <a:gd name="connsiteY5" fmla="*/ 1328023 h 1328023"/>
              <a:gd name="connsiteX6" fmla="*/ 221342 w 4643121"/>
              <a:gd name="connsiteY6" fmla="*/ 1328023 h 1328023"/>
              <a:gd name="connsiteX7" fmla="*/ 0 w 4643121"/>
              <a:gd name="connsiteY7" fmla="*/ 1106681 h 1328023"/>
              <a:gd name="connsiteX8" fmla="*/ 0 w 4643121"/>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21" h="1328023" fill="none" extrusionOk="0">
                <a:moveTo>
                  <a:pt x="0" y="221342"/>
                </a:moveTo>
                <a:cubicBezTo>
                  <a:pt x="-371" y="103117"/>
                  <a:pt x="93077" y="-5988"/>
                  <a:pt x="221342" y="0"/>
                </a:cubicBezTo>
                <a:cubicBezTo>
                  <a:pt x="1208106" y="133560"/>
                  <a:pt x="3675598" y="-24436"/>
                  <a:pt x="4421779" y="0"/>
                </a:cubicBezTo>
                <a:cubicBezTo>
                  <a:pt x="4550752" y="9529"/>
                  <a:pt x="4637099" y="89938"/>
                  <a:pt x="4643121" y="221342"/>
                </a:cubicBezTo>
                <a:cubicBezTo>
                  <a:pt x="4689483" y="546711"/>
                  <a:pt x="4722586" y="991383"/>
                  <a:pt x="4643121" y="1106681"/>
                </a:cubicBezTo>
                <a:cubicBezTo>
                  <a:pt x="4629235" y="1218658"/>
                  <a:pt x="4539768" y="1339397"/>
                  <a:pt x="4421779" y="1328023"/>
                </a:cubicBezTo>
                <a:cubicBezTo>
                  <a:pt x="3185269" y="1217271"/>
                  <a:pt x="1601529" y="1335844"/>
                  <a:pt x="221342" y="1328023"/>
                </a:cubicBezTo>
                <a:cubicBezTo>
                  <a:pt x="112516" y="1346878"/>
                  <a:pt x="15494" y="1219382"/>
                  <a:pt x="0" y="1106681"/>
                </a:cubicBezTo>
                <a:cubicBezTo>
                  <a:pt x="50074" y="916088"/>
                  <a:pt x="-20232" y="587203"/>
                  <a:pt x="0" y="221342"/>
                </a:cubicBezTo>
                <a:close/>
              </a:path>
              <a:path w="4643121" h="1328023" stroke="0" extrusionOk="0">
                <a:moveTo>
                  <a:pt x="0" y="221342"/>
                </a:moveTo>
                <a:cubicBezTo>
                  <a:pt x="3692" y="98992"/>
                  <a:pt x="112538" y="-16199"/>
                  <a:pt x="221342" y="0"/>
                </a:cubicBezTo>
                <a:cubicBezTo>
                  <a:pt x="1381432" y="-131139"/>
                  <a:pt x="3040215" y="-160892"/>
                  <a:pt x="4421779" y="0"/>
                </a:cubicBezTo>
                <a:cubicBezTo>
                  <a:pt x="4535698" y="-4710"/>
                  <a:pt x="4619694" y="94350"/>
                  <a:pt x="4643121" y="221342"/>
                </a:cubicBezTo>
                <a:cubicBezTo>
                  <a:pt x="4581241" y="599628"/>
                  <a:pt x="4648353" y="1004476"/>
                  <a:pt x="4643121" y="1106681"/>
                </a:cubicBezTo>
                <a:cubicBezTo>
                  <a:pt x="4634680" y="1235620"/>
                  <a:pt x="4548362" y="1326728"/>
                  <a:pt x="4421779" y="1328023"/>
                </a:cubicBezTo>
                <a:cubicBezTo>
                  <a:pt x="3037682" y="1423971"/>
                  <a:pt x="925615"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b="1" dirty="0" err="1">
                <a:solidFill>
                  <a:srgbClr val="FF0000"/>
                </a:solidFill>
              </a:rPr>
              <a:t>Áp</a:t>
            </a:r>
            <a:r>
              <a:rPr lang="en-US" sz="2400" b="1" dirty="0">
                <a:solidFill>
                  <a:srgbClr val="FF0000"/>
                </a:solidFill>
              </a:rPr>
              <a:t> </a:t>
            </a:r>
            <a:r>
              <a:rPr lang="en-US" sz="2400" b="1" dirty="0" err="1">
                <a:solidFill>
                  <a:srgbClr val="FF0000"/>
                </a:solidFill>
              </a:rPr>
              <a:t>suất</a:t>
            </a:r>
            <a:r>
              <a:rPr lang="en-US" sz="2400" b="1" dirty="0">
                <a:solidFill>
                  <a:srgbClr val="FF0000"/>
                </a:solidFill>
              </a:rPr>
              <a:t> do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vụ</a:t>
            </a:r>
            <a:r>
              <a:rPr lang="en-US" sz="2400" b="1" dirty="0">
                <a:solidFill>
                  <a:srgbClr val="FF0000"/>
                </a:solidFill>
              </a:rPr>
              <a:t> </a:t>
            </a:r>
            <a:r>
              <a:rPr lang="en-US" sz="2400" b="1" dirty="0" err="1">
                <a:solidFill>
                  <a:srgbClr val="FF0000"/>
                </a:solidFill>
              </a:rPr>
              <a:t>nổ</a:t>
            </a:r>
            <a:r>
              <a:rPr lang="en-US" sz="2400" b="1" dirty="0">
                <a:solidFill>
                  <a:srgbClr val="FF0000"/>
                </a:solidFill>
              </a:rPr>
              <a:t> </a:t>
            </a:r>
            <a:r>
              <a:rPr lang="en-US" sz="2400" b="1" dirty="0" err="1">
                <a:solidFill>
                  <a:srgbClr val="FF0000"/>
                </a:solidFill>
              </a:rPr>
              <a:t>gây</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nứt</a:t>
            </a:r>
            <a:r>
              <a:rPr lang="en-US" sz="2400" b="1" dirty="0">
                <a:solidFill>
                  <a:srgbClr val="FF0000"/>
                </a:solidFill>
              </a:rPr>
              <a:t>, </a:t>
            </a:r>
            <a:r>
              <a:rPr lang="en-US" sz="2400" b="1" dirty="0" err="1">
                <a:solidFill>
                  <a:srgbClr val="FF0000"/>
                </a:solidFill>
              </a:rPr>
              <a:t>đổ</a:t>
            </a:r>
            <a:r>
              <a:rPr lang="en-US" sz="2400" b="1" dirty="0">
                <a:solidFill>
                  <a:srgbClr val="FF0000"/>
                </a:solidFill>
              </a:rPr>
              <a:t> </a:t>
            </a:r>
            <a:r>
              <a:rPr lang="en-US" sz="2400" b="1" dirty="0" err="1">
                <a:solidFill>
                  <a:srgbClr val="FF0000"/>
                </a:solidFill>
              </a:rPr>
              <a:t>vỡ</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công</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xây</a:t>
            </a:r>
            <a:r>
              <a:rPr lang="en-US" sz="2400" b="1" dirty="0">
                <a:solidFill>
                  <a:srgbClr val="FF0000"/>
                </a:solidFill>
              </a:rPr>
              <a:t> </a:t>
            </a:r>
            <a:r>
              <a:rPr lang="en-US" sz="2400" b="1" dirty="0" err="1">
                <a:solidFill>
                  <a:srgbClr val="FF0000"/>
                </a:solidFill>
              </a:rPr>
              <a:t>dựng</a:t>
            </a:r>
            <a:endParaRPr lang="en-US" sz="2400" b="1" dirty="0">
              <a:solidFill>
                <a:srgbClr val="FF0000"/>
              </a:solidFill>
            </a:endParaRPr>
          </a:p>
        </p:txBody>
      </p:sp>
      <p:grpSp>
        <p:nvGrpSpPr>
          <p:cNvPr id="9" name="Group 8">
            <a:extLst>
              <a:ext uri="{FF2B5EF4-FFF2-40B4-BE49-F238E27FC236}">
                <a16:creationId xmlns:a16="http://schemas.microsoft.com/office/drawing/2014/main" id="{8BF5807E-8079-6DFD-0E54-137EFD9FADE0}"/>
              </a:ext>
            </a:extLst>
          </p:cNvPr>
          <p:cNvGrpSpPr/>
          <p:nvPr/>
        </p:nvGrpSpPr>
        <p:grpSpPr>
          <a:xfrm>
            <a:off x="3677504" y="2358622"/>
            <a:ext cx="2815763" cy="1795794"/>
            <a:chOff x="3698053" y="2409992"/>
            <a:chExt cx="2815763" cy="1795794"/>
          </a:xfrm>
        </p:grpSpPr>
        <p:pic>
          <p:nvPicPr>
            <p:cNvPr id="1026" name="Picture 2" descr="Vì sao nhà mới xây bị nứt tường? 5 cách xử lý bạn nên biết">
              <a:extLst>
                <a:ext uri="{FF2B5EF4-FFF2-40B4-BE49-F238E27FC236}">
                  <a16:creationId xmlns:a16="http://schemas.microsoft.com/office/drawing/2014/main" id="{94EB7778-B71A-AEC4-4B72-FABED7A38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53" y="2409992"/>
              <a:ext cx="2815763" cy="15768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287F4E4-9108-6A42-DF1D-187973B22114}"/>
                </a:ext>
              </a:extLst>
            </p:cNvPr>
            <p:cNvSpPr/>
            <p:nvPr/>
          </p:nvSpPr>
          <p:spPr>
            <a:xfrm>
              <a:off x="4181582" y="3665081"/>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Nứt</a:t>
              </a:r>
              <a:r>
                <a:rPr lang="en-US" sz="2000" b="1" dirty="0">
                  <a:solidFill>
                    <a:srgbClr val="FF0000"/>
                  </a:solidFill>
                </a:rPr>
                <a:t> </a:t>
              </a:r>
              <a:r>
                <a:rPr lang="en-US" sz="2000" b="1" dirty="0" err="1">
                  <a:solidFill>
                    <a:srgbClr val="FF0000"/>
                  </a:solidFill>
                </a:rPr>
                <a:t>tường</a:t>
              </a:r>
              <a:endParaRPr lang="en-US" sz="2000" b="1" dirty="0">
                <a:solidFill>
                  <a:srgbClr val="FF0000"/>
                </a:solidFill>
              </a:endParaRPr>
            </a:p>
          </p:txBody>
        </p:sp>
      </p:grpSp>
      <p:grpSp>
        <p:nvGrpSpPr>
          <p:cNvPr id="13" name="Group 12">
            <a:extLst>
              <a:ext uri="{FF2B5EF4-FFF2-40B4-BE49-F238E27FC236}">
                <a16:creationId xmlns:a16="http://schemas.microsoft.com/office/drawing/2014/main" id="{8D0B5387-AD17-443A-63BB-FCFAE958EBE0}"/>
              </a:ext>
            </a:extLst>
          </p:cNvPr>
          <p:cNvGrpSpPr/>
          <p:nvPr/>
        </p:nvGrpSpPr>
        <p:grpSpPr>
          <a:xfrm>
            <a:off x="6329523" y="3063280"/>
            <a:ext cx="2652351" cy="1917571"/>
            <a:chOff x="6329523" y="3063280"/>
            <a:chExt cx="2652351" cy="1917571"/>
          </a:xfrm>
        </p:grpSpPr>
        <p:pic>
          <p:nvPicPr>
            <p:cNvPr id="1028" name="Picture 4" descr="Gấp rút giải cứu 40 công nhân vụ sập hầm ở Ấn Độ">
              <a:extLst>
                <a:ext uri="{FF2B5EF4-FFF2-40B4-BE49-F238E27FC236}">
                  <a16:creationId xmlns:a16="http://schemas.microsoft.com/office/drawing/2014/main" id="{8B1D84A9-6337-8972-1715-25AF70630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523" y="3063280"/>
              <a:ext cx="2652351" cy="15768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9EA59B7F-1C4F-0D86-B44D-C89C12D14D1D}"/>
                </a:ext>
              </a:extLst>
            </p:cNvPr>
            <p:cNvSpPr/>
            <p:nvPr/>
          </p:nvSpPr>
          <p:spPr>
            <a:xfrm>
              <a:off x="6813217" y="4440146"/>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Sập</a:t>
              </a:r>
              <a:r>
                <a:rPr lang="en-US" sz="2000" b="1" dirty="0">
                  <a:solidFill>
                    <a:srgbClr val="FF0000"/>
                  </a:solidFill>
                </a:rPr>
                <a:t> </a:t>
              </a:r>
              <a:r>
                <a:rPr lang="en-US" sz="2000" b="1" dirty="0" err="1">
                  <a:solidFill>
                    <a:srgbClr val="FF0000"/>
                  </a:solidFill>
                </a:rPr>
                <a:t>hầm</a:t>
              </a:r>
              <a:endParaRPr lang="en-US" sz="2000" b="1" dirty="0">
                <a:solidFill>
                  <a:srgbClr val="FF000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904180" y="239853"/>
            <a:ext cx="4921322" cy="2553891"/>
          </a:xfrm>
          <a:custGeom>
            <a:avLst/>
            <a:gdLst>
              <a:gd name="connsiteX0" fmla="*/ 0 w 4921322"/>
              <a:gd name="connsiteY0" fmla="*/ 425657 h 2553891"/>
              <a:gd name="connsiteX1" fmla="*/ 425657 w 4921322"/>
              <a:gd name="connsiteY1" fmla="*/ 0 h 2553891"/>
              <a:gd name="connsiteX2" fmla="*/ 4495665 w 4921322"/>
              <a:gd name="connsiteY2" fmla="*/ 0 h 2553891"/>
              <a:gd name="connsiteX3" fmla="*/ 4921322 w 4921322"/>
              <a:gd name="connsiteY3" fmla="*/ 425657 h 2553891"/>
              <a:gd name="connsiteX4" fmla="*/ 4921322 w 4921322"/>
              <a:gd name="connsiteY4" fmla="*/ 2128234 h 2553891"/>
              <a:gd name="connsiteX5" fmla="*/ 4495665 w 4921322"/>
              <a:gd name="connsiteY5" fmla="*/ 2553891 h 2553891"/>
              <a:gd name="connsiteX6" fmla="*/ 425657 w 4921322"/>
              <a:gd name="connsiteY6" fmla="*/ 2553891 h 2553891"/>
              <a:gd name="connsiteX7" fmla="*/ 0 w 4921322"/>
              <a:gd name="connsiteY7" fmla="*/ 2128234 h 2553891"/>
              <a:gd name="connsiteX8" fmla="*/ 0 w 4921322"/>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322" h="2553891" fill="none" extrusionOk="0">
                <a:moveTo>
                  <a:pt x="0" y="425657"/>
                </a:moveTo>
                <a:cubicBezTo>
                  <a:pt x="-3891" y="232668"/>
                  <a:pt x="175787" y="-14704"/>
                  <a:pt x="425657" y="0"/>
                </a:cubicBezTo>
                <a:cubicBezTo>
                  <a:pt x="1874023" y="133560"/>
                  <a:pt x="2722944" y="-24436"/>
                  <a:pt x="4495665" y="0"/>
                </a:cubicBezTo>
                <a:cubicBezTo>
                  <a:pt x="4748712" y="25437"/>
                  <a:pt x="4913414" y="178545"/>
                  <a:pt x="4921322" y="425657"/>
                </a:cubicBezTo>
                <a:cubicBezTo>
                  <a:pt x="4860091" y="969568"/>
                  <a:pt x="4768488" y="1331992"/>
                  <a:pt x="4921322" y="2128234"/>
                </a:cubicBezTo>
                <a:cubicBezTo>
                  <a:pt x="4884425" y="2336036"/>
                  <a:pt x="4720691" y="2580777"/>
                  <a:pt x="4495665" y="2553891"/>
                </a:cubicBezTo>
                <a:cubicBezTo>
                  <a:pt x="2714001" y="2443139"/>
                  <a:pt x="903285" y="2561712"/>
                  <a:pt x="425657" y="2553891"/>
                </a:cubicBezTo>
                <a:cubicBezTo>
                  <a:pt x="212317" y="2584445"/>
                  <a:pt x="10627" y="2356773"/>
                  <a:pt x="0" y="2128234"/>
                </a:cubicBezTo>
                <a:cubicBezTo>
                  <a:pt x="-147229" y="1855546"/>
                  <a:pt x="74976" y="627456"/>
                  <a:pt x="0" y="425657"/>
                </a:cubicBezTo>
                <a:close/>
              </a:path>
              <a:path w="4921322" h="2553891" stroke="0" extrusionOk="0">
                <a:moveTo>
                  <a:pt x="0" y="425657"/>
                </a:moveTo>
                <a:cubicBezTo>
                  <a:pt x="32147" y="189651"/>
                  <a:pt x="194790" y="-5082"/>
                  <a:pt x="425657" y="0"/>
                </a:cubicBezTo>
                <a:cubicBezTo>
                  <a:pt x="1596671" y="-131139"/>
                  <a:pt x="3106448" y="-160892"/>
                  <a:pt x="4495665" y="0"/>
                </a:cubicBezTo>
                <a:cubicBezTo>
                  <a:pt x="4724552" y="-3506"/>
                  <a:pt x="4886138" y="183442"/>
                  <a:pt x="4921322" y="425657"/>
                </a:cubicBezTo>
                <a:cubicBezTo>
                  <a:pt x="5035612" y="1185440"/>
                  <a:pt x="4943691" y="1862769"/>
                  <a:pt x="4921322" y="2128234"/>
                </a:cubicBezTo>
                <a:cubicBezTo>
                  <a:pt x="4908863" y="2373199"/>
                  <a:pt x="4767176" y="2543017"/>
                  <a:pt x="4495665" y="2553891"/>
                </a:cubicBezTo>
                <a:cubicBezTo>
                  <a:pt x="2638703" y="2649839"/>
                  <a:pt x="2157721" y="2473035"/>
                  <a:pt x="425657" y="2553891"/>
                </a:cubicBezTo>
                <a:cubicBezTo>
                  <a:pt x="176169" y="2522687"/>
                  <a:pt x="8992" y="2356706"/>
                  <a:pt x="0" y="2128234"/>
                </a:cubicBezTo>
                <a:cubicBezTo>
                  <a:pt x="6393" y="1478589"/>
                  <a:pt x="-121374" y="1150423"/>
                  <a:pt x="0" y="42565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lao</a:t>
            </a:r>
            <a:r>
              <a:rPr lang="en-US" sz="2400" dirty="0">
                <a:solidFill>
                  <a:srgbClr val="FF0000"/>
                </a:solidFill>
              </a:rPr>
              <a:t> </a:t>
            </a:r>
            <a:r>
              <a:rPr lang="en-US" sz="2400" dirty="0" err="1">
                <a:solidFill>
                  <a:srgbClr val="FF0000"/>
                </a:solidFill>
              </a:rPr>
              <a:t>động</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chọn</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thay</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vuông</a:t>
            </a:r>
            <a:r>
              <a:rPr lang="en-US" sz="2400" dirty="0">
                <a:solidFill>
                  <a:srgbClr val="FF0000"/>
                </a:solidFill>
              </a:rPr>
              <a:t> do </a:t>
            </a:r>
            <a:r>
              <a:rPr lang="en-US" sz="2400" dirty="0" err="1">
                <a:solidFill>
                  <a:srgbClr val="FF0000"/>
                </a:solidFill>
              </a:rPr>
              <a:t>diện</a:t>
            </a:r>
            <a:r>
              <a:rPr lang="en-US" sz="2400" dirty="0">
                <a:solidFill>
                  <a:srgbClr val="FF0000"/>
                </a:solidFill>
              </a:rPr>
              <a:t> </a:t>
            </a:r>
            <a:r>
              <a:rPr lang="en-US" sz="2400" dirty="0" err="1">
                <a:solidFill>
                  <a:srgbClr val="FF0000"/>
                </a:solidFill>
              </a:rPr>
              <a:t>tích</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ép</a:t>
            </a:r>
            <a:r>
              <a:rPr lang="en-US" sz="2400" dirty="0">
                <a:solidFill>
                  <a:srgbClr val="FF0000"/>
                </a:solidFill>
              </a:rPr>
              <a:t> </a:t>
            </a:r>
            <a:r>
              <a:rPr lang="en-US" sz="2400" dirty="0" err="1">
                <a:solidFill>
                  <a:srgbClr val="FF0000"/>
                </a:solidFill>
              </a:rPr>
              <a:t>càng</a:t>
            </a:r>
            <a:r>
              <a:rPr lang="en-US" sz="2400" dirty="0">
                <a:solidFill>
                  <a:srgbClr val="FF0000"/>
                </a:solidFill>
              </a:rPr>
              <a:t> </a:t>
            </a:r>
            <a:r>
              <a:rPr lang="en-US" sz="2400" dirty="0" err="1">
                <a:solidFill>
                  <a:srgbClr val="FF0000"/>
                </a:solidFill>
              </a:rPr>
              <a:t>nhỏ</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thì</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hơn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sâ</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hơn</a:t>
            </a:r>
            <a:r>
              <a:rPr lang="en-US" sz="2400" dirty="0">
                <a:solidFill>
                  <a:srgbClr val="FF0000"/>
                </a:solidFill>
              </a:rPr>
              <a:t>.</a:t>
            </a:r>
          </a:p>
        </p:txBody>
      </p:sp>
      <p:pic>
        <p:nvPicPr>
          <p:cNvPr id="2050" name="Picture 2" descr="Đầu xẻng tròn mũi nhọn (màu đen) HM347">
            <a:extLst>
              <a:ext uri="{FF2B5EF4-FFF2-40B4-BE49-F238E27FC236}">
                <a16:creationId xmlns:a16="http://schemas.microsoft.com/office/drawing/2014/main" id="{7C1BDC0B-15D3-D0FF-0286-F9D5E454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81" y="3025538"/>
            <a:ext cx="1684961" cy="1684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ẻng vuông 2 size | Shopee Việt Nam">
            <a:extLst>
              <a:ext uri="{FF2B5EF4-FFF2-40B4-BE49-F238E27FC236}">
                <a16:creationId xmlns:a16="http://schemas.microsoft.com/office/drawing/2014/main" id="{5EF0ABC4-750A-D71A-09BB-81AD0825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812" y="3025537"/>
            <a:ext cx="1684961" cy="16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2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736646"/>
          </a:xfrm>
          <a:custGeom>
            <a:avLst/>
            <a:gdLst>
              <a:gd name="connsiteX0" fmla="*/ 0 w 5419619"/>
              <a:gd name="connsiteY0" fmla="*/ 289447 h 1736646"/>
              <a:gd name="connsiteX1" fmla="*/ 289447 w 5419619"/>
              <a:gd name="connsiteY1" fmla="*/ 0 h 1736646"/>
              <a:gd name="connsiteX2" fmla="*/ 5130172 w 5419619"/>
              <a:gd name="connsiteY2" fmla="*/ 0 h 1736646"/>
              <a:gd name="connsiteX3" fmla="*/ 5419619 w 5419619"/>
              <a:gd name="connsiteY3" fmla="*/ 289447 h 1736646"/>
              <a:gd name="connsiteX4" fmla="*/ 5419619 w 5419619"/>
              <a:gd name="connsiteY4" fmla="*/ 1447199 h 1736646"/>
              <a:gd name="connsiteX5" fmla="*/ 5130172 w 5419619"/>
              <a:gd name="connsiteY5" fmla="*/ 1736646 h 1736646"/>
              <a:gd name="connsiteX6" fmla="*/ 289447 w 5419619"/>
              <a:gd name="connsiteY6" fmla="*/ 1736646 h 1736646"/>
              <a:gd name="connsiteX7" fmla="*/ 0 w 5419619"/>
              <a:gd name="connsiteY7" fmla="*/ 1447199 h 1736646"/>
              <a:gd name="connsiteX8" fmla="*/ 0 w 5419619"/>
              <a:gd name="connsiteY8"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736646" fill="none" extrusionOk="0">
                <a:moveTo>
                  <a:pt x="0" y="289447"/>
                </a:moveTo>
                <a:cubicBezTo>
                  <a:pt x="-1662" y="147576"/>
                  <a:pt x="112424" y="-17072"/>
                  <a:pt x="289447" y="0"/>
                </a:cubicBezTo>
                <a:cubicBezTo>
                  <a:pt x="884671" y="133560"/>
                  <a:pt x="4254710" y="-24436"/>
                  <a:pt x="5130172" y="0"/>
                </a:cubicBezTo>
                <a:cubicBezTo>
                  <a:pt x="5307290" y="24443"/>
                  <a:pt x="5407636" y="111365"/>
                  <a:pt x="5419619" y="289447"/>
                </a:cubicBezTo>
                <a:cubicBezTo>
                  <a:pt x="5382181" y="450693"/>
                  <a:pt x="5438242" y="868701"/>
                  <a:pt x="5419619" y="1447199"/>
                </a:cubicBezTo>
                <a:cubicBezTo>
                  <a:pt x="5402978" y="1594751"/>
                  <a:pt x="5287601" y="1743136"/>
                  <a:pt x="5130172" y="1736646"/>
                </a:cubicBezTo>
                <a:cubicBezTo>
                  <a:pt x="4008749" y="1625894"/>
                  <a:pt x="885583" y="1744467"/>
                  <a:pt x="289447" y="1736646"/>
                </a:cubicBezTo>
                <a:cubicBezTo>
                  <a:pt x="137354" y="1747556"/>
                  <a:pt x="16647" y="1596803"/>
                  <a:pt x="0" y="1447199"/>
                </a:cubicBezTo>
                <a:cubicBezTo>
                  <a:pt x="49216" y="1093568"/>
                  <a:pt x="-10077" y="764950"/>
                  <a:pt x="0" y="289447"/>
                </a:cubicBezTo>
                <a:close/>
              </a:path>
              <a:path w="5419619" h="1736646" stroke="0" extrusionOk="0">
                <a:moveTo>
                  <a:pt x="0" y="289447"/>
                </a:moveTo>
                <a:cubicBezTo>
                  <a:pt x="4372" y="129465"/>
                  <a:pt x="145345" y="-18989"/>
                  <a:pt x="289447" y="0"/>
                </a:cubicBezTo>
                <a:cubicBezTo>
                  <a:pt x="1295546" y="-131139"/>
                  <a:pt x="3346418" y="-160892"/>
                  <a:pt x="5130172" y="0"/>
                </a:cubicBezTo>
                <a:cubicBezTo>
                  <a:pt x="5285905" y="-2333"/>
                  <a:pt x="5395439" y="124690"/>
                  <a:pt x="5419619" y="289447"/>
                </a:cubicBezTo>
                <a:cubicBezTo>
                  <a:pt x="5336568" y="476912"/>
                  <a:pt x="5403921" y="990649"/>
                  <a:pt x="5419619" y="1447199"/>
                </a:cubicBezTo>
                <a:cubicBezTo>
                  <a:pt x="5411049" y="1613852"/>
                  <a:pt x="5308266" y="1731202"/>
                  <a:pt x="5130172" y="1736646"/>
                </a:cubicBezTo>
                <a:cubicBezTo>
                  <a:pt x="2765710" y="1832594"/>
                  <a:pt x="2351153" y="1655790"/>
                  <a:pt x="289447" y="1736646"/>
                </a:cubicBezTo>
                <a:cubicBezTo>
                  <a:pt x="122370" y="1721006"/>
                  <a:pt x="3247" y="1604668"/>
                  <a:pt x="0" y="1447199"/>
                </a:cubicBezTo>
                <a:cubicBezTo>
                  <a:pt x="-41669" y="934004"/>
                  <a:pt x="1896" y="525041"/>
                  <a:pt x="0" y="28944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giao</a:t>
            </a:r>
            <a:r>
              <a:rPr lang="en-US" sz="2400" dirty="0">
                <a:solidFill>
                  <a:srgbClr val="FF0000"/>
                </a:solidFill>
              </a:rPr>
              <a:t> </a:t>
            </a:r>
            <a:r>
              <a:rPr lang="en-US" sz="2400" dirty="0" err="1">
                <a:solidFill>
                  <a:srgbClr val="FF0000"/>
                </a:solidFill>
              </a:rPr>
              <a:t>thông</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xe</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tải</a:t>
            </a:r>
            <a:r>
              <a:rPr lang="en-US" sz="2400" dirty="0">
                <a:solidFill>
                  <a:srgbClr val="FF0000"/>
                </a:solidFill>
              </a:rPr>
              <a:t> </a:t>
            </a:r>
            <a:r>
              <a:rPr lang="en-US" sz="2400" dirty="0" err="1">
                <a:solidFill>
                  <a:srgbClr val="FF0000"/>
                </a:solidFill>
              </a:rPr>
              <a:t>trọng</a:t>
            </a:r>
            <a:r>
              <a:rPr lang="en-US" sz="2400" dirty="0">
                <a:solidFill>
                  <a:srgbClr val="FF0000"/>
                </a:solidFill>
              </a:rPr>
              <a:t> </a:t>
            </a:r>
            <a:r>
              <a:rPr lang="en-US" sz="2400" dirty="0" err="1">
                <a:solidFill>
                  <a:srgbClr val="FF0000"/>
                </a:solidFill>
              </a:rPr>
              <a:t>quá</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rất</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rãnh</a:t>
            </a:r>
            <a:r>
              <a:rPr lang="en-US" sz="2400" dirty="0">
                <a:solidFill>
                  <a:srgbClr val="FF0000"/>
                </a:solidFill>
              </a:rPr>
              <a:t> </a:t>
            </a:r>
            <a:r>
              <a:rPr lang="en-US" sz="2400" dirty="0" err="1">
                <a:solidFill>
                  <a:srgbClr val="FF0000"/>
                </a:solidFill>
              </a:rPr>
              <a:t>sâu</a:t>
            </a:r>
            <a:endParaRPr lang="en-US" sz="2400" dirty="0">
              <a:solidFill>
                <a:srgbClr val="FF0000"/>
              </a:solidFill>
            </a:endParaRPr>
          </a:p>
        </p:txBody>
      </p:sp>
      <p:pic>
        <p:nvPicPr>
          <p:cNvPr id="3" name="Picture 2" descr="A close-up of a truck on the road&#10;&#10;Description automatically generated">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308506" y="2468772"/>
            <a:ext cx="3836016" cy="2270706"/>
          </a:xfrm>
          <a:prstGeom prst="rect">
            <a:avLst/>
          </a:prstGeom>
          <a:ln w="57150">
            <a:solidFill>
              <a:srgbClr val="FF0000"/>
            </a:solidFill>
            <a:prstDash val="sysDash"/>
          </a:ln>
        </p:spPr>
      </p:pic>
    </p:spTree>
    <p:extLst>
      <p:ext uri="{BB962C8B-B14F-4D97-AF65-F5344CB8AC3E}">
        <p14:creationId xmlns:p14="http://schemas.microsoft.com/office/powerpoint/2010/main" val="347645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328023"/>
          </a:xfrm>
          <a:custGeom>
            <a:avLst/>
            <a:gdLst>
              <a:gd name="connsiteX0" fmla="*/ 0 w 5419619"/>
              <a:gd name="connsiteY0" fmla="*/ 221342 h 1328023"/>
              <a:gd name="connsiteX1" fmla="*/ 221342 w 5419619"/>
              <a:gd name="connsiteY1" fmla="*/ 0 h 1328023"/>
              <a:gd name="connsiteX2" fmla="*/ 5198277 w 5419619"/>
              <a:gd name="connsiteY2" fmla="*/ 0 h 1328023"/>
              <a:gd name="connsiteX3" fmla="*/ 5419619 w 5419619"/>
              <a:gd name="connsiteY3" fmla="*/ 221342 h 1328023"/>
              <a:gd name="connsiteX4" fmla="*/ 5419619 w 5419619"/>
              <a:gd name="connsiteY4" fmla="*/ 1106681 h 1328023"/>
              <a:gd name="connsiteX5" fmla="*/ 5198277 w 5419619"/>
              <a:gd name="connsiteY5" fmla="*/ 1328023 h 1328023"/>
              <a:gd name="connsiteX6" fmla="*/ 221342 w 5419619"/>
              <a:gd name="connsiteY6" fmla="*/ 1328023 h 1328023"/>
              <a:gd name="connsiteX7" fmla="*/ 0 w 5419619"/>
              <a:gd name="connsiteY7" fmla="*/ 1106681 h 1328023"/>
              <a:gd name="connsiteX8" fmla="*/ 0 w 5419619"/>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328023" fill="none" extrusionOk="0">
                <a:moveTo>
                  <a:pt x="0" y="221342"/>
                </a:moveTo>
                <a:cubicBezTo>
                  <a:pt x="-371" y="103117"/>
                  <a:pt x="93077" y="-5988"/>
                  <a:pt x="221342" y="0"/>
                </a:cubicBezTo>
                <a:cubicBezTo>
                  <a:pt x="1011036" y="133560"/>
                  <a:pt x="4469128" y="-24436"/>
                  <a:pt x="5198277" y="0"/>
                </a:cubicBezTo>
                <a:cubicBezTo>
                  <a:pt x="5327250" y="9529"/>
                  <a:pt x="5413597" y="89938"/>
                  <a:pt x="5419619" y="221342"/>
                </a:cubicBezTo>
                <a:cubicBezTo>
                  <a:pt x="5465981" y="546711"/>
                  <a:pt x="5499084" y="991383"/>
                  <a:pt x="5419619" y="1106681"/>
                </a:cubicBezTo>
                <a:cubicBezTo>
                  <a:pt x="5405733" y="1218658"/>
                  <a:pt x="5316266" y="1339397"/>
                  <a:pt x="5198277" y="1328023"/>
                </a:cubicBezTo>
                <a:cubicBezTo>
                  <a:pt x="3702585" y="1217271"/>
                  <a:pt x="1806893" y="1335844"/>
                  <a:pt x="221342" y="1328023"/>
                </a:cubicBezTo>
                <a:cubicBezTo>
                  <a:pt x="112516" y="1346878"/>
                  <a:pt x="15494" y="1219382"/>
                  <a:pt x="0" y="1106681"/>
                </a:cubicBezTo>
                <a:cubicBezTo>
                  <a:pt x="50074" y="916088"/>
                  <a:pt x="-20232" y="587203"/>
                  <a:pt x="0" y="221342"/>
                </a:cubicBezTo>
                <a:close/>
              </a:path>
              <a:path w="5419619" h="1328023" stroke="0" extrusionOk="0">
                <a:moveTo>
                  <a:pt x="0" y="221342"/>
                </a:moveTo>
                <a:cubicBezTo>
                  <a:pt x="3692" y="98992"/>
                  <a:pt x="112538" y="-16199"/>
                  <a:pt x="221342" y="0"/>
                </a:cubicBezTo>
                <a:cubicBezTo>
                  <a:pt x="1979405" y="-131139"/>
                  <a:pt x="4637687" y="-160892"/>
                  <a:pt x="5198277" y="0"/>
                </a:cubicBezTo>
                <a:cubicBezTo>
                  <a:pt x="5312196" y="-4710"/>
                  <a:pt x="5396192" y="94350"/>
                  <a:pt x="5419619" y="221342"/>
                </a:cubicBezTo>
                <a:cubicBezTo>
                  <a:pt x="5357739" y="599628"/>
                  <a:pt x="5424851" y="1004476"/>
                  <a:pt x="5419619" y="1106681"/>
                </a:cubicBezTo>
                <a:cubicBezTo>
                  <a:pt x="5411178" y="1235620"/>
                  <a:pt x="5324860" y="1326728"/>
                  <a:pt x="5198277" y="1328023"/>
                </a:cubicBezTo>
                <a:cubicBezTo>
                  <a:pt x="3909699" y="1423971"/>
                  <a:pt x="1583459"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xây</a:t>
            </a:r>
            <a:r>
              <a:rPr lang="en-US" sz="2400" dirty="0">
                <a:solidFill>
                  <a:srgbClr val="FF0000"/>
                </a:solidFill>
              </a:rPr>
              <a:t> </a:t>
            </a:r>
            <a:r>
              <a:rPr lang="en-US" sz="2400" dirty="0" err="1">
                <a:solidFill>
                  <a:srgbClr val="FF0000"/>
                </a:solidFill>
              </a:rPr>
              <a:t>dựng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móng</a:t>
            </a:r>
            <a:r>
              <a:rPr lang="en-US" sz="2400" dirty="0">
                <a:solidFill>
                  <a:srgbClr val="FF0000"/>
                </a:solidFill>
              </a:rPr>
              <a:t> </a:t>
            </a:r>
            <a:r>
              <a:rPr lang="en-US" sz="2400" dirty="0" err="1">
                <a:solidFill>
                  <a:srgbClr val="FF0000"/>
                </a:solidFill>
              </a:rPr>
              <a:t>nhà</a:t>
            </a:r>
            <a:r>
              <a:rPr lang="en-US" sz="2400" dirty="0">
                <a:solidFill>
                  <a:srgbClr val="FF0000"/>
                </a:solidFill>
              </a:rPr>
              <a:t> to </a:t>
            </a:r>
            <a:r>
              <a:rPr lang="en-US" sz="2400" dirty="0" err="1">
                <a:solidFill>
                  <a:srgbClr val="FF0000"/>
                </a:solidFill>
              </a:rPr>
              <a:t>rộng</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giảm</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xuống</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nhà</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endParaRPr lang="en-US" sz="2400" dirty="0">
              <a:solidFill>
                <a:srgbClr val="FF0000"/>
              </a:solidFill>
            </a:endParaRPr>
          </a:p>
        </p:txBody>
      </p:sp>
      <p:pic>
        <p:nvPicPr>
          <p:cNvPr id="3" name="Picture 2">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a:stretch/>
        </p:blipFill>
        <p:spPr>
          <a:xfrm>
            <a:off x="4226821" y="2033632"/>
            <a:ext cx="4033601" cy="2827679"/>
          </a:xfrm>
          <a:prstGeom prst="rect">
            <a:avLst/>
          </a:prstGeom>
          <a:ln w="57150">
            <a:solidFill>
              <a:srgbClr val="FF0000"/>
            </a:solidFill>
            <a:prstDash val="sysDash"/>
          </a:ln>
        </p:spPr>
      </p:pic>
    </p:spTree>
    <p:extLst>
      <p:ext uri="{BB962C8B-B14F-4D97-AF65-F5344CB8AC3E}">
        <p14:creationId xmlns:p14="http://schemas.microsoft.com/office/powerpoint/2010/main" val="37973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76B75494-6E9C-98BB-B35C-A52661F6F53C}"/>
                  </a:ext>
                </a:extLst>
              </p:cNvPr>
              <p:cNvSpPr/>
              <p:nvPr/>
            </p:nvSpPr>
            <p:spPr>
              <a:xfrm>
                <a:off x="652409" y="760288"/>
                <a:ext cx="7839182" cy="4188004"/>
              </a:xfrm>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olidFill>
                <a:schemeClr val="tx1">
                  <a:lumMod val="10000"/>
                  <a:lumOff val="90000"/>
                </a:schemeClr>
              </a:solidFill>
              <a:ln w="38100">
                <a:solidFill>
                  <a:srgbClr val="00B050"/>
                </a:solidFill>
                <a:prstDash val="lgDashDot"/>
                <a:extLst>
                  <a:ext uri="{C807C97D-BFC1-408E-A445-0C87EB9F89A2}">
                    <ask:lineSketchStyleProps xmlns:ask="http://schemas.microsoft.com/office/drawing/2018/sketchyshapes" sd="39901537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3200" dirty="0">
                    <a:solidFill>
                      <a:srgbClr val="000000"/>
                    </a:solidFill>
                  </a:rPr>
                  <a:t>Áp </a:t>
                </a:r>
                <a:r>
                  <a:rPr lang="en-US" sz="3200" dirty="0" err="1">
                    <a:solidFill>
                      <a:srgbClr val="000000"/>
                    </a:solidFill>
                  </a:rPr>
                  <a:t>lực</a:t>
                </a:r>
                <a:r>
                  <a:rPr lang="en-US" sz="3200" dirty="0">
                    <a:solidFill>
                      <a:srgbClr val="000000"/>
                    </a:solidFill>
                  </a:rPr>
                  <a:t> </a:t>
                </a:r>
                <a:r>
                  <a:rPr lang="en-US" sz="3200" dirty="0" err="1">
                    <a:solidFill>
                      <a:srgbClr val="000000"/>
                    </a:solidFill>
                  </a:rPr>
                  <a:t>là</a:t>
                </a:r>
                <a:r>
                  <a:rPr lang="en-US" sz="3200" dirty="0">
                    <a:solidFill>
                      <a:srgbClr val="000000"/>
                    </a:solidFill>
                  </a:rPr>
                  <a:t> </a:t>
                </a:r>
                <a:r>
                  <a:rPr lang="en-US" sz="3200" dirty="0" err="1">
                    <a:solidFill>
                      <a:srgbClr val="000000"/>
                    </a:solidFill>
                  </a:rPr>
                  <a:t>lực</a:t>
                </a:r>
                <a:r>
                  <a:rPr lang="en-US" sz="3200" dirty="0">
                    <a:solidFill>
                      <a:srgbClr val="000000"/>
                    </a:solidFill>
                  </a:rPr>
                  <a:t> </a:t>
                </a:r>
                <a:r>
                  <a:rPr lang="en-US" sz="3200" dirty="0" err="1">
                    <a:solidFill>
                      <a:srgbClr val="000000"/>
                    </a:solidFill>
                  </a:rPr>
                  <a:t>ép</a:t>
                </a:r>
                <a:r>
                  <a:rPr lang="en-US" sz="3200" dirty="0">
                    <a:solidFill>
                      <a:srgbClr val="000000"/>
                    </a:solidFill>
                  </a:rPr>
                  <a:t> </a:t>
                </a:r>
                <a:r>
                  <a:rPr lang="en-US" sz="3200" dirty="0" err="1">
                    <a:solidFill>
                      <a:srgbClr val="000000"/>
                    </a:solidFill>
                  </a:rPr>
                  <a:t>có</a:t>
                </a:r>
                <a:r>
                  <a:rPr lang="en-US" sz="3200" dirty="0">
                    <a:solidFill>
                      <a:srgbClr val="000000"/>
                    </a:solidFill>
                  </a:rPr>
                  <a:t> </a:t>
                </a:r>
                <a:r>
                  <a:rPr lang="en-US" sz="3200" dirty="0" err="1">
                    <a:solidFill>
                      <a:srgbClr val="000000"/>
                    </a:solidFill>
                  </a:rPr>
                  <a:t>phương</a:t>
                </a:r>
                <a:r>
                  <a:rPr lang="en-US" sz="3200" dirty="0">
                    <a:solidFill>
                      <a:srgbClr val="000000"/>
                    </a:solidFill>
                  </a:rPr>
                  <a:t> </a:t>
                </a:r>
                <a:r>
                  <a:rPr lang="en-US" sz="3200" dirty="0" err="1">
                    <a:solidFill>
                      <a:srgbClr val="000000"/>
                    </a:solidFill>
                  </a:rPr>
                  <a:t>vuông</a:t>
                </a:r>
                <a:r>
                  <a:rPr lang="en-US" sz="3200" dirty="0">
                    <a:solidFill>
                      <a:srgbClr val="000000"/>
                    </a:solidFill>
                  </a:rPr>
                  <a:t> </a:t>
                </a:r>
                <a:r>
                  <a:rPr lang="en-US" sz="3200" dirty="0" err="1">
                    <a:solidFill>
                      <a:srgbClr val="000000"/>
                    </a:solidFill>
                  </a:rPr>
                  <a:t>góc</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mặt</a:t>
                </a:r>
                <a:r>
                  <a:rPr lang="en-US" sz="3200" dirty="0">
                    <a:solidFill>
                      <a:srgbClr val="000000"/>
                    </a:solidFill>
                  </a:rPr>
                  <a:t> </a:t>
                </a:r>
                <a:r>
                  <a:rPr lang="en-US" sz="3200" dirty="0" err="1">
                    <a:solidFill>
                      <a:srgbClr val="000000"/>
                    </a:solidFill>
                  </a:rPr>
                  <a:t>bị</a:t>
                </a:r>
                <a:r>
                  <a:rPr lang="en-US" sz="3200" dirty="0">
                    <a:solidFill>
                      <a:srgbClr val="000000"/>
                    </a:solidFill>
                  </a:rPr>
                  <a:t> </a:t>
                </a:r>
                <a:r>
                  <a:rPr lang="en-US" sz="3200" dirty="0" err="1">
                    <a:solidFill>
                      <a:srgbClr val="000000"/>
                    </a:solidFill>
                  </a:rPr>
                  <a:t>ép</a:t>
                </a:r>
                <a:r>
                  <a:rPr lang="en-US" sz="3200" dirty="0">
                    <a:solidFill>
                      <a:srgbClr val="000000"/>
                    </a:solidFill>
                  </a:rPr>
                  <a:t>.</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Áp </a:t>
                </a:r>
                <a:r>
                  <a:rPr kumimoji="0" lang="en-US" sz="3200" i="0" u="none" strike="noStrike" kern="0" cap="none" spc="0" normalizeH="0" baseline="0" noProof="0" dirty="0" err="1">
                    <a:ln>
                      <a:noFill/>
                    </a:ln>
                    <a:solidFill>
                      <a:srgbClr val="000000"/>
                    </a:solidFill>
                    <a:effectLst/>
                    <a:uLnTx/>
                    <a:uFillTx/>
                    <a:latin typeface="Arial"/>
                    <a:cs typeface="Arial"/>
                    <a:sym typeface="Arial"/>
                  </a:rPr>
                  <a:t>suất</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tính</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bằng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công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thức</a:t>
                </a:r>
                <a:r>
                  <a:rPr kumimoji="0" lang="en-US" sz="320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p = </a:t>
                </a:r>
                <a14:m>
                  <m:oMath xmlns:m="http://schemas.openxmlformats.org/officeDocument/2006/math">
                    <m:f>
                      <m:fPr>
                        <m:ctrlPr>
                          <a:rPr kumimoji="0" lang="en-US" sz="320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num>
                      <m:den>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m:t>
                        </m:r>
                      </m:den>
                    </m:f>
                  </m:oMath>
                </a14:m>
                <a:endParaRPr kumimoji="0" lang="en-US" sz="3200" i="0" u="none" strike="noStrike" kern="0" cap="none" spc="0" normalizeH="0" baseline="0" noProof="0" dirty="0">
                  <a:ln>
                    <a:noFill/>
                  </a:ln>
                  <a:solidFill>
                    <a:srgbClr val="000000"/>
                  </a:solidFill>
                  <a:effectLst/>
                  <a:uLnTx/>
                  <a:uFillTx/>
                  <a:latin typeface="Arial"/>
                  <a:cs typeface="Arial"/>
                  <a:sym typeface="Arial"/>
                </a:endParaRPr>
              </a:p>
              <a:p>
                <a:pPr marL="457200" indent="-457200">
                  <a:buFont typeface="Wingdings" panose="05000000000000000000" pitchFamily="2" charset="2"/>
                  <a:buChar char="Ø"/>
                </a:pPr>
                <a:endParaRPr lang="en-US" sz="3200" dirty="0">
                  <a:solidFill>
                    <a:srgbClr val="000000"/>
                  </a:solidFill>
                </a:endParaRPr>
              </a:p>
            </p:txBody>
          </p:sp>
        </mc:Choice>
        <mc:Fallback xmlns="">
          <p:sp>
            <p:nvSpPr>
              <p:cNvPr id="7" name="Rectangle: Rounded Corners 6">
                <a:extLst>
                  <a:ext uri="{FF2B5EF4-FFF2-40B4-BE49-F238E27FC236}">
                    <a16:creationId xmlns:a16="http://schemas.microsoft.com/office/drawing/2014/main" id="{76B75494-6E9C-98BB-B35C-A52661F6F53C}"/>
                  </a:ext>
                </a:extLst>
              </p:cNvPr>
              <p:cNvSpPr>
                <a:spLocks noRot="1" noChangeAspect="1" noMove="1" noResize="1" noEditPoints="1" noAdjustHandles="1" noChangeArrowheads="1" noChangeShapeType="1" noTextEdit="1"/>
              </p:cNvSpPr>
              <p:nvPr/>
            </p:nvSpPr>
            <p:spPr>
              <a:xfrm>
                <a:off x="652409" y="760288"/>
                <a:ext cx="7839182" cy="4188004"/>
              </a:xfrm>
              <a:prstGeom prst="roundRect">
                <a:avLst/>
              </a:prstGeom>
              <a:blipFill>
                <a:blip r:embed="rId3"/>
                <a:stretch>
                  <a:fillRect/>
                </a:stretch>
              </a:blipFill>
              <a:ln w="38100">
                <a:solidFill>
                  <a:srgbClr val="00B050"/>
                </a:solidFill>
                <a:prstDash val="lgDashDot"/>
                <a:extLst>
                  <a:ext uri="{C807C97D-BFC1-408E-A445-0C87EB9F89A2}">
                    <ask:lineSketchStyleProps xmlns:ask="http://schemas.microsoft.com/office/drawing/2018/sketchyshapes" sd="3990153786">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k:type>
                        <ask:lineSketchCurved/>
                      </ask:type>
                    </ask:lineSketchStyleProps>
                  </a:ext>
                </a:extLst>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6195A7B0-F596-5E2C-5546-A02F6B1A5C53}"/>
              </a:ext>
            </a:extLst>
          </p:cNvPr>
          <p:cNvSpPr/>
          <p:nvPr/>
        </p:nvSpPr>
        <p:spPr>
          <a:xfrm>
            <a:off x="1941816" y="92467"/>
            <a:ext cx="5198723" cy="770562"/>
          </a:xfrm>
          <a:custGeom>
            <a:avLst/>
            <a:gdLst>
              <a:gd name="connsiteX0" fmla="*/ 0 w 5198723"/>
              <a:gd name="connsiteY0" fmla="*/ 128430 h 770562"/>
              <a:gd name="connsiteX1" fmla="*/ 128430 w 5198723"/>
              <a:gd name="connsiteY1" fmla="*/ 0 h 770562"/>
              <a:gd name="connsiteX2" fmla="*/ 647326 w 5198723"/>
              <a:gd name="connsiteY2" fmla="*/ 0 h 770562"/>
              <a:gd name="connsiteX3" fmla="*/ 1314477 w 5198723"/>
              <a:gd name="connsiteY3" fmla="*/ 0 h 770562"/>
              <a:gd name="connsiteX4" fmla="*/ 1882791 w 5198723"/>
              <a:gd name="connsiteY4" fmla="*/ 0 h 770562"/>
              <a:gd name="connsiteX5" fmla="*/ 2451106 w 5198723"/>
              <a:gd name="connsiteY5" fmla="*/ 0 h 770562"/>
              <a:gd name="connsiteX6" fmla="*/ 3167676 w 5198723"/>
              <a:gd name="connsiteY6" fmla="*/ 0 h 770562"/>
              <a:gd name="connsiteX7" fmla="*/ 3884246 w 5198723"/>
              <a:gd name="connsiteY7" fmla="*/ 0 h 770562"/>
              <a:gd name="connsiteX8" fmla="*/ 4501979 w 5198723"/>
              <a:gd name="connsiteY8" fmla="*/ 0 h 770562"/>
              <a:gd name="connsiteX9" fmla="*/ 5070293 w 5198723"/>
              <a:gd name="connsiteY9" fmla="*/ 0 h 770562"/>
              <a:gd name="connsiteX10" fmla="*/ 5198723 w 5198723"/>
              <a:gd name="connsiteY10" fmla="*/ 128430 h 770562"/>
              <a:gd name="connsiteX11" fmla="*/ 5198723 w 5198723"/>
              <a:gd name="connsiteY11" fmla="*/ 642132 h 770562"/>
              <a:gd name="connsiteX12" fmla="*/ 5070293 w 5198723"/>
              <a:gd name="connsiteY12" fmla="*/ 770562 h 770562"/>
              <a:gd name="connsiteX13" fmla="*/ 4353723 w 5198723"/>
              <a:gd name="connsiteY13" fmla="*/ 770562 h 770562"/>
              <a:gd name="connsiteX14" fmla="*/ 3884246 w 5198723"/>
              <a:gd name="connsiteY14" fmla="*/ 770562 h 770562"/>
              <a:gd name="connsiteX15" fmla="*/ 3315932 w 5198723"/>
              <a:gd name="connsiteY15" fmla="*/ 770562 h 770562"/>
              <a:gd name="connsiteX16" fmla="*/ 2846455 w 5198723"/>
              <a:gd name="connsiteY16" fmla="*/ 770562 h 770562"/>
              <a:gd name="connsiteX17" fmla="*/ 2376978 w 5198723"/>
              <a:gd name="connsiteY17" fmla="*/ 770562 h 770562"/>
              <a:gd name="connsiteX18" fmla="*/ 1808663 w 5198723"/>
              <a:gd name="connsiteY18" fmla="*/ 770562 h 770562"/>
              <a:gd name="connsiteX19" fmla="*/ 1141512 w 5198723"/>
              <a:gd name="connsiteY19" fmla="*/ 770562 h 770562"/>
              <a:gd name="connsiteX20" fmla="*/ 128430 w 5198723"/>
              <a:gd name="connsiteY20" fmla="*/ 770562 h 770562"/>
              <a:gd name="connsiteX21" fmla="*/ 0 w 5198723"/>
              <a:gd name="connsiteY21" fmla="*/ 642132 h 770562"/>
              <a:gd name="connsiteX22" fmla="*/ 0 w 5198723"/>
              <a:gd name="connsiteY22" fmla="*/ 128430 h 7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723" h="770562" fill="none" extrusionOk="0">
                <a:moveTo>
                  <a:pt x="0" y="128430"/>
                </a:moveTo>
                <a:cubicBezTo>
                  <a:pt x="-9981" y="62267"/>
                  <a:pt x="62839" y="-1716"/>
                  <a:pt x="128430" y="0"/>
                </a:cubicBezTo>
                <a:cubicBezTo>
                  <a:pt x="241690" y="-14639"/>
                  <a:pt x="518341" y="15268"/>
                  <a:pt x="647326" y="0"/>
                </a:cubicBezTo>
                <a:cubicBezTo>
                  <a:pt x="776311" y="-15268"/>
                  <a:pt x="1075519" y="21498"/>
                  <a:pt x="1314477" y="0"/>
                </a:cubicBezTo>
                <a:cubicBezTo>
                  <a:pt x="1553435" y="-21498"/>
                  <a:pt x="1626269" y="11086"/>
                  <a:pt x="1882791" y="0"/>
                </a:cubicBezTo>
                <a:cubicBezTo>
                  <a:pt x="2139313" y="-11086"/>
                  <a:pt x="2170375" y="-7641"/>
                  <a:pt x="2451106" y="0"/>
                </a:cubicBezTo>
                <a:cubicBezTo>
                  <a:pt x="2731837" y="7641"/>
                  <a:pt x="2912113" y="-11516"/>
                  <a:pt x="3167676" y="0"/>
                </a:cubicBezTo>
                <a:cubicBezTo>
                  <a:pt x="3423239" y="11516"/>
                  <a:pt x="3698817" y="9120"/>
                  <a:pt x="3884246" y="0"/>
                </a:cubicBezTo>
                <a:cubicBezTo>
                  <a:pt x="4069675" y="-9120"/>
                  <a:pt x="4310951" y="-17680"/>
                  <a:pt x="4501979" y="0"/>
                </a:cubicBezTo>
                <a:cubicBezTo>
                  <a:pt x="4693007" y="17680"/>
                  <a:pt x="4895785" y="21749"/>
                  <a:pt x="5070293" y="0"/>
                </a:cubicBezTo>
                <a:cubicBezTo>
                  <a:pt x="5144618" y="3531"/>
                  <a:pt x="5209662" y="52020"/>
                  <a:pt x="5198723" y="128430"/>
                </a:cubicBezTo>
                <a:cubicBezTo>
                  <a:pt x="5218998" y="360772"/>
                  <a:pt x="5180745" y="473082"/>
                  <a:pt x="5198723" y="642132"/>
                </a:cubicBezTo>
                <a:cubicBezTo>
                  <a:pt x="5200993" y="716272"/>
                  <a:pt x="5139905" y="765786"/>
                  <a:pt x="5070293" y="770562"/>
                </a:cubicBezTo>
                <a:cubicBezTo>
                  <a:pt x="4716007" y="743233"/>
                  <a:pt x="4616303" y="765761"/>
                  <a:pt x="4353723" y="770562"/>
                </a:cubicBezTo>
                <a:cubicBezTo>
                  <a:pt x="4091143" y="775364"/>
                  <a:pt x="4069414" y="773314"/>
                  <a:pt x="3884246" y="770562"/>
                </a:cubicBezTo>
                <a:cubicBezTo>
                  <a:pt x="3699078" y="767810"/>
                  <a:pt x="3478933" y="797283"/>
                  <a:pt x="3315932" y="770562"/>
                </a:cubicBezTo>
                <a:cubicBezTo>
                  <a:pt x="3152931" y="743841"/>
                  <a:pt x="3062854" y="793665"/>
                  <a:pt x="2846455" y="770562"/>
                </a:cubicBezTo>
                <a:cubicBezTo>
                  <a:pt x="2630056" y="747459"/>
                  <a:pt x="2564677" y="759880"/>
                  <a:pt x="2376978" y="770562"/>
                </a:cubicBezTo>
                <a:cubicBezTo>
                  <a:pt x="2189279" y="781244"/>
                  <a:pt x="2083754" y="745934"/>
                  <a:pt x="1808663" y="770562"/>
                </a:cubicBezTo>
                <a:cubicBezTo>
                  <a:pt x="1533573" y="795190"/>
                  <a:pt x="1359774" y="786198"/>
                  <a:pt x="1141512" y="770562"/>
                </a:cubicBezTo>
                <a:cubicBezTo>
                  <a:pt x="923250" y="754926"/>
                  <a:pt x="477836" y="776007"/>
                  <a:pt x="128430" y="770562"/>
                </a:cubicBezTo>
                <a:cubicBezTo>
                  <a:pt x="62968" y="774324"/>
                  <a:pt x="-13231" y="718496"/>
                  <a:pt x="0" y="642132"/>
                </a:cubicBezTo>
                <a:cubicBezTo>
                  <a:pt x="3708" y="530768"/>
                  <a:pt x="18699" y="342229"/>
                  <a:pt x="0" y="128430"/>
                </a:cubicBezTo>
                <a:close/>
              </a:path>
              <a:path w="5198723" h="770562" stroke="0" extrusionOk="0">
                <a:moveTo>
                  <a:pt x="0" y="128430"/>
                </a:moveTo>
                <a:cubicBezTo>
                  <a:pt x="-552" y="62734"/>
                  <a:pt x="44022" y="11316"/>
                  <a:pt x="128430" y="0"/>
                </a:cubicBezTo>
                <a:cubicBezTo>
                  <a:pt x="381749" y="-24525"/>
                  <a:pt x="432346" y="15855"/>
                  <a:pt x="647326" y="0"/>
                </a:cubicBezTo>
                <a:cubicBezTo>
                  <a:pt x="862306" y="-15855"/>
                  <a:pt x="1078672" y="-12077"/>
                  <a:pt x="1215640" y="0"/>
                </a:cubicBezTo>
                <a:cubicBezTo>
                  <a:pt x="1352608" y="12077"/>
                  <a:pt x="1700956" y="29993"/>
                  <a:pt x="1932210" y="0"/>
                </a:cubicBezTo>
                <a:cubicBezTo>
                  <a:pt x="2163464" y="-29993"/>
                  <a:pt x="2350423" y="15978"/>
                  <a:pt x="2549943" y="0"/>
                </a:cubicBezTo>
                <a:cubicBezTo>
                  <a:pt x="2749463" y="-15978"/>
                  <a:pt x="3027790" y="27564"/>
                  <a:pt x="3167676" y="0"/>
                </a:cubicBezTo>
                <a:cubicBezTo>
                  <a:pt x="3307562" y="-27564"/>
                  <a:pt x="3498351" y="23874"/>
                  <a:pt x="3735990" y="0"/>
                </a:cubicBezTo>
                <a:cubicBezTo>
                  <a:pt x="3973629" y="-23874"/>
                  <a:pt x="4175754" y="-27486"/>
                  <a:pt x="4304304" y="0"/>
                </a:cubicBezTo>
                <a:cubicBezTo>
                  <a:pt x="4432854" y="27486"/>
                  <a:pt x="4879880" y="21041"/>
                  <a:pt x="5070293" y="0"/>
                </a:cubicBezTo>
                <a:cubicBezTo>
                  <a:pt x="5150842" y="5323"/>
                  <a:pt x="5208702" y="68056"/>
                  <a:pt x="5198723" y="128430"/>
                </a:cubicBezTo>
                <a:cubicBezTo>
                  <a:pt x="5214144" y="343920"/>
                  <a:pt x="5209287" y="474035"/>
                  <a:pt x="5198723" y="642132"/>
                </a:cubicBezTo>
                <a:cubicBezTo>
                  <a:pt x="5203170" y="705026"/>
                  <a:pt x="5143408" y="772438"/>
                  <a:pt x="5070293" y="770562"/>
                </a:cubicBezTo>
                <a:cubicBezTo>
                  <a:pt x="4901576" y="783532"/>
                  <a:pt x="4707314" y="803122"/>
                  <a:pt x="4403141" y="770562"/>
                </a:cubicBezTo>
                <a:cubicBezTo>
                  <a:pt x="4098968" y="738002"/>
                  <a:pt x="3947138" y="774690"/>
                  <a:pt x="3686571" y="770562"/>
                </a:cubicBezTo>
                <a:cubicBezTo>
                  <a:pt x="3426004" y="766435"/>
                  <a:pt x="3252090" y="771337"/>
                  <a:pt x="3019420" y="770562"/>
                </a:cubicBezTo>
                <a:cubicBezTo>
                  <a:pt x="2786750" y="769787"/>
                  <a:pt x="2758439" y="760963"/>
                  <a:pt x="2500524" y="770562"/>
                </a:cubicBezTo>
                <a:cubicBezTo>
                  <a:pt x="2242609" y="780161"/>
                  <a:pt x="2102357" y="783407"/>
                  <a:pt x="1833373" y="770562"/>
                </a:cubicBezTo>
                <a:cubicBezTo>
                  <a:pt x="1564389" y="757717"/>
                  <a:pt x="1348582" y="751376"/>
                  <a:pt x="1116803" y="770562"/>
                </a:cubicBezTo>
                <a:cubicBezTo>
                  <a:pt x="885024" y="789749"/>
                  <a:pt x="414548" y="778074"/>
                  <a:pt x="128430" y="770562"/>
                </a:cubicBezTo>
                <a:cubicBezTo>
                  <a:pt x="61899" y="762885"/>
                  <a:pt x="-1047" y="725048"/>
                  <a:pt x="0" y="642132"/>
                </a:cubicBezTo>
                <a:cubicBezTo>
                  <a:pt x="-390" y="462457"/>
                  <a:pt x="-14226" y="250329"/>
                  <a:pt x="0" y="128430"/>
                </a:cubicBezTo>
                <a:close/>
              </a:path>
            </a:pathLst>
          </a:custGeom>
          <a:solidFill>
            <a:schemeClr val="bg1">
              <a:lumMod val="90000"/>
            </a:schemeClr>
          </a:solidFill>
          <a:ln w="38100">
            <a:solidFill>
              <a:srgbClr val="FF0000"/>
            </a:solidFill>
            <a:prstDash val="dash"/>
            <a:extLst>
              <a:ext uri="{C807C97D-BFC1-408E-A445-0C87EB9F89A2}">
                <ask:lineSketchStyleProps xmlns:ask="http://schemas.microsoft.com/office/drawing/2018/sketchyshapes" sd="1351414221">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rPr>
              <a:t>TỔNG KẾT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69"/>
          <p:cNvSpPr txBox="1">
            <a:spLocks noGrp="1"/>
          </p:cNvSpPr>
          <p:nvPr>
            <p:ph type="ctrTitle"/>
          </p:nvPr>
        </p:nvSpPr>
        <p:spPr>
          <a:xfrm>
            <a:off x="449556" y="1289563"/>
            <a:ext cx="8244887" cy="2564374"/>
          </a:xfrm>
          <a:prstGeom prst="rect">
            <a:avLst/>
          </a:prstGeom>
          <a:solidFill>
            <a:srgbClr val="F1FCF9"/>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600" dirty="0"/>
              <a:t>Thanks!</a:t>
            </a:r>
            <a:endParaRPr sz="16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subTitle" idx="9"/>
          </p:nvPr>
        </p:nvSpPr>
        <p:spPr>
          <a:xfrm>
            <a:off x="720000" y="2057617"/>
            <a:ext cx="3999853"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lực là gì?</a:t>
            </a:r>
            <a:endParaRPr sz="4800" b="1" dirty="0">
              <a:latin typeface="+mj-lt"/>
            </a:endParaRPr>
          </a:p>
        </p:txBody>
      </p:sp>
      <p:sp>
        <p:nvSpPr>
          <p:cNvPr id="424" name="Google Shape;424;p37"/>
          <p:cNvSpPr txBox="1">
            <a:spLocks noGrp="1"/>
          </p:cNvSpPr>
          <p:nvPr>
            <p:ph type="title"/>
          </p:nvPr>
        </p:nvSpPr>
        <p:spPr>
          <a:xfrm>
            <a:off x="2152150" y="999485"/>
            <a:ext cx="1135551"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01</a:t>
            </a:r>
            <a:endParaRPr sz="6000" b="1" dirty="0">
              <a:latin typeface="+mj-lt"/>
            </a:endParaRPr>
          </a:p>
        </p:txBody>
      </p:sp>
      <p:sp>
        <p:nvSpPr>
          <p:cNvPr id="426" name="Google Shape;426;p37"/>
          <p:cNvSpPr txBox="1">
            <a:spLocks noGrp="1"/>
          </p:cNvSpPr>
          <p:nvPr>
            <p:ph type="title" idx="2"/>
          </p:nvPr>
        </p:nvSpPr>
        <p:spPr>
          <a:xfrm>
            <a:off x="6037984" y="999485"/>
            <a:ext cx="113555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02</a:t>
            </a:r>
            <a:endParaRPr sz="6000" b="1" dirty="0">
              <a:latin typeface="+mj-lt"/>
            </a:endParaRPr>
          </a:p>
        </p:txBody>
      </p:sp>
      <p:sp>
        <p:nvSpPr>
          <p:cNvPr id="432" name="Google Shape;432;p37"/>
          <p:cNvSpPr txBox="1">
            <a:spLocks noGrp="1"/>
          </p:cNvSpPr>
          <p:nvPr>
            <p:ph type="title" idx="8"/>
          </p:nvPr>
        </p:nvSpPr>
        <p:spPr>
          <a:xfrm>
            <a:off x="720000" y="1984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NỘI DUNG BÀI HỌC</a:t>
            </a:r>
            <a:endParaRPr b="1" dirty="0">
              <a:latin typeface="+mj-lt"/>
            </a:endParaRPr>
          </a:p>
        </p:txBody>
      </p:sp>
      <p:sp>
        <p:nvSpPr>
          <p:cNvPr id="433" name="Google Shape;433;p37"/>
          <p:cNvSpPr txBox="1">
            <a:spLocks noGrp="1"/>
          </p:cNvSpPr>
          <p:nvPr>
            <p:ph type="subTitle" idx="13"/>
          </p:nvPr>
        </p:nvSpPr>
        <p:spPr>
          <a:xfrm>
            <a:off x="4987711" y="2007967"/>
            <a:ext cx="3236095"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suất</a:t>
            </a:r>
            <a:endParaRPr sz="4800" b="1" dirty="0">
              <a:latin typeface="+mj-lt"/>
            </a:endParaRPr>
          </a:p>
        </p:txBody>
      </p:sp>
      <p:pic>
        <p:nvPicPr>
          <p:cNvPr id="2050" name="Picture 2" descr="Flat university concept background">
            <a:extLst>
              <a:ext uri="{FF2B5EF4-FFF2-40B4-BE49-F238E27FC236}">
                <a16:creationId xmlns:a16="http://schemas.microsoft.com/office/drawing/2014/main" id="{E27EA4F2-2956-97A3-8066-9E975BEFC3F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454" t="5792" r="6654" b="12710"/>
          <a:stretch/>
        </p:blipFill>
        <p:spPr bwMode="auto">
          <a:xfrm>
            <a:off x="3016416" y="2650733"/>
            <a:ext cx="3111168" cy="2432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xEl>
                                              <p:pRg st="0" end="0"/>
                                            </p:txEl>
                                          </p:spTgt>
                                        </p:tgtEl>
                                        <p:attrNameLst>
                                          <p:attrName>style.visibility</p:attrName>
                                        </p:attrNameLst>
                                      </p:cBhvr>
                                      <p:to>
                                        <p:strVal val="visible"/>
                                      </p:to>
                                    </p:set>
                                    <p:animEffect transition="in" filter="fade">
                                      <p:cBhvr>
                                        <p:cTn id="10" dur="500"/>
                                        <p:tgtEl>
                                          <p:spTgt spid="4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6"/>
                                        </p:tgtEl>
                                        <p:attrNameLst>
                                          <p:attrName>style.visibility</p:attrName>
                                        </p:attrNameLst>
                                      </p:cBhvr>
                                      <p:to>
                                        <p:strVal val="visible"/>
                                      </p:to>
                                    </p:set>
                                    <p:animEffect transition="in" filter="fade">
                                      <p:cBhvr>
                                        <p:cTn id="15" dur="500"/>
                                        <p:tgtEl>
                                          <p:spTgt spid="4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3">
                                            <p:txEl>
                                              <p:pRg st="0" end="0"/>
                                            </p:txEl>
                                          </p:spTgt>
                                        </p:tgtEl>
                                        <p:attrNameLst>
                                          <p:attrName>style.visibility</p:attrName>
                                        </p:attrNameLst>
                                      </p:cBhvr>
                                      <p:to>
                                        <p:strVal val="visible"/>
                                      </p:to>
                                    </p:set>
                                    <p:animEffect transition="in" filter="fade">
                                      <p:cBhvr>
                                        <p:cTn id="18" dur="500"/>
                                        <p:tgtEl>
                                          <p:spTgt spid="4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p:bldP spid="424" grpId="0"/>
      <p:bldP spid="426" grpId="0"/>
      <p:bldP spid="4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lực là gì?</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01</a:t>
            </a:r>
            <a:endParaRPr sz="115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37807" y="414202"/>
            <a:ext cx="850619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j-lt"/>
              </a:rPr>
              <a:t>PHÂN TÍCH CÁC ĐẶC ĐIỂM VỀ ĐIỂM ĐẶT, PHƯƠNG VÀ CHIỀU CỦA LUẬT. </a:t>
            </a:r>
            <a:endParaRPr sz="3200" b="1" dirty="0">
              <a:latin typeface="+mj-lt"/>
            </a:endParaRPr>
          </a:p>
        </p:txBody>
      </p:sp>
      <p:pic>
        <p:nvPicPr>
          <p:cNvPr id="7" name="Picture 6" descr="A person pulling a wooden box&#10;&#10;Description automatically generated">
            <a:extLst>
              <a:ext uri="{FF2B5EF4-FFF2-40B4-BE49-F238E27FC236}">
                <a16:creationId xmlns:a16="http://schemas.microsoft.com/office/drawing/2014/main" id="{E3581352-24A8-3168-F57B-12C41A69A6E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989084" y="1571946"/>
            <a:ext cx="3003116" cy="3427246"/>
          </a:xfrm>
          <a:custGeom>
            <a:avLst/>
            <a:gdLst>
              <a:gd name="connsiteX0" fmla="*/ 0 w 3003116"/>
              <a:gd name="connsiteY0" fmla="*/ 377251 h 3427246"/>
              <a:gd name="connsiteX1" fmla="*/ 377251 w 3003116"/>
              <a:gd name="connsiteY1" fmla="*/ 0 h 3427246"/>
              <a:gd name="connsiteX2" fmla="*/ 871946 w 3003116"/>
              <a:gd name="connsiteY2" fmla="*/ 0 h 3427246"/>
              <a:gd name="connsiteX3" fmla="*/ 1479072 w 3003116"/>
              <a:gd name="connsiteY3" fmla="*/ 0 h 3427246"/>
              <a:gd name="connsiteX4" fmla="*/ 2086198 w 3003116"/>
              <a:gd name="connsiteY4" fmla="*/ 0 h 3427246"/>
              <a:gd name="connsiteX5" fmla="*/ 2625865 w 3003116"/>
              <a:gd name="connsiteY5" fmla="*/ 0 h 3427246"/>
              <a:gd name="connsiteX6" fmla="*/ 3003116 w 3003116"/>
              <a:gd name="connsiteY6" fmla="*/ 377251 h 3427246"/>
              <a:gd name="connsiteX7" fmla="*/ 3003116 w 3003116"/>
              <a:gd name="connsiteY7" fmla="*/ 991982 h 3427246"/>
              <a:gd name="connsiteX8" fmla="*/ 3003116 w 3003116"/>
              <a:gd name="connsiteY8" fmla="*/ 1606713 h 3427246"/>
              <a:gd name="connsiteX9" fmla="*/ 3003116 w 3003116"/>
              <a:gd name="connsiteY9" fmla="*/ 2248172 h 3427246"/>
              <a:gd name="connsiteX10" fmla="*/ 3003116 w 3003116"/>
              <a:gd name="connsiteY10" fmla="*/ 3049995 h 3427246"/>
              <a:gd name="connsiteX11" fmla="*/ 2625865 w 3003116"/>
              <a:gd name="connsiteY11" fmla="*/ 3427246 h 3427246"/>
              <a:gd name="connsiteX12" fmla="*/ 2018739 w 3003116"/>
              <a:gd name="connsiteY12" fmla="*/ 3427246 h 3427246"/>
              <a:gd name="connsiteX13" fmla="*/ 1456586 w 3003116"/>
              <a:gd name="connsiteY13" fmla="*/ 3427246 h 3427246"/>
              <a:gd name="connsiteX14" fmla="*/ 377251 w 3003116"/>
              <a:gd name="connsiteY14" fmla="*/ 3427246 h 3427246"/>
              <a:gd name="connsiteX15" fmla="*/ 0 w 3003116"/>
              <a:gd name="connsiteY15" fmla="*/ 3049995 h 3427246"/>
              <a:gd name="connsiteX16" fmla="*/ 0 w 3003116"/>
              <a:gd name="connsiteY16" fmla="*/ 2461991 h 3427246"/>
              <a:gd name="connsiteX17" fmla="*/ 0 w 3003116"/>
              <a:gd name="connsiteY17" fmla="*/ 1847260 h 3427246"/>
              <a:gd name="connsiteX18" fmla="*/ 0 w 3003116"/>
              <a:gd name="connsiteY18" fmla="*/ 1205802 h 3427246"/>
              <a:gd name="connsiteX19" fmla="*/ 0 w 3003116"/>
              <a:gd name="connsiteY19" fmla="*/ 377251 h 3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3116" h="3427246" fill="none" extrusionOk="0">
                <a:moveTo>
                  <a:pt x="0" y="377251"/>
                </a:moveTo>
                <a:cubicBezTo>
                  <a:pt x="9827" y="155487"/>
                  <a:pt x="159666" y="-1331"/>
                  <a:pt x="377251" y="0"/>
                </a:cubicBezTo>
                <a:cubicBezTo>
                  <a:pt x="567150" y="23349"/>
                  <a:pt x="724794" y="-21077"/>
                  <a:pt x="871946" y="0"/>
                </a:cubicBezTo>
                <a:cubicBezTo>
                  <a:pt x="1019099" y="21077"/>
                  <a:pt x="1188705" y="3605"/>
                  <a:pt x="1479072" y="0"/>
                </a:cubicBezTo>
                <a:cubicBezTo>
                  <a:pt x="1769439" y="-3605"/>
                  <a:pt x="1961515" y="18234"/>
                  <a:pt x="2086198" y="0"/>
                </a:cubicBezTo>
                <a:cubicBezTo>
                  <a:pt x="2210881" y="-18234"/>
                  <a:pt x="2409505" y="6805"/>
                  <a:pt x="2625865" y="0"/>
                </a:cubicBezTo>
                <a:cubicBezTo>
                  <a:pt x="2823977" y="-43935"/>
                  <a:pt x="3018426" y="201674"/>
                  <a:pt x="3003116" y="377251"/>
                </a:cubicBezTo>
                <a:cubicBezTo>
                  <a:pt x="2989915" y="651885"/>
                  <a:pt x="3019527" y="711374"/>
                  <a:pt x="3003116" y="991982"/>
                </a:cubicBezTo>
                <a:cubicBezTo>
                  <a:pt x="2986705" y="1272590"/>
                  <a:pt x="3008321" y="1389498"/>
                  <a:pt x="3003116" y="1606713"/>
                </a:cubicBezTo>
                <a:cubicBezTo>
                  <a:pt x="2997911" y="1823928"/>
                  <a:pt x="2981234" y="2042591"/>
                  <a:pt x="3003116" y="2248172"/>
                </a:cubicBezTo>
                <a:cubicBezTo>
                  <a:pt x="3024998" y="2453753"/>
                  <a:pt x="3008096" y="2836064"/>
                  <a:pt x="3003116" y="3049995"/>
                </a:cubicBezTo>
                <a:cubicBezTo>
                  <a:pt x="2974235" y="3295105"/>
                  <a:pt x="2842172" y="3383899"/>
                  <a:pt x="2625865" y="3427246"/>
                </a:cubicBezTo>
                <a:cubicBezTo>
                  <a:pt x="2337626" y="3426364"/>
                  <a:pt x="2282638" y="3444936"/>
                  <a:pt x="2018739" y="3427246"/>
                </a:cubicBezTo>
                <a:cubicBezTo>
                  <a:pt x="1754840" y="3409556"/>
                  <a:pt x="1692709" y="3405994"/>
                  <a:pt x="1456586" y="3427246"/>
                </a:cubicBezTo>
                <a:cubicBezTo>
                  <a:pt x="1220463" y="3448498"/>
                  <a:pt x="813372" y="3449853"/>
                  <a:pt x="377251" y="3427246"/>
                </a:cubicBezTo>
                <a:cubicBezTo>
                  <a:pt x="170930" y="3401646"/>
                  <a:pt x="-10479" y="3248807"/>
                  <a:pt x="0" y="3049995"/>
                </a:cubicBezTo>
                <a:cubicBezTo>
                  <a:pt x="10673" y="2932298"/>
                  <a:pt x="-6517" y="2596463"/>
                  <a:pt x="0" y="2461991"/>
                </a:cubicBezTo>
                <a:cubicBezTo>
                  <a:pt x="6517" y="2327519"/>
                  <a:pt x="8012" y="2125990"/>
                  <a:pt x="0" y="1847260"/>
                </a:cubicBezTo>
                <a:cubicBezTo>
                  <a:pt x="-8012" y="1568530"/>
                  <a:pt x="20503" y="1344196"/>
                  <a:pt x="0" y="1205802"/>
                </a:cubicBezTo>
                <a:cubicBezTo>
                  <a:pt x="-20503" y="1067408"/>
                  <a:pt x="39508" y="772950"/>
                  <a:pt x="0" y="377251"/>
                </a:cubicBezTo>
                <a:close/>
              </a:path>
              <a:path w="3003116" h="3427246" stroke="0" extrusionOk="0">
                <a:moveTo>
                  <a:pt x="0" y="377251"/>
                </a:moveTo>
                <a:cubicBezTo>
                  <a:pt x="-9015" y="165433"/>
                  <a:pt x="130926" y="9252"/>
                  <a:pt x="377251" y="0"/>
                </a:cubicBezTo>
                <a:cubicBezTo>
                  <a:pt x="643921" y="-16338"/>
                  <a:pt x="692643" y="-7843"/>
                  <a:pt x="916918" y="0"/>
                </a:cubicBezTo>
                <a:cubicBezTo>
                  <a:pt x="1141193" y="7843"/>
                  <a:pt x="1224449" y="-4842"/>
                  <a:pt x="1479072" y="0"/>
                </a:cubicBezTo>
                <a:cubicBezTo>
                  <a:pt x="1733695" y="4842"/>
                  <a:pt x="1824140" y="-28480"/>
                  <a:pt x="2063712" y="0"/>
                </a:cubicBezTo>
                <a:cubicBezTo>
                  <a:pt x="2303284" y="28480"/>
                  <a:pt x="2425716" y="-13178"/>
                  <a:pt x="2625865" y="0"/>
                </a:cubicBezTo>
                <a:cubicBezTo>
                  <a:pt x="2839175" y="31299"/>
                  <a:pt x="2972776" y="167962"/>
                  <a:pt x="3003116" y="377251"/>
                </a:cubicBezTo>
                <a:cubicBezTo>
                  <a:pt x="2989863" y="705765"/>
                  <a:pt x="2997263" y="813024"/>
                  <a:pt x="3003116" y="1072164"/>
                </a:cubicBezTo>
                <a:cubicBezTo>
                  <a:pt x="3008969" y="1331304"/>
                  <a:pt x="3024576" y="1422753"/>
                  <a:pt x="3003116" y="1767078"/>
                </a:cubicBezTo>
                <a:cubicBezTo>
                  <a:pt x="2981656" y="2111403"/>
                  <a:pt x="3011383" y="2262819"/>
                  <a:pt x="3003116" y="2408536"/>
                </a:cubicBezTo>
                <a:cubicBezTo>
                  <a:pt x="2994849" y="2554253"/>
                  <a:pt x="2985528" y="2745282"/>
                  <a:pt x="3003116" y="3049995"/>
                </a:cubicBezTo>
                <a:cubicBezTo>
                  <a:pt x="2981225" y="3239257"/>
                  <a:pt x="2834538" y="3447056"/>
                  <a:pt x="2625865" y="3427246"/>
                </a:cubicBezTo>
                <a:cubicBezTo>
                  <a:pt x="2464756" y="3439796"/>
                  <a:pt x="2227454" y="3412582"/>
                  <a:pt x="2108684" y="3427246"/>
                </a:cubicBezTo>
                <a:cubicBezTo>
                  <a:pt x="1989914" y="3441910"/>
                  <a:pt x="1751114" y="3443048"/>
                  <a:pt x="1524044" y="3427246"/>
                </a:cubicBezTo>
                <a:cubicBezTo>
                  <a:pt x="1296974" y="3411444"/>
                  <a:pt x="1204579" y="3450176"/>
                  <a:pt x="1006863" y="3427246"/>
                </a:cubicBezTo>
                <a:cubicBezTo>
                  <a:pt x="809147" y="3404316"/>
                  <a:pt x="621073" y="3413892"/>
                  <a:pt x="377251" y="3427246"/>
                </a:cubicBezTo>
                <a:cubicBezTo>
                  <a:pt x="191220" y="3428735"/>
                  <a:pt x="27993" y="3247130"/>
                  <a:pt x="0" y="3049995"/>
                </a:cubicBezTo>
                <a:cubicBezTo>
                  <a:pt x="14690" y="2822031"/>
                  <a:pt x="-26517" y="2566312"/>
                  <a:pt x="0" y="2408536"/>
                </a:cubicBezTo>
                <a:cubicBezTo>
                  <a:pt x="26517" y="2250760"/>
                  <a:pt x="-19422" y="2053244"/>
                  <a:pt x="0" y="1820533"/>
                </a:cubicBezTo>
                <a:cubicBezTo>
                  <a:pt x="19422" y="1587822"/>
                  <a:pt x="-3507" y="1487516"/>
                  <a:pt x="0" y="1179074"/>
                </a:cubicBezTo>
                <a:cubicBezTo>
                  <a:pt x="3507" y="870632"/>
                  <a:pt x="23569" y="601798"/>
                  <a:pt x="0" y="377251"/>
                </a:cubicBezTo>
                <a:close/>
              </a:path>
            </a:pathLst>
          </a:custGeom>
          <a:ln w="19050">
            <a:solidFill>
              <a:srgbClr val="FF0000"/>
            </a:solidFill>
            <a:extLst>
              <a:ext uri="{C807C97D-BFC1-408E-A445-0C87EB9F89A2}">
                <ask:lineSketchStyleProps xmlns:ask="http://schemas.microsoft.com/office/drawing/2018/sketchyshapes" sd="3977622657">
                  <a:prstGeom prst="roundRect">
                    <a:avLst>
                      <a:gd name="adj" fmla="val 12562"/>
                    </a:avLst>
                  </a:prstGeom>
                  <ask:type>
                    <ask:lineSketchFreehand/>
                  </ask:type>
                </ask:lineSketchStyleProps>
              </a:ext>
            </a:extLst>
          </a:ln>
        </p:spPr>
      </p:pic>
      <p:sp>
        <p:nvSpPr>
          <p:cNvPr id="8" name="TextBox 7">
            <a:extLst>
              <a:ext uri="{FF2B5EF4-FFF2-40B4-BE49-F238E27FC236}">
                <a16:creationId xmlns:a16="http://schemas.microsoft.com/office/drawing/2014/main" id="{86C91728-9CDF-B876-D605-72522384335C}"/>
              </a:ext>
            </a:extLst>
          </p:cNvPr>
          <p:cNvSpPr txBox="1"/>
          <p:nvPr/>
        </p:nvSpPr>
        <p:spPr>
          <a:xfrm>
            <a:off x="117063" y="1795056"/>
            <a:ext cx="5821499"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err="1"/>
              <a:t>Áp</a:t>
            </a:r>
            <a:r>
              <a:rPr lang="en-US" sz="2400" b="1" dirty="0"/>
              <a:t> </a:t>
            </a:r>
            <a:r>
              <a:rPr lang="en-US" sz="2400" b="1" dirty="0" err="1"/>
              <a:t>lực</a:t>
            </a:r>
            <a:r>
              <a:rPr lang="en-US" sz="2400" b="1" dirty="0"/>
              <a:t> </a:t>
            </a:r>
            <a:r>
              <a:rPr lang="en-US" sz="2400" b="1" dirty="0" err="1"/>
              <a:t>là</a:t>
            </a:r>
            <a:r>
              <a:rPr lang="en-US" sz="2400" b="1" dirty="0"/>
              <a:t> </a:t>
            </a:r>
            <a:r>
              <a:rPr lang="en-US" sz="2400" b="1" dirty="0" err="1"/>
              <a:t>lực</a:t>
            </a:r>
            <a:r>
              <a:rPr lang="en-US" sz="2400" b="1" dirty="0"/>
              <a:t> </a:t>
            </a:r>
            <a:r>
              <a:rPr lang="en-US" sz="2400" b="1" dirty="0" err="1"/>
              <a:t>ép</a:t>
            </a:r>
            <a:r>
              <a:rPr lang="en-US" sz="2400" b="1" dirty="0"/>
              <a:t> </a:t>
            </a:r>
            <a:r>
              <a:rPr lang="en-US" sz="2400" b="1" dirty="0" err="1"/>
              <a:t>có</a:t>
            </a:r>
            <a:r>
              <a:rPr lang="en-US" sz="2400" b="1" dirty="0"/>
              <a:t> </a:t>
            </a:r>
            <a:r>
              <a:rPr lang="en-US" sz="2400" b="1" dirty="0" err="1"/>
              <a:t>phương</a:t>
            </a:r>
            <a:r>
              <a:rPr lang="en-US" sz="2400" b="1" dirty="0"/>
              <a:t> </a:t>
            </a:r>
            <a:r>
              <a:rPr lang="en-US" sz="2400" b="1" dirty="0" err="1"/>
              <a:t>vuông</a:t>
            </a:r>
            <a:r>
              <a:rPr lang="en-US" sz="2400" b="1" dirty="0"/>
              <a:t> </a:t>
            </a:r>
            <a:r>
              <a:rPr lang="en-US" sz="2400" b="1" dirty="0" err="1"/>
              <a:t>góc</a:t>
            </a:r>
            <a:r>
              <a:rPr lang="en-US" sz="2400" b="1" dirty="0"/>
              <a:t> </a:t>
            </a:r>
            <a:r>
              <a:rPr lang="en-US" sz="2400" b="1" dirty="0" err="1"/>
              <a:t>với</a:t>
            </a:r>
            <a:r>
              <a:rPr lang="en-US" sz="2400" b="1" dirty="0"/>
              <a:t> </a:t>
            </a:r>
            <a:r>
              <a:rPr lang="en-US" sz="2400" b="1" dirty="0" err="1"/>
              <a:t>mặt</a:t>
            </a:r>
            <a:r>
              <a:rPr lang="en-US" sz="2400" b="1" dirty="0"/>
              <a:t> </a:t>
            </a:r>
            <a:r>
              <a:rPr lang="en-US" sz="2400" b="1" dirty="0" err="1"/>
              <a:t>bị</a:t>
            </a:r>
            <a:r>
              <a:rPr lang="en-US" sz="2400" b="1" dirty="0"/>
              <a:t> </a:t>
            </a:r>
            <a:r>
              <a:rPr lang="en-US" sz="2400" b="1" dirty="0" err="1"/>
              <a:t>ép</a:t>
            </a:r>
            <a:r>
              <a:rPr lang="en-US" sz="2400" b="1" dirty="0"/>
              <a:t>.</a:t>
            </a:r>
          </a:p>
        </p:txBody>
      </p:sp>
      <p:sp>
        <p:nvSpPr>
          <p:cNvPr id="9" name="TextBox 8">
            <a:extLst>
              <a:ext uri="{FF2B5EF4-FFF2-40B4-BE49-F238E27FC236}">
                <a16:creationId xmlns:a16="http://schemas.microsoft.com/office/drawing/2014/main" id="{42E7DE35-BEA0-01F9-A500-3B0FC1B08AD5}"/>
              </a:ext>
            </a:extLst>
          </p:cNvPr>
          <p:cNvSpPr txBox="1"/>
          <p:nvPr/>
        </p:nvSpPr>
        <p:spPr>
          <a:xfrm>
            <a:off x="151800" y="2626053"/>
            <a:ext cx="5383659" cy="461665"/>
          </a:xfrm>
          <a:prstGeom prst="rect">
            <a:avLst/>
          </a:prstGeom>
          <a:noFill/>
        </p:spPr>
        <p:txBody>
          <a:bodyPr wrap="square" rtlCol="0">
            <a:spAutoFit/>
          </a:bodyPr>
          <a:lstStyle/>
          <a:p>
            <a:pPr marL="457200" indent="-457200">
              <a:buFont typeface="Wingdings" panose="05000000000000000000" pitchFamily="2" charset="2"/>
              <a:buChar char="Ø"/>
            </a:pPr>
            <a:r>
              <a:rPr lang="en-US" sz="2400" i="1" dirty="0" err="1"/>
              <a:t>Đặc</a:t>
            </a:r>
            <a:r>
              <a:rPr lang="en-US" sz="2400" i="1" dirty="0"/>
              <a:t> </a:t>
            </a:r>
            <a:r>
              <a:rPr lang="en-US" sz="2400" i="1" dirty="0" err="1"/>
              <a:t>điểm</a:t>
            </a:r>
            <a:r>
              <a:rPr lang="en-US" sz="2400" i="1" dirty="0"/>
              <a:t> </a:t>
            </a:r>
            <a:r>
              <a:rPr lang="en-US" sz="2400" i="1" dirty="0" err="1"/>
              <a:t>của</a:t>
            </a:r>
            <a:r>
              <a:rPr lang="en-US" sz="2400" i="1" dirty="0"/>
              <a:t> </a:t>
            </a:r>
            <a:r>
              <a:rPr lang="en-US" sz="2400" i="1" dirty="0" err="1"/>
              <a:t>áp</a:t>
            </a:r>
            <a:r>
              <a:rPr lang="en-US" sz="2400" i="1" dirty="0"/>
              <a:t> </a:t>
            </a:r>
            <a:r>
              <a:rPr lang="en-US" sz="2400" i="1" dirty="0" err="1"/>
              <a:t>lực</a:t>
            </a:r>
            <a:endParaRPr lang="en-US" sz="2400" i="1" dirty="0"/>
          </a:p>
        </p:txBody>
      </p:sp>
      <p:sp>
        <p:nvSpPr>
          <p:cNvPr id="10" name="TextBox 9">
            <a:extLst>
              <a:ext uri="{FF2B5EF4-FFF2-40B4-BE49-F238E27FC236}">
                <a16:creationId xmlns:a16="http://schemas.microsoft.com/office/drawing/2014/main" id="{BFE80EF8-2B80-4180-FF43-3858C5C6E657}"/>
              </a:ext>
            </a:extLst>
          </p:cNvPr>
          <p:cNvSpPr txBox="1"/>
          <p:nvPr/>
        </p:nvSpPr>
        <p:spPr>
          <a:xfrm>
            <a:off x="335984" y="3133555"/>
            <a:ext cx="5383659"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Điểm</a:t>
            </a:r>
            <a:r>
              <a:rPr lang="en-US" sz="2400" b="1" dirty="0"/>
              <a:t> </a:t>
            </a:r>
            <a:r>
              <a:rPr lang="en-US" sz="2400" b="1" dirty="0" err="1"/>
              <a:t>đặt</a:t>
            </a:r>
            <a:r>
              <a:rPr lang="en-US" sz="2400" dirty="0"/>
              <a:t>: </a:t>
            </a:r>
            <a:r>
              <a:rPr lang="en-US" sz="2400" dirty="0" err="1"/>
              <a:t>tại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ép</a:t>
            </a:r>
            <a:endParaRPr lang="en-US" sz="2400" dirty="0"/>
          </a:p>
        </p:txBody>
      </p:sp>
      <p:sp>
        <p:nvSpPr>
          <p:cNvPr id="11" name="TextBox 10">
            <a:extLst>
              <a:ext uri="{FF2B5EF4-FFF2-40B4-BE49-F238E27FC236}">
                <a16:creationId xmlns:a16="http://schemas.microsoft.com/office/drawing/2014/main" id="{8BBE8199-DD43-8003-DF0E-106BE0924F10}"/>
              </a:ext>
            </a:extLst>
          </p:cNvPr>
          <p:cNvSpPr txBox="1"/>
          <p:nvPr/>
        </p:nvSpPr>
        <p:spPr>
          <a:xfrm>
            <a:off x="335983" y="363452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Phương</a:t>
            </a:r>
            <a:r>
              <a:rPr lang="en-US" sz="2400" dirty="0"/>
              <a:t>: </a:t>
            </a:r>
            <a:r>
              <a:rPr lang="en-US" sz="2400" dirty="0" err="1"/>
              <a:t>vuông</a:t>
            </a:r>
            <a:r>
              <a:rPr lang="en-US" sz="2400" dirty="0"/>
              <a:t> </a:t>
            </a:r>
            <a:r>
              <a:rPr lang="en-US" sz="2400" dirty="0" err="1"/>
              <a:t>góc</a:t>
            </a:r>
            <a:r>
              <a:rPr lang="en-US" sz="2400" dirty="0"/>
              <a:t> </a:t>
            </a:r>
            <a:r>
              <a:rPr lang="en-US" sz="2400" dirty="0" err="1"/>
              <a:t>với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éo</a:t>
            </a:r>
            <a:endParaRPr lang="en-US" sz="2400" dirty="0"/>
          </a:p>
        </p:txBody>
      </p:sp>
      <p:sp>
        <p:nvSpPr>
          <p:cNvPr id="12" name="TextBox 11">
            <a:extLst>
              <a:ext uri="{FF2B5EF4-FFF2-40B4-BE49-F238E27FC236}">
                <a16:creationId xmlns:a16="http://schemas.microsoft.com/office/drawing/2014/main" id="{6DCB9D47-A5E0-C076-96BE-A3E15526D3F0}"/>
              </a:ext>
            </a:extLst>
          </p:cNvPr>
          <p:cNvSpPr txBox="1"/>
          <p:nvPr/>
        </p:nvSpPr>
        <p:spPr>
          <a:xfrm>
            <a:off x="320197" y="413436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Chiều</a:t>
            </a:r>
            <a:r>
              <a:rPr lang="en-US" sz="2400" dirty="0"/>
              <a:t>: </a:t>
            </a:r>
            <a:r>
              <a:rPr lang="en-US" sz="2400" dirty="0" err="1"/>
              <a:t>hướng</a:t>
            </a:r>
            <a:r>
              <a:rPr lang="en-US" sz="2400" dirty="0"/>
              <a:t> </a:t>
            </a:r>
            <a:r>
              <a:rPr lang="en-US" sz="2400" dirty="0" err="1"/>
              <a:t>vào</a:t>
            </a:r>
            <a:r>
              <a:rPr lang="en-US" sz="2400" dirty="0"/>
              <a:t> </a:t>
            </a:r>
            <a:r>
              <a:rPr lang="en-US" sz="2400" dirty="0" err="1"/>
              <a:t>bề</a:t>
            </a:r>
            <a:r>
              <a:rPr lang="en-US" sz="2400" dirty="0"/>
              <a:t> </a:t>
            </a:r>
            <a:r>
              <a:rPr lang="en-US" sz="2400" dirty="0" err="1"/>
              <a:t>mặt</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48081" y="23954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Hãy nêu một số ví dụ về đời sống</a:t>
            </a:r>
            <a:endParaRPr sz="3600" b="1" dirty="0">
              <a:latin typeface="+mj-lt"/>
            </a:endParaRPr>
          </a:p>
        </p:txBody>
      </p:sp>
      <p:sp>
        <p:nvSpPr>
          <p:cNvPr id="4" name="Rectangle: Rounded Corners 3">
            <a:extLst>
              <a:ext uri="{FF2B5EF4-FFF2-40B4-BE49-F238E27FC236}">
                <a16:creationId xmlns:a16="http://schemas.microsoft.com/office/drawing/2014/main" id="{36670B11-441A-13F9-4167-69CFD64C9CC4}"/>
              </a:ext>
            </a:extLst>
          </p:cNvPr>
          <p:cNvSpPr/>
          <p:nvPr/>
        </p:nvSpPr>
        <p:spPr>
          <a:xfrm>
            <a:off x="174660" y="1061449"/>
            <a:ext cx="8794679" cy="1510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2"/>
                </a:solidFill>
              </a:rPr>
              <a:t>VD</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li </a:t>
            </a:r>
            <a:r>
              <a:rPr lang="en-US" sz="2800" dirty="0" err="1">
                <a:solidFill>
                  <a:schemeClr val="bg2"/>
                </a:solidFill>
              </a:rPr>
              <a:t>nước</a:t>
            </a:r>
            <a:r>
              <a:rPr lang="en-US" sz="2800" dirty="0">
                <a:solidFill>
                  <a:schemeClr val="bg2"/>
                </a:solidFill>
              </a:rPr>
              <a:t> </a:t>
            </a:r>
            <a:r>
              <a:rPr lang="en-US" sz="2800" dirty="0" err="1">
                <a:solidFill>
                  <a:schemeClr val="bg2"/>
                </a:solidFill>
              </a:rPr>
              <a:t>khi</a:t>
            </a:r>
            <a:r>
              <a:rPr lang="en-US" sz="2800" dirty="0">
                <a:solidFill>
                  <a:schemeClr val="bg2"/>
                </a:solidFill>
              </a:rPr>
              <a:t> </a:t>
            </a:r>
            <a:r>
              <a:rPr lang="en-US" sz="2800" dirty="0" err="1">
                <a:solidFill>
                  <a:schemeClr val="bg2"/>
                </a:solidFill>
              </a:rPr>
              <a:t>các</a:t>
            </a:r>
            <a:r>
              <a:rPr lang="en-US" sz="2800" dirty="0">
                <a:solidFill>
                  <a:schemeClr val="bg2"/>
                </a:solidFill>
              </a:rPr>
              <a:t> </a:t>
            </a:r>
            <a:r>
              <a:rPr lang="en-US" sz="2800" dirty="0" err="1">
                <a:solidFill>
                  <a:schemeClr val="bg2"/>
                </a:solidFill>
              </a:rPr>
              <a:t>ngón</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ép</a:t>
            </a:r>
            <a:r>
              <a:rPr lang="en-US" sz="2800" dirty="0">
                <a:solidFill>
                  <a:schemeClr val="bg2"/>
                </a:solidFill>
              </a:rPr>
              <a:t> </a:t>
            </a:r>
            <a:r>
              <a:rPr lang="en-US" sz="2800" dirty="0" err="1">
                <a:solidFill>
                  <a:schemeClr val="bg2"/>
                </a:solidFill>
              </a:rPr>
              <a:t>vào</a:t>
            </a:r>
            <a:r>
              <a:rPr lang="en-US" sz="2800" dirty="0">
                <a:solidFill>
                  <a:schemeClr val="bg2"/>
                </a:solidFill>
              </a:rPr>
              <a:t> </a:t>
            </a:r>
            <a:r>
              <a:rPr lang="en-US" sz="2800" dirty="0" err="1">
                <a:solidFill>
                  <a:schemeClr val="bg2"/>
                </a:solidFill>
              </a:rPr>
              <a:t>thành</a:t>
            </a:r>
            <a:r>
              <a:rPr lang="en-US" sz="2800" dirty="0">
                <a:solidFill>
                  <a:schemeClr val="bg2"/>
                </a:solidFill>
              </a:rPr>
              <a:t> </a:t>
            </a:r>
            <a:r>
              <a:rPr lang="en-US" sz="2800" dirty="0" err="1">
                <a:solidFill>
                  <a:schemeClr val="bg2"/>
                </a:solidFill>
              </a:rPr>
              <a:t>lì</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bánh </a:t>
            </a:r>
            <a:r>
              <a:rPr lang="en-US" sz="2800" dirty="0" err="1">
                <a:solidFill>
                  <a:schemeClr val="bg2"/>
                </a:solidFill>
              </a:rPr>
              <a:t>xe</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a:t>
            </a:r>
            <a:r>
              <a:rPr lang="en-US" sz="2800" dirty="0" err="1">
                <a:solidFill>
                  <a:schemeClr val="bg2"/>
                </a:solidFill>
              </a:rPr>
              <a:t>mặt</a:t>
            </a:r>
            <a:r>
              <a:rPr lang="en-US" sz="2800" dirty="0">
                <a:solidFill>
                  <a:schemeClr val="bg2"/>
                </a:solidFill>
              </a:rPr>
              <a:t> </a:t>
            </a:r>
            <a:r>
              <a:rPr lang="en-US" sz="2800" dirty="0" err="1">
                <a:solidFill>
                  <a:schemeClr val="bg2"/>
                </a:solidFill>
              </a:rPr>
              <a:t>đường</a:t>
            </a:r>
            <a:r>
              <a:rPr lang="en-US" sz="2800" dirty="0">
                <a:solidFill>
                  <a:schemeClr val="bg2"/>
                </a:solidFill>
              </a:rPr>
              <a:t>;…</a:t>
            </a:r>
          </a:p>
        </p:txBody>
      </p:sp>
      <p:pic>
        <p:nvPicPr>
          <p:cNvPr id="3074" name="Picture 2" descr="Cheerful Child Pouring Water into Glass Cartoon Vector Illustration">
            <a:extLst>
              <a:ext uri="{FF2B5EF4-FFF2-40B4-BE49-F238E27FC236}">
                <a16:creationId xmlns:a16="http://schemas.microsoft.com/office/drawing/2014/main" id="{01583B25-CB7C-9A8C-BA19-DF28EA1327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4660" y="2725862"/>
            <a:ext cx="4181583" cy="2344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car vehicle traveling in the road design">
            <a:extLst>
              <a:ext uri="{FF2B5EF4-FFF2-40B4-BE49-F238E27FC236}">
                <a16:creationId xmlns:a16="http://schemas.microsoft.com/office/drawing/2014/main" id="{1E4B6BA1-4330-7587-6AAE-703680B14E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87759" y="2726504"/>
            <a:ext cx="3277454" cy="2350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0-#ppt_w/2"/>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0-#ppt_w/2"/>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20000" y="16438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83638" y="1040403"/>
            <a:ext cx="4558483" cy="37856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dirty="0">
                <a:solidFill>
                  <a:schemeClr val="bg2"/>
                </a:solidFill>
              </a:rPr>
              <a:t>Quan </a:t>
            </a:r>
            <a:r>
              <a:rPr lang="en-US" sz="2000" dirty="0" err="1">
                <a:solidFill>
                  <a:schemeClr val="bg2"/>
                </a:solidFill>
              </a:rPr>
              <a:t>sát</a:t>
            </a:r>
            <a:r>
              <a:rPr lang="en-US" sz="2000" dirty="0">
                <a:solidFill>
                  <a:schemeClr val="bg2"/>
                </a:solidFill>
              </a:rPr>
              <a:t> </a:t>
            </a:r>
            <a:r>
              <a:rPr lang="en-US" sz="2000" dirty="0" err="1">
                <a:solidFill>
                  <a:schemeClr val="bg2"/>
                </a:solidFill>
              </a:rPr>
              <a:t>hình</a:t>
            </a:r>
            <a:r>
              <a:rPr lang="en-US" sz="2000" dirty="0">
                <a:solidFill>
                  <a:schemeClr val="bg2"/>
                </a:solidFill>
              </a:rPr>
              <a:t> 15.1, </a:t>
            </a:r>
            <a:r>
              <a:rPr lang="en-US" sz="2000" dirty="0" err="1">
                <a:solidFill>
                  <a:schemeClr val="bg2"/>
                </a:solidFill>
              </a:rPr>
              <a:t>hãy</a:t>
            </a:r>
            <a:r>
              <a:rPr lang="en-US" sz="2000" dirty="0">
                <a:solidFill>
                  <a:schemeClr val="bg2"/>
                </a:solidFill>
              </a:rPr>
              <a:t> </a:t>
            </a:r>
            <a:r>
              <a:rPr lang="en-US" sz="2000" dirty="0" err="1">
                <a:solidFill>
                  <a:schemeClr val="bg2"/>
                </a:solidFill>
              </a:rPr>
              <a:t>chỉ</a:t>
            </a:r>
            <a:r>
              <a:rPr lang="en-US" sz="2000" dirty="0">
                <a:solidFill>
                  <a:schemeClr val="bg2"/>
                </a:solidFill>
              </a:rPr>
              <a:t> </a:t>
            </a:r>
            <a:r>
              <a:rPr lang="en-US" sz="2000" dirty="0" err="1">
                <a:solidFill>
                  <a:schemeClr val="bg2"/>
                </a:solidFill>
              </a:rPr>
              <a:t>ra</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nào</a:t>
            </a:r>
            <a:r>
              <a:rPr lang="en-US" sz="2000" dirty="0">
                <a:solidFill>
                  <a:schemeClr val="bg2"/>
                </a:solidFill>
              </a:rPr>
              <a:t> </a:t>
            </a:r>
            <a:r>
              <a:rPr lang="en-US" sz="2000" dirty="0" err="1">
                <a:solidFill>
                  <a:schemeClr val="bg2"/>
                </a:solidFill>
              </a:rPr>
              <a:t>trong</a:t>
            </a:r>
            <a:r>
              <a:rPr lang="en-US" sz="2000" dirty="0">
                <a:solidFill>
                  <a:schemeClr val="bg2"/>
                </a:solidFill>
              </a:rPr>
              <a:t> </a:t>
            </a:r>
            <a:r>
              <a:rPr lang="en-US" sz="2000" dirty="0" err="1">
                <a:solidFill>
                  <a:schemeClr val="bg2"/>
                </a:solidFill>
              </a:rPr>
              <a:t>số</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được</a:t>
            </a:r>
            <a:r>
              <a:rPr lang="en-US" sz="2000" dirty="0">
                <a:solidFill>
                  <a:schemeClr val="bg2"/>
                </a:solidFill>
              </a:rPr>
              <a:t> </a:t>
            </a:r>
            <a:r>
              <a:rPr lang="en-US" sz="2000" dirty="0" err="1">
                <a:solidFill>
                  <a:schemeClr val="bg2"/>
                </a:solidFill>
              </a:rPr>
              <a:t>mô</a:t>
            </a:r>
            <a:r>
              <a:rPr lang="en-US" sz="2000" dirty="0">
                <a:solidFill>
                  <a:schemeClr val="bg2"/>
                </a:solidFill>
              </a:rPr>
              <a:t> </a:t>
            </a:r>
            <a:r>
              <a:rPr lang="en-US" sz="2000" dirty="0" err="1">
                <a:solidFill>
                  <a:schemeClr val="bg2"/>
                </a:solidFill>
              </a:rPr>
              <a:t>tả</a:t>
            </a:r>
            <a:r>
              <a:rPr lang="en-US" sz="2000" dirty="0">
                <a:solidFill>
                  <a:schemeClr val="bg2"/>
                </a:solidFill>
              </a:rPr>
              <a:t> </a:t>
            </a:r>
            <a:r>
              <a:rPr lang="en-US" sz="2000" dirty="0" err="1">
                <a:solidFill>
                  <a:schemeClr val="bg2"/>
                </a:solidFill>
              </a:rPr>
              <a:t>dưới</a:t>
            </a:r>
            <a:r>
              <a:rPr lang="en-US" sz="2000" dirty="0">
                <a:solidFill>
                  <a:schemeClr val="bg2"/>
                </a:solidFill>
              </a:rPr>
              <a:t> </a:t>
            </a:r>
            <a:r>
              <a:rPr lang="en-US" sz="2000" dirty="0" err="1">
                <a:solidFill>
                  <a:schemeClr val="bg2"/>
                </a:solidFill>
              </a:rPr>
              <a:t>đây</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người</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endParaRPr lang="en-US" sz="2000" dirty="0">
              <a:solidFill>
                <a:schemeClr val="bg2"/>
              </a:solidFill>
            </a:endParaRPr>
          </a:p>
          <a:p>
            <a:pPr algn="just"/>
            <a:r>
              <a:rPr lang="en-US" sz="2000" dirty="0">
                <a:solidFill>
                  <a:schemeClr val="bg2"/>
                </a:solidFill>
              </a:rPr>
              <a:t>.-</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55080" y="1040403"/>
            <a:ext cx="4288920" cy="4027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09675"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94270" y="799611"/>
            <a:ext cx="8407470" cy="163121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b="1" dirty="0" err="1">
                <a:solidFill>
                  <a:schemeClr val="bg2"/>
                </a:solidFill>
              </a:rPr>
              <a:t>Giải</a:t>
            </a:r>
            <a:r>
              <a:rPr lang="en-US" sz="2000" b="1" dirty="0">
                <a:solidFill>
                  <a:schemeClr val="bg2"/>
                </a:solidFill>
              </a:rPr>
              <a:t>:</a:t>
            </a:r>
          </a:p>
          <a:p>
            <a:pPr algn="just"/>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02483" y="2571750"/>
            <a:ext cx="3939034" cy="255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8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suất</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02</a:t>
            </a:r>
            <a:endParaRPr sz="11500" dirty="0"/>
          </a:p>
        </p:txBody>
      </p:sp>
    </p:spTree>
    <p:extLst>
      <p:ext uri="{BB962C8B-B14F-4D97-AF65-F5344CB8AC3E}">
        <p14:creationId xmlns:p14="http://schemas.microsoft.com/office/powerpoint/2010/main" val="136600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Newton: Unit of Force by Slidesgo">
  <a:themeElements>
    <a:clrScheme name="Simple Light">
      <a:dk1>
        <a:srgbClr val="0E523A"/>
      </a:dk1>
      <a:lt1>
        <a:srgbClr val="EBF8F4"/>
      </a:lt1>
      <a:dk2>
        <a:srgbClr val="042E0F"/>
      </a:dk2>
      <a:lt2>
        <a:srgbClr val="2CBB7F"/>
      </a:lt2>
      <a:accent1>
        <a:srgbClr val="FFFFFF"/>
      </a:accent1>
      <a:accent2>
        <a:srgbClr val="FFFFFF"/>
      </a:accent2>
      <a:accent3>
        <a:srgbClr val="FFFFFF"/>
      </a:accent3>
      <a:accent4>
        <a:srgbClr val="FFFFFF"/>
      </a:accent4>
      <a:accent5>
        <a:srgbClr val="FFFFFF"/>
      </a:accent5>
      <a:accent6>
        <a:srgbClr val="FFFFFF"/>
      </a:accent6>
      <a:hlink>
        <a:srgbClr val="042E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1281</Words>
  <Application>Microsoft Office PowerPoint</Application>
  <PresentationFormat>On-screen Show (16:9)</PresentationFormat>
  <Paragraphs>94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Yanone Kaffeesatz SemiBold</vt:lpstr>
      <vt:lpstr>Yanone Kaffeesatz Medium</vt:lpstr>
      <vt:lpstr>Arimo</vt:lpstr>
      <vt:lpstr>Wingdings</vt:lpstr>
      <vt:lpstr>Yanone Kaffeesatz</vt:lpstr>
      <vt:lpstr>Cambria Math</vt:lpstr>
      <vt:lpstr>Arial</vt:lpstr>
      <vt:lpstr>Newton: Unit of Force by Slidesgo</vt:lpstr>
      <vt:lpstr>KHỞI ĐỘNG </vt:lpstr>
      <vt:lpstr>BÀI 15  ÁP SUẤT TRÊN MỘT BỀ MẶT</vt:lpstr>
      <vt:lpstr>01</vt:lpstr>
      <vt:lpstr>Áp lực là gì?</vt:lpstr>
      <vt:lpstr>PHÂN TÍCH CÁC ĐẶC ĐIỂM VỀ ĐIỂM ĐẶT, PHƯƠNG VÀ CHIỀU CỦA LUẬT. </vt:lpstr>
      <vt:lpstr>Hãy nêu một số ví dụ về đời sống</vt:lpstr>
      <vt:lpstr>THẢO LUẬN NHÓM ĐÔI</vt:lpstr>
      <vt:lpstr>THẢO LUẬN NHÓM ĐÔI</vt:lpstr>
      <vt:lpstr>Áp suất</vt:lpstr>
      <vt:lpstr>1. Thí nghiệm</vt:lpstr>
      <vt:lpstr>1. Thí nghiệm</vt:lpstr>
      <vt:lpstr>1. Thí nghiệm</vt:lpstr>
      <vt:lpstr>2. Công thức tính áp suất</vt:lpstr>
      <vt:lpstr>Sơ đồ mối quan hệ giữa ba đại lượng p, F, S</vt:lpstr>
      <vt:lpstr>Câu hỏi tr 66</vt:lpstr>
      <vt:lpstr>Giải:</vt:lpstr>
      <vt:lpstr>2. Trả lời câu hỏi phần đầu bài.</vt:lpstr>
      <vt:lpstr>3. Từ công thức tính áp suất p = F/S , hãy đưa ra nguyên tắc để làm tăng, giảm áp suất.</vt:lpstr>
      <vt:lpstr>3. Công dụng của việc làm tăng, giảm áp suất</vt:lpstr>
      <vt:lpstr>3. Công dụng của việc làm tăng, giảm áp suất</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Định Vũ Gia</cp:lastModifiedBy>
  <cp:revision>5</cp:revision>
  <dcterms:modified xsi:type="dcterms:W3CDTF">2025-04-01T08:20:31Z</dcterms:modified>
</cp:coreProperties>
</file>