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66" r:id="rId3"/>
    <p:sldMasterId id="2147483678" r:id="rId4"/>
    <p:sldMasterId id="2147483698" r:id="rId5"/>
  </p:sldMasterIdLst>
  <p:notesMasterIdLst>
    <p:notesMasterId r:id="rId29"/>
  </p:notesMasterIdLst>
  <p:sldIdLst>
    <p:sldId id="261" r:id="rId6"/>
    <p:sldId id="259" r:id="rId7"/>
    <p:sldId id="258" r:id="rId8"/>
    <p:sldId id="332" r:id="rId9"/>
    <p:sldId id="273" r:id="rId10"/>
    <p:sldId id="334" r:id="rId11"/>
    <p:sldId id="311" r:id="rId12"/>
    <p:sldId id="312" r:id="rId13"/>
    <p:sldId id="313" r:id="rId14"/>
    <p:sldId id="331" r:id="rId15"/>
    <p:sldId id="266" r:id="rId16"/>
    <p:sldId id="330" r:id="rId17"/>
    <p:sldId id="336" r:id="rId18"/>
    <p:sldId id="296" r:id="rId19"/>
    <p:sldId id="298" r:id="rId20"/>
    <p:sldId id="299" r:id="rId21"/>
    <p:sldId id="307" r:id="rId22"/>
    <p:sldId id="300" r:id="rId23"/>
    <p:sldId id="301" r:id="rId24"/>
    <p:sldId id="302" r:id="rId25"/>
    <p:sldId id="308" r:id="rId26"/>
    <p:sldId id="337" r:id="rId27"/>
    <p:sldId id="256" r:id="rId28"/>
  </p:sldIdLst>
  <p:sldSz cx="12192000" cy="6858000"/>
  <p:notesSz cx="6858000" cy="9144000"/>
  <p:embeddedFontLst>
    <p:embeddedFont>
      <p:font typeface="#9Slide02 Noi dung dai" panose="020B0604020202020204" charset="0"/>
      <p:regular r:id="rId30"/>
    </p:embeddedFont>
    <p:embeddedFont>
      <p:font typeface="#9Slide02 Tieu de dai" panose="020B0604020202020204" charset="0"/>
      <p:bold r:id="rId31"/>
    </p:embeddedFont>
    <p:embeddedFont>
      <p:font typeface="#9Slide03 Montserrat Black" panose="020B0604020202020204" charset="0"/>
      <p:bold r:id="rId32"/>
    </p:embeddedFont>
    <p:embeddedFont>
      <p:font typeface="#9Slide05 SVNBallarea Typefac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Fredoka One" panose="020B0604020202020204" charset="0"/>
      <p:regular r:id="rId40"/>
    </p:embeddedFont>
    <p:embeddedFont>
      <p:font typeface="Lato" panose="020B060402020202020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Patrick Hand" panose="020B0604020202020204" charset="0"/>
      <p:regular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CD458"/>
    <a:srgbClr val="E6E6E6"/>
    <a:srgbClr val="F24FAD"/>
    <a:srgbClr val="211C58"/>
    <a:srgbClr val="8ADFFF"/>
    <a:srgbClr val="F8A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0927" autoAdjust="0"/>
  </p:normalViewPr>
  <p:slideViewPr>
    <p:cSldViewPr showGuides="1">
      <p:cViewPr varScale="1">
        <p:scale>
          <a:sx n="60" d="100"/>
          <a:sy n="60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73D18-DF74-4063-BE47-FCDFECBC37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4C02AED-0D96-4282-9ED3-350CE0BEA36A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endParaRPr lang="en-US" sz="36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FC810-9E03-40D6-872C-83C52EC037D1}" type="parTrans" cxnId="{AF192AFF-A624-4C79-BD12-D68C06348CD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913C9-F1C4-4E66-988E-764308576551}" type="sibTrans" cxnId="{AF192AFF-A624-4C79-BD12-D68C06348CD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96F21-D6A6-4792-BBE5-757641B57F51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túi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 </a:t>
          </a:r>
          <a:r>
            <a:rPr lang="en-US" sz="3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 bào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túi</a:t>
          </a:r>
          <a:endParaRPr lang="en-US" sz="3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86995-D5F4-4019-AD09-77AE405D1C2F}" type="parTrans" cxnId="{A7740D52-AC61-4224-9F86-C014C6C91B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C46F3-086E-4B73-99A4-F5D7A8E69F3D}" type="sibTrans" cxnId="{A7740D52-AC61-4224-9F86-C014C6C91B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F21AF-C099-4DA0-AA17-92A6175C18E3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 </a:t>
          </a:r>
          <a:r>
            <a:rPr lang="en-US" sz="3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endParaRPr lang="en-US" sz="3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F2826-F25E-4029-BF71-14EF3CC898C5}" type="parTrans" cxnId="{A4FFBC21-5075-4E62-A903-D3F13BE0AF1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A8F6A-2EBB-41FC-B1F3-AB11FCFDFB6D}" type="sibTrans" cxnId="{A4FFBC21-5075-4E62-A903-D3F13BE0AF1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659E7-BDA6-40C0-BCC1-0D6BD4D4F4C0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gồm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mốc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endParaRPr lang="en-US" sz="3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883687-A325-41E7-BCD0-BF49C4BAD4F3}" type="parTrans" cxnId="{260B4B7B-4A7B-41D3-AC01-10B5D6F87C9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A72AF-1449-48D5-9307-F1A7CBF5057D}" type="sibTrans" cxnId="{260B4B7B-4A7B-41D3-AC01-10B5D6F87C9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5E1D82-F9A7-4A78-B26A-9D766B629211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men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cốc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</a:p>
      </dgm:t>
    </dgm:pt>
    <dgm:pt modelId="{F75345F2-A7FE-4E38-85C8-0331B7FB12EA}" type="parTrans" cxnId="{70CFCC53-04A2-4412-959C-F5DCC0A7C0C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58B39-A4F3-47D9-858D-023A24E12327}" type="sibTrans" cxnId="{70CFCC53-04A2-4412-959C-F5DCC0A7C0C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51CE3-D0F6-4E8D-A9E5-C452D73ED608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rơm</a:t>
          </a: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sò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F2FC35C0-DB15-4C1C-B511-316E24495D19}" type="parTrans" cxnId="{539ED6B4-0216-4C19-9C4A-6E6CC500770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622874-4230-46F3-90EA-EADB1EB70D45}" type="sibTrans" cxnId="{539ED6B4-0216-4C19-9C4A-6E6CC500770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FE2A84-BC53-4A8F-A01E-53325D35EAC3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mốc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đen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bánh </a:t>
          </a:r>
          <a:r>
            <a:rPr lang="en-US" sz="3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</a:t>
          </a:r>
          <a:r>
            <a:rPr lang="en-US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25A98C8E-8524-4E58-A22F-242DB86AED93}" type="parTrans" cxnId="{CCE822CD-AB8D-4FA2-8B0C-3F34ECA5C8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AF741-0155-4FA8-9B64-44CAC17DEF7C}" type="sibTrans" cxnId="{CCE822CD-AB8D-4FA2-8B0C-3F34ECA5C8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2396B-9B18-4B7D-9A9B-0F2DDB4F2790}" type="pres">
      <dgm:prSet presAssocID="{68B73D18-DF74-4063-BE47-FCDFECBC37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B73200-1AB1-4822-8A4F-21D82450B4B7}" type="pres">
      <dgm:prSet presAssocID="{94C02AED-0D96-4282-9ED3-350CE0BEA36A}" presName="hierRoot1" presStyleCnt="0">
        <dgm:presLayoutVars>
          <dgm:hierBranch val="init"/>
        </dgm:presLayoutVars>
      </dgm:prSet>
      <dgm:spPr/>
    </dgm:pt>
    <dgm:pt modelId="{B03896C4-1F01-4899-AD4E-CD38AD9C60EA}" type="pres">
      <dgm:prSet presAssocID="{94C02AED-0D96-4282-9ED3-350CE0BEA36A}" presName="rootComposite1" presStyleCnt="0"/>
      <dgm:spPr/>
    </dgm:pt>
    <dgm:pt modelId="{BC3F1006-9AFA-4A95-950C-41107B78BFEE}" type="pres">
      <dgm:prSet presAssocID="{94C02AED-0D96-4282-9ED3-350CE0BEA36A}" presName="rootText1" presStyleLbl="node0" presStyleIdx="0" presStyleCnt="1" custScaleX="81122" custScaleY="83213" custLinFactNeighborX="-17144" custLinFactNeighborY="3335">
        <dgm:presLayoutVars>
          <dgm:chPref val="3"/>
        </dgm:presLayoutVars>
      </dgm:prSet>
      <dgm:spPr/>
    </dgm:pt>
    <dgm:pt modelId="{512B7281-D3D2-4AAB-AD1F-DA87DD79D5F6}" type="pres">
      <dgm:prSet presAssocID="{94C02AED-0D96-4282-9ED3-350CE0BEA36A}" presName="rootConnector1" presStyleLbl="node1" presStyleIdx="0" presStyleCnt="0"/>
      <dgm:spPr/>
    </dgm:pt>
    <dgm:pt modelId="{60B07D6D-F827-400A-9C6E-0E526574B9DE}" type="pres">
      <dgm:prSet presAssocID="{94C02AED-0D96-4282-9ED3-350CE0BEA36A}" presName="hierChild2" presStyleCnt="0"/>
      <dgm:spPr/>
    </dgm:pt>
    <dgm:pt modelId="{0D6DBB03-1D5C-47C5-AA61-DF5B240BF186}" type="pres">
      <dgm:prSet presAssocID="{D7E86995-D5F4-4019-AD09-77AE405D1C2F}" presName="Name37" presStyleLbl="parChTrans1D2" presStyleIdx="0" presStyleCnt="3"/>
      <dgm:spPr/>
    </dgm:pt>
    <dgm:pt modelId="{C8F5C4AA-3863-4DBF-9E0C-9CE029788947}" type="pres">
      <dgm:prSet presAssocID="{05196F21-D6A6-4792-BBE5-757641B57F51}" presName="hierRoot2" presStyleCnt="0">
        <dgm:presLayoutVars>
          <dgm:hierBranch val="init"/>
        </dgm:presLayoutVars>
      </dgm:prSet>
      <dgm:spPr/>
    </dgm:pt>
    <dgm:pt modelId="{7AE57B3A-24A9-47C2-B18F-E10238296B38}" type="pres">
      <dgm:prSet presAssocID="{05196F21-D6A6-4792-BBE5-757641B57F51}" presName="rootComposite" presStyleCnt="0"/>
      <dgm:spPr/>
    </dgm:pt>
    <dgm:pt modelId="{F7035C94-F215-4A7F-B623-1B12E409DDDF}" type="pres">
      <dgm:prSet presAssocID="{05196F21-D6A6-4792-BBE5-757641B57F51}" presName="rootText" presStyleLbl="node2" presStyleIdx="0" presStyleCnt="3" custScaleX="111778">
        <dgm:presLayoutVars>
          <dgm:chPref val="3"/>
        </dgm:presLayoutVars>
      </dgm:prSet>
      <dgm:spPr/>
    </dgm:pt>
    <dgm:pt modelId="{C9B6369D-C368-4CA5-B23E-3FBB304D659E}" type="pres">
      <dgm:prSet presAssocID="{05196F21-D6A6-4792-BBE5-757641B57F51}" presName="rootConnector" presStyleLbl="node2" presStyleIdx="0" presStyleCnt="3"/>
      <dgm:spPr/>
    </dgm:pt>
    <dgm:pt modelId="{B269748E-267A-4834-B40A-E7B4671B3D93}" type="pres">
      <dgm:prSet presAssocID="{05196F21-D6A6-4792-BBE5-757641B57F51}" presName="hierChild4" presStyleCnt="0"/>
      <dgm:spPr/>
    </dgm:pt>
    <dgm:pt modelId="{E7154C41-760A-4BF6-A68E-C098F03588B2}" type="pres">
      <dgm:prSet presAssocID="{F75345F2-A7FE-4E38-85C8-0331B7FB12EA}" presName="Name37" presStyleLbl="parChTrans1D3" presStyleIdx="0" presStyleCnt="3"/>
      <dgm:spPr/>
    </dgm:pt>
    <dgm:pt modelId="{FE72BC19-3B53-40C0-A365-FC757BC616EF}" type="pres">
      <dgm:prSet presAssocID="{FC5E1D82-F9A7-4A78-B26A-9D766B629211}" presName="hierRoot2" presStyleCnt="0">
        <dgm:presLayoutVars>
          <dgm:hierBranch val="init"/>
        </dgm:presLayoutVars>
      </dgm:prSet>
      <dgm:spPr/>
    </dgm:pt>
    <dgm:pt modelId="{5B7C3EF0-0814-4F78-B8FD-0B483B4C682E}" type="pres">
      <dgm:prSet presAssocID="{FC5E1D82-F9A7-4A78-B26A-9D766B629211}" presName="rootComposite" presStyleCnt="0"/>
      <dgm:spPr/>
    </dgm:pt>
    <dgm:pt modelId="{E29D7460-A803-4A2E-A6C7-127AF82FE7F8}" type="pres">
      <dgm:prSet presAssocID="{FC5E1D82-F9A7-4A78-B26A-9D766B629211}" presName="rootText" presStyleLbl="node3" presStyleIdx="0" presStyleCnt="3" custScaleX="85047" custScaleY="88245">
        <dgm:presLayoutVars>
          <dgm:chPref val="3"/>
        </dgm:presLayoutVars>
      </dgm:prSet>
      <dgm:spPr/>
    </dgm:pt>
    <dgm:pt modelId="{D5E896F8-A184-47BA-82E3-FF26A6F7B060}" type="pres">
      <dgm:prSet presAssocID="{FC5E1D82-F9A7-4A78-B26A-9D766B629211}" presName="rootConnector" presStyleLbl="node3" presStyleIdx="0" presStyleCnt="3"/>
      <dgm:spPr/>
    </dgm:pt>
    <dgm:pt modelId="{48ECFD31-0BB9-4F94-BC70-18FCDDD69ED2}" type="pres">
      <dgm:prSet presAssocID="{FC5E1D82-F9A7-4A78-B26A-9D766B629211}" presName="hierChild4" presStyleCnt="0"/>
      <dgm:spPr/>
    </dgm:pt>
    <dgm:pt modelId="{D1E73688-1980-4C7A-A945-06F5D31AF2D6}" type="pres">
      <dgm:prSet presAssocID="{FC5E1D82-F9A7-4A78-B26A-9D766B629211}" presName="hierChild5" presStyleCnt="0"/>
      <dgm:spPr/>
    </dgm:pt>
    <dgm:pt modelId="{48377A1C-ADE2-41DA-81C9-E02964E469AA}" type="pres">
      <dgm:prSet presAssocID="{05196F21-D6A6-4792-BBE5-757641B57F51}" presName="hierChild5" presStyleCnt="0"/>
      <dgm:spPr/>
    </dgm:pt>
    <dgm:pt modelId="{26F2919B-889F-4500-8E3F-28CA82C7A45F}" type="pres">
      <dgm:prSet presAssocID="{E93F2826-F25E-4029-BF71-14EF3CC898C5}" presName="Name37" presStyleLbl="parChTrans1D2" presStyleIdx="1" presStyleCnt="3"/>
      <dgm:spPr/>
    </dgm:pt>
    <dgm:pt modelId="{D40E25E9-CD5C-4B23-A680-C649CF1A1C31}" type="pres">
      <dgm:prSet presAssocID="{A83F21AF-C099-4DA0-AA17-92A6175C18E3}" presName="hierRoot2" presStyleCnt="0">
        <dgm:presLayoutVars>
          <dgm:hierBranch val="init"/>
        </dgm:presLayoutVars>
      </dgm:prSet>
      <dgm:spPr/>
    </dgm:pt>
    <dgm:pt modelId="{E489F809-7D2A-442D-86E1-B0CE58895F0A}" type="pres">
      <dgm:prSet presAssocID="{A83F21AF-C099-4DA0-AA17-92A6175C18E3}" presName="rootComposite" presStyleCnt="0"/>
      <dgm:spPr/>
    </dgm:pt>
    <dgm:pt modelId="{89304ADD-2FAB-47E2-B831-A7D733BABA27}" type="pres">
      <dgm:prSet presAssocID="{A83F21AF-C099-4DA0-AA17-92A6175C18E3}" presName="rootText" presStyleLbl="node2" presStyleIdx="1" presStyleCnt="3" custScaleX="122196" custLinFactNeighborX="2912" custLinFactNeighborY="-310">
        <dgm:presLayoutVars>
          <dgm:chPref val="3"/>
        </dgm:presLayoutVars>
      </dgm:prSet>
      <dgm:spPr/>
    </dgm:pt>
    <dgm:pt modelId="{88E25DC8-25B6-4096-97F2-7166201DC167}" type="pres">
      <dgm:prSet presAssocID="{A83F21AF-C099-4DA0-AA17-92A6175C18E3}" presName="rootConnector" presStyleLbl="node2" presStyleIdx="1" presStyleCnt="3"/>
      <dgm:spPr/>
    </dgm:pt>
    <dgm:pt modelId="{B85E2CA1-0641-4B94-8F34-398816E1AE48}" type="pres">
      <dgm:prSet presAssocID="{A83F21AF-C099-4DA0-AA17-92A6175C18E3}" presName="hierChild4" presStyleCnt="0"/>
      <dgm:spPr/>
    </dgm:pt>
    <dgm:pt modelId="{EF90B52F-2531-4545-A5DF-C8DDAEC9E5F4}" type="pres">
      <dgm:prSet presAssocID="{F2FC35C0-DB15-4C1C-B511-316E24495D19}" presName="Name37" presStyleLbl="parChTrans1D3" presStyleIdx="1" presStyleCnt="3"/>
      <dgm:spPr/>
    </dgm:pt>
    <dgm:pt modelId="{4FD5AE03-510E-45BA-A502-7BB474384A8D}" type="pres">
      <dgm:prSet presAssocID="{AE151CE3-D0F6-4E8D-A9E5-C452D73ED608}" presName="hierRoot2" presStyleCnt="0">
        <dgm:presLayoutVars>
          <dgm:hierBranch val="init"/>
        </dgm:presLayoutVars>
      </dgm:prSet>
      <dgm:spPr/>
    </dgm:pt>
    <dgm:pt modelId="{5C9F2F3B-0FA9-43AC-9A44-4BF3E51F6E58}" type="pres">
      <dgm:prSet presAssocID="{AE151CE3-D0F6-4E8D-A9E5-C452D73ED608}" presName="rootComposite" presStyleCnt="0"/>
      <dgm:spPr/>
    </dgm:pt>
    <dgm:pt modelId="{4CAB938C-9E5D-4479-A00F-D66A6FF440D2}" type="pres">
      <dgm:prSet presAssocID="{AE151CE3-D0F6-4E8D-A9E5-C452D73ED608}" presName="rootText" presStyleLbl="node3" presStyleIdx="1" presStyleCnt="3" custScaleX="83476" custScaleY="90473" custLinFactNeighborX="-1901" custLinFactNeighborY="-3726">
        <dgm:presLayoutVars>
          <dgm:chPref val="3"/>
        </dgm:presLayoutVars>
      </dgm:prSet>
      <dgm:spPr/>
    </dgm:pt>
    <dgm:pt modelId="{51D8B50F-6010-47CD-9551-3540E0CD70BC}" type="pres">
      <dgm:prSet presAssocID="{AE151CE3-D0F6-4E8D-A9E5-C452D73ED608}" presName="rootConnector" presStyleLbl="node3" presStyleIdx="1" presStyleCnt="3"/>
      <dgm:spPr/>
    </dgm:pt>
    <dgm:pt modelId="{8BA92319-1AF8-4107-B1DC-473421AC8A3B}" type="pres">
      <dgm:prSet presAssocID="{AE151CE3-D0F6-4E8D-A9E5-C452D73ED608}" presName="hierChild4" presStyleCnt="0"/>
      <dgm:spPr/>
    </dgm:pt>
    <dgm:pt modelId="{EA681A07-1E78-4443-AF4D-E8CDC130570C}" type="pres">
      <dgm:prSet presAssocID="{AE151CE3-D0F6-4E8D-A9E5-C452D73ED608}" presName="hierChild5" presStyleCnt="0"/>
      <dgm:spPr/>
    </dgm:pt>
    <dgm:pt modelId="{19F1EE9E-7FB0-4F0C-AC2B-5E85F9ECF0C0}" type="pres">
      <dgm:prSet presAssocID="{A83F21AF-C099-4DA0-AA17-92A6175C18E3}" presName="hierChild5" presStyleCnt="0"/>
      <dgm:spPr/>
    </dgm:pt>
    <dgm:pt modelId="{E60D9A36-B764-4138-949F-FACB21649FD5}" type="pres">
      <dgm:prSet presAssocID="{46883687-A325-41E7-BCD0-BF49C4BAD4F3}" presName="Name37" presStyleLbl="parChTrans1D2" presStyleIdx="2" presStyleCnt="3"/>
      <dgm:spPr/>
    </dgm:pt>
    <dgm:pt modelId="{78688214-F19A-4651-9C8C-81589A705AA3}" type="pres">
      <dgm:prSet presAssocID="{69C659E7-BDA6-40C0-BCC1-0D6BD4D4F4C0}" presName="hierRoot2" presStyleCnt="0">
        <dgm:presLayoutVars>
          <dgm:hierBranch val="init"/>
        </dgm:presLayoutVars>
      </dgm:prSet>
      <dgm:spPr/>
    </dgm:pt>
    <dgm:pt modelId="{A9426C6B-0213-4F54-8E46-36D6BB77F81D}" type="pres">
      <dgm:prSet presAssocID="{69C659E7-BDA6-40C0-BCC1-0D6BD4D4F4C0}" presName="rootComposite" presStyleCnt="0"/>
      <dgm:spPr/>
    </dgm:pt>
    <dgm:pt modelId="{D8E3BD1A-E9F1-48A0-B41F-7C4B3BA56499}" type="pres">
      <dgm:prSet presAssocID="{69C659E7-BDA6-40C0-BCC1-0D6BD4D4F4C0}" presName="rootText" presStyleLbl="node2" presStyleIdx="2" presStyleCnt="3" custScaleX="145130">
        <dgm:presLayoutVars>
          <dgm:chPref val="3"/>
        </dgm:presLayoutVars>
      </dgm:prSet>
      <dgm:spPr/>
    </dgm:pt>
    <dgm:pt modelId="{06601A38-398E-47D0-AEA3-B4733CEBE9E2}" type="pres">
      <dgm:prSet presAssocID="{69C659E7-BDA6-40C0-BCC1-0D6BD4D4F4C0}" presName="rootConnector" presStyleLbl="node2" presStyleIdx="2" presStyleCnt="3"/>
      <dgm:spPr/>
    </dgm:pt>
    <dgm:pt modelId="{493E3FA9-61DD-44D5-9256-791622618E6B}" type="pres">
      <dgm:prSet presAssocID="{69C659E7-BDA6-40C0-BCC1-0D6BD4D4F4C0}" presName="hierChild4" presStyleCnt="0"/>
      <dgm:spPr/>
    </dgm:pt>
    <dgm:pt modelId="{8C48BCB9-E343-41DE-9EA1-F32D47F5353F}" type="pres">
      <dgm:prSet presAssocID="{25A98C8E-8524-4E58-A22F-242DB86AED93}" presName="Name37" presStyleLbl="parChTrans1D3" presStyleIdx="2" presStyleCnt="3"/>
      <dgm:spPr/>
    </dgm:pt>
    <dgm:pt modelId="{8C5CCCED-8F1F-4DA2-9B78-40102A6610F9}" type="pres">
      <dgm:prSet presAssocID="{0DFE2A84-BC53-4A8F-A01E-53325D35EAC3}" presName="hierRoot2" presStyleCnt="0">
        <dgm:presLayoutVars>
          <dgm:hierBranch val="init"/>
        </dgm:presLayoutVars>
      </dgm:prSet>
      <dgm:spPr/>
    </dgm:pt>
    <dgm:pt modelId="{01E4DD44-289E-466F-9369-B0D48BCA9C23}" type="pres">
      <dgm:prSet presAssocID="{0DFE2A84-BC53-4A8F-A01E-53325D35EAC3}" presName="rootComposite" presStyleCnt="0"/>
      <dgm:spPr/>
    </dgm:pt>
    <dgm:pt modelId="{7217F5A3-F306-4CEE-B7DF-58B3C11D2BAD}" type="pres">
      <dgm:prSet presAssocID="{0DFE2A84-BC53-4A8F-A01E-53325D35EAC3}" presName="rootText" presStyleLbl="node3" presStyleIdx="2" presStyleCnt="3" custScaleX="92112" custScaleY="90473">
        <dgm:presLayoutVars>
          <dgm:chPref val="3"/>
        </dgm:presLayoutVars>
      </dgm:prSet>
      <dgm:spPr/>
    </dgm:pt>
    <dgm:pt modelId="{DA5DE2C8-A0EF-4606-ABB4-13EBE9D1BC7B}" type="pres">
      <dgm:prSet presAssocID="{0DFE2A84-BC53-4A8F-A01E-53325D35EAC3}" presName="rootConnector" presStyleLbl="node3" presStyleIdx="2" presStyleCnt="3"/>
      <dgm:spPr/>
    </dgm:pt>
    <dgm:pt modelId="{7A1F50DF-9B39-43BA-A38E-7981616A6E45}" type="pres">
      <dgm:prSet presAssocID="{0DFE2A84-BC53-4A8F-A01E-53325D35EAC3}" presName="hierChild4" presStyleCnt="0"/>
      <dgm:spPr/>
    </dgm:pt>
    <dgm:pt modelId="{601C8957-B95A-406C-8379-DF9449DEF52B}" type="pres">
      <dgm:prSet presAssocID="{0DFE2A84-BC53-4A8F-A01E-53325D35EAC3}" presName="hierChild5" presStyleCnt="0"/>
      <dgm:spPr/>
    </dgm:pt>
    <dgm:pt modelId="{AEF8B005-CBE2-419E-AB66-B86B164F0C9C}" type="pres">
      <dgm:prSet presAssocID="{69C659E7-BDA6-40C0-BCC1-0D6BD4D4F4C0}" presName="hierChild5" presStyleCnt="0"/>
      <dgm:spPr/>
    </dgm:pt>
    <dgm:pt modelId="{247E0235-2C08-451E-8021-3829618C6690}" type="pres">
      <dgm:prSet presAssocID="{94C02AED-0D96-4282-9ED3-350CE0BEA36A}" presName="hierChild3" presStyleCnt="0"/>
      <dgm:spPr/>
    </dgm:pt>
  </dgm:ptLst>
  <dgm:cxnLst>
    <dgm:cxn modelId="{013FFD00-FC7A-4D3F-96B8-7144BB6D46A1}" type="presOf" srcId="{AE151CE3-D0F6-4E8D-A9E5-C452D73ED608}" destId="{51D8B50F-6010-47CD-9551-3540E0CD70BC}" srcOrd="1" destOrd="0" presId="urn:microsoft.com/office/officeart/2005/8/layout/orgChart1"/>
    <dgm:cxn modelId="{C43BDC07-9DC1-40A5-9770-96646FCD8C06}" type="presOf" srcId="{A83F21AF-C099-4DA0-AA17-92A6175C18E3}" destId="{88E25DC8-25B6-4096-97F2-7166201DC167}" srcOrd="1" destOrd="0" presId="urn:microsoft.com/office/officeart/2005/8/layout/orgChart1"/>
    <dgm:cxn modelId="{6230EC0B-24F2-4F43-9FBD-8E7895DC98A7}" type="presOf" srcId="{68B73D18-DF74-4063-BE47-FCDFECBC37FC}" destId="{86B2396B-9B18-4B7D-9A9B-0F2DDB4F2790}" srcOrd="0" destOrd="0" presId="urn:microsoft.com/office/officeart/2005/8/layout/orgChart1"/>
    <dgm:cxn modelId="{A4FFBC21-5075-4E62-A903-D3F13BE0AF1C}" srcId="{94C02AED-0D96-4282-9ED3-350CE0BEA36A}" destId="{A83F21AF-C099-4DA0-AA17-92A6175C18E3}" srcOrd="1" destOrd="0" parTransId="{E93F2826-F25E-4029-BF71-14EF3CC898C5}" sibTransId="{489A8F6A-2EBB-41FC-B1F3-AB11FCFDFB6D}"/>
    <dgm:cxn modelId="{DE83792D-9B42-43E4-A5F3-B2DDA34BD605}" type="presOf" srcId="{0DFE2A84-BC53-4A8F-A01E-53325D35EAC3}" destId="{DA5DE2C8-A0EF-4606-ABB4-13EBE9D1BC7B}" srcOrd="1" destOrd="0" presId="urn:microsoft.com/office/officeart/2005/8/layout/orgChart1"/>
    <dgm:cxn modelId="{00519533-E1FB-43BC-A079-596CC1CCA9C6}" type="presOf" srcId="{F75345F2-A7FE-4E38-85C8-0331B7FB12EA}" destId="{E7154C41-760A-4BF6-A68E-C098F03588B2}" srcOrd="0" destOrd="0" presId="urn:microsoft.com/office/officeart/2005/8/layout/orgChart1"/>
    <dgm:cxn modelId="{76A4A036-F104-473D-B35A-EF1CE5786224}" type="presOf" srcId="{94C02AED-0D96-4282-9ED3-350CE0BEA36A}" destId="{BC3F1006-9AFA-4A95-950C-41107B78BFEE}" srcOrd="0" destOrd="0" presId="urn:microsoft.com/office/officeart/2005/8/layout/orgChart1"/>
    <dgm:cxn modelId="{4E375F68-399B-4D51-B595-2F836F06AFDB}" type="presOf" srcId="{D7E86995-D5F4-4019-AD09-77AE405D1C2F}" destId="{0D6DBB03-1D5C-47C5-AA61-DF5B240BF186}" srcOrd="0" destOrd="0" presId="urn:microsoft.com/office/officeart/2005/8/layout/orgChart1"/>
    <dgm:cxn modelId="{A7740D52-AC61-4224-9F86-C014C6C91B58}" srcId="{94C02AED-0D96-4282-9ED3-350CE0BEA36A}" destId="{05196F21-D6A6-4792-BBE5-757641B57F51}" srcOrd="0" destOrd="0" parTransId="{D7E86995-D5F4-4019-AD09-77AE405D1C2F}" sibTransId="{B3EC46F3-086E-4B73-99A4-F5D7A8E69F3D}"/>
    <dgm:cxn modelId="{70CFCC53-04A2-4412-959C-F5DCC0A7C0C2}" srcId="{05196F21-D6A6-4792-BBE5-757641B57F51}" destId="{FC5E1D82-F9A7-4A78-B26A-9D766B629211}" srcOrd="0" destOrd="0" parTransId="{F75345F2-A7FE-4E38-85C8-0331B7FB12EA}" sibTransId="{A6158B39-A4F3-47D9-858D-023A24E12327}"/>
    <dgm:cxn modelId="{BDC41E54-E4B7-4F37-AC7A-7254F8A26730}" type="presOf" srcId="{94C02AED-0D96-4282-9ED3-350CE0BEA36A}" destId="{512B7281-D3D2-4AAB-AD1F-DA87DD79D5F6}" srcOrd="1" destOrd="0" presId="urn:microsoft.com/office/officeart/2005/8/layout/orgChart1"/>
    <dgm:cxn modelId="{DF08397A-EE34-416B-99A9-A849D19B58FE}" type="presOf" srcId="{69C659E7-BDA6-40C0-BCC1-0D6BD4D4F4C0}" destId="{D8E3BD1A-E9F1-48A0-B41F-7C4B3BA56499}" srcOrd="0" destOrd="0" presId="urn:microsoft.com/office/officeart/2005/8/layout/orgChart1"/>
    <dgm:cxn modelId="{260B4B7B-4A7B-41D3-AC01-10B5D6F87C9F}" srcId="{94C02AED-0D96-4282-9ED3-350CE0BEA36A}" destId="{69C659E7-BDA6-40C0-BCC1-0D6BD4D4F4C0}" srcOrd="2" destOrd="0" parTransId="{46883687-A325-41E7-BCD0-BF49C4BAD4F3}" sibTransId="{6A7A72AF-1449-48D5-9307-F1A7CBF5057D}"/>
    <dgm:cxn modelId="{5346058D-3155-4C59-BE77-76BFE9BA0373}" type="presOf" srcId="{AE151CE3-D0F6-4E8D-A9E5-C452D73ED608}" destId="{4CAB938C-9E5D-4479-A00F-D66A6FF440D2}" srcOrd="0" destOrd="0" presId="urn:microsoft.com/office/officeart/2005/8/layout/orgChart1"/>
    <dgm:cxn modelId="{F2D5169D-929D-440E-9BE3-CE4031F80E18}" type="presOf" srcId="{A83F21AF-C099-4DA0-AA17-92A6175C18E3}" destId="{89304ADD-2FAB-47E2-B831-A7D733BABA27}" srcOrd="0" destOrd="0" presId="urn:microsoft.com/office/officeart/2005/8/layout/orgChart1"/>
    <dgm:cxn modelId="{7F7D5CB2-7FF0-411D-B817-DCF7C2B714CE}" type="presOf" srcId="{FC5E1D82-F9A7-4A78-B26A-9D766B629211}" destId="{D5E896F8-A184-47BA-82E3-FF26A6F7B060}" srcOrd="1" destOrd="0" presId="urn:microsoft.com/office/officeart/2005/8/layout/orgChart1"/>
    <dgm:cxn modelId="{539ED6B4-0216-4C19-9C4A-6E6CC500770A}" srcId="{A83F21AF-C099-4DA0-AA17-92A6175C18E3}" destId="{AE151CE3-D0F6-4E8D-A9E5-C452D73ED608}" srcOrd="0" destOrd="0" parTransId="{F2FC35C0-DB15-4C1C-B511-316E24495D19}" sibTransId="{36622874-4230-46F3-90EA-EADB1EB70D45}"/>
    <dgm:cxn modelId="{C0BBCAB6-E335-4D56-89F6-371EB2976186}" type="presOf" srcId="{05196F21-D6A6-4792-BBE5-757641B57F51}" destId="{C9B6369D-C368-4CA5-B23E-3FBB304D659E}" srcOrd="1" destOrd="0" presId="urn:microsoft.com/office/officeart/2005/8/layout/orgChart1"/>
    <dgm:cxn modelId="{0EFA95B9-97A6-4DC9-BA40-F9F51A314D06}" type="presOf" srcId="{0DFE2A84-BC53-4A8F-A01E-53325D35EAC3}" destId="{7217F5A3-F306-4CEE-B7DF-58B3C11D2BAD}" srcOrd="0" destOrd="0" presId="urn:microsoft.com/office/officeart/2005/8/layout/orgChart1"/>
    <dgm:cxn modelId="{383D1FBA-06D5-4C94-B91A-51049294B463}" type="presOf" srcId="{E93F2826-F25E-4029-BF71-14EF3CC898C5}" destId="{26F2919B-889F-4500-8E3F-28CA82C7A45F}" srcOrd="0" destOrd="0" presId="urn:microsoft.com/office/officeart/2005/8/layout/orgChart1"/>
    <dgm:cxn modelId="{FA5E63C3-41F2-4811-B33F-7E85AFE9F95F}" type="presOf" srcId="{69C659E7-BDA6-40C0-BCC1-0D6BD4D4F4C0}" destId="{06601A38-398E-47D0-AEA3-B4733CEBE9E2}" srcOrd="1" destOrd="0" presId="urn:microsoft.com/office/officeart/2005/8/layout/orgChart1"/>
    <dgm:cxn modelId="{4699CFC6-6AED-41BC-91C2-6314F6A7B5D7}" type="presOf" srcId="{05196F21-D6A6-4792-BBE5-757641B57F51}" destId="{F7035C94-F215-4A7F-B623-1B12E409DDDF}" srcOrd="0" destOrd="0" presId="urn:microsoft.com/office/officeart/2005/8/layout/orgChart1"/>
    <dgm:cxn modelId="{1BB6A5C9-DED2-4298-8350-72CC13C49CFC}" type="presOf" srcId="{F2FC35C0-DB15-4C1C-B511-316E24495D19}" destId="{EF90B52F-2531-4545-A5DF-C8DDAEC9E5F4}" srcOrd="0" destOrd="0" presId="urn:microsoft.com/office/officeart/2005/8/layout/orgChart1"/>
    <dgm:cxn modelId="{CCE822CD-AB8D-4FA2-8B0C-3F34ECA5C8E7}" srcId="{69C659E7-BDA6-40C0-BCC1-0D6BD4D4F4C0}" destId="{0DFE2A84-BC53-4A8F-A01E-53325D35EAC3}" srcOrd="0" destOrd="0" parTransId="{25A98C8E-8524-4E58-A22F-242DB86AED93}" sibTransId="{881AF741-0155-4FA8-9B64-44CAC17DEF7C}"/>
    <dgm:cxn modelId="{2AD6EECD-2BD3-4E42-B91D-B78F2CE19F0E}" type="presOf" srcId="{46883687-A325-41E7-BCD0-BF49C4BAD4F3}" destId="{E60D9A36-B764-4138-949F-FACB21649FD5}" srcOrd="0" destOrd="0" presId="urn:microsoft.com/office/officeart/2005/8/layout/orgChart1"/>
    <dgm:cxn modelId="{3EC8F6D6-CF43-4E74-A777-12FF54E4A3A2}" type="presOf" srcId="{FC5E1D82-F9A7-4A78-B26A-9D766B629211}" destId="{E29D7460-A803-4A2E-A6C7-127AF82FE7F8}" srcOrd="0" destOrd="0" presId="urn:microsoft.com/office/officeart/2005/8/layout/orgChart1"/>
    <dgm:cxn modelId="{634D4FDB-BB45-4F38-B7A8-A1227046ACE2}" type="presOf" srcId="{25A98C8E-8524-4E58-A22F-242DB86AED93}" destId="{8C48BCB9-E343-41DE-9EA1-F32D47F5353F}" srcOrd="0" destOrd="0" presId="urn:microsoft.com/office/officeart/2005/8/layout/orgChart1"/>
    <dgm:cxn modelId="{AF192AFF-A624-4C79-BD12-D68C06348CD4}" srcId="{68B73D18-DF74-4063-BE47-FCDFECBC37FC}" destId="{94C02AED-0D96-4282-9ED3-350CE0BEA36A}" srcOrd="0" destOrd="0" parTransId="{73CFC810-9E03-40D6-872C-83C52EC037D1}" sibTransId="{3A0913C9-F1C4-4E66-988E-764308576551}"/>
    <dgm:cxn modelId="{3C4499B9-2154-40EF-907C-B05912CFD41B}" type="presParOf" srcId="{86B2396B-9B18-4B7D-9A9B-0F2DDB4F2790}" destId="{F9B73200-1AB1-4822-8A4F-21D82450B4B7}" srcOrd="0" destOrd="0" presId="urn:microsoft.com/office/officeart/2005/8/layout/orgChart1"/>
    <dgm:cxn modelId="{D6727D93-1ABC-4F40-8D33-8BF1C2880CB0}" type="presParOf" srcId="{F9B73200-1AB1-4822-8A4F-21D82450B4B7}" destId="{B03896C4-1F01-4899-AD4E-CD38AD9C60EA}" srcOrd="0" destOrd="0" presId="urn:microsoft.com/office/officeart/2005/8/layout/orgChart1"/>
    <dgm:cxn modelId="{4500E7A8-93D2-454B-A1E0-790CC1C60900}" type="presParOf" srcId="{B03896C4-1F01-4899-AD4E-CD38AD9C60EA}" destId="{BC3F1006-9AFA-4A95-950C-41107B78BFEE}" srcOrd="0" destOrd="0" presId="urn:microsoft.com/office/officeart/2005/8/layout/orgChart1"/>
    <dgm:cxn modelId="{F1722697-5E51-4BF7-8EBD-2CB0957D95E3}" type="presParOf" srcId="{B03896C4-1F01-4899-AD4E-CD38AD9C60EA}" destId="{512B7281-D3D2-4AAB-AD1F-DA87DD79D5F6}" srcOrd="1" destOrd="0" presId="urn:microsoft.com/office/officeart/2005/8/layout/orgChart1"/>
    <dgm:cxn modelId="{046CFD3C-D882-4C7D-8604-E1B0D2886CA0}" type="presParOf" srcId="{F9B73200-1AB1-4822-8A4F-21D82450B4B7}" destId="{60B07D6D-F827-400A-9C6E-0E526574B9DE}" srcOrd="1" destOrd="0" presId="urn:microsoft.com/office/officeart/2005/8/layout/orgChart1"/>
    <dgm:cxn modelId="{91BFFE15-4A85-4EDA-BBED-00A81F78C773}" type="presParOf" srcId="{60B07D6D-F827-400A-9C6E-0E526574B9DE}" destId="{0D6DBB03-1D5C-47C5-AA61-DF5B240BF186}" srcOrd="0" destOrd="0" presId="urn:microsoft.com/office/officeart/2005/8/layout/orgChart1"/>
    <dgm:cxn modelId="{876C4131-23B6-41C9-AFEE-EE60CBC58D86}" type="presParOf" srcId="{60B07D6D-F827-400A-9C6E-0E526574B9DE}" destId="{C8F5C4AA-3863-4DBF-9E0C-9CE029788947}" srcOrd="1" destOrd="0" presId="urn:microsoft.com/office/officeart/2005/8/layout/orgChart1"/>
    <dgm:cxn modelId="{37120954-BA1E-4A52-9BED-6831821EC062}" type="presParOf" srcId="{C8F5C4AA-3863-4DBF-9E0C-9CE029788947}" destId="{7AE57B3A-24A9-47C2-B18F-E10238296B38}" srcOrd="0" destOrd="0" presId="urn:microsoft.com/office/officeart/2005/8/layout/orgChart1"/>
    <dgm:cxn modelId="{9923DBB0-66EE-4B43-90BD-CB81D92C59F1}" type="presParOf" srcId="{7AE57B3A-24A9-47C2-B18F-E10238296B38}" destId="{F7035C94-F215-4A7F-B623-1B12E409DDDF}" srcOrd="0" destOrd="0" presId="urn:microsoft.com/office/officeart/2005/8/layout/orgChart1"/>
    <dgm:cxn modelId="{2551DC2A-46EA-4B20-A8CA-CB53BE780972}" type="presParOf" srcId="{7AE57B3A-24A9-47C2-B18F-E10238296B38}" destId="{C9B6369D-C368-4CA5-B23E-3FBB304D659E}" srcOrd="1" destOrd="0" presId="urn:microsoft.com/office/officeart/2005/8/layout/orgChart1"/>
    <dgm:cxn modelId="{CAC3D8E3-5E44-44E8-AD3C-FDD1092DB236}" type="presParOf" srcId="{C8F5C4AA-3863-4DBF-9E0C-9CE029788947}" destId="{B269748E-267A-4834-B40A-E7B4671B3D93}" srcOrd="1" destOrd="0" presId="urn:microsoft.com/office/officeart/2005/8/layout/orgChart1"/>
    <dgm:cxn modelId="{9AFF48AB-92BB-4478-81DC-84802E5D03C4}" type="presParOf" srcId="{B269748E-267A-4834-B40A-E7B4671B3D93}" destId="{E7154C41-760A-4BF6-A68E-C098F03588B2}" srcOrd="0" destOrd="0" presId="urn:microsoft.com/office/officeart/2005/8/layout/orgChart1"/>
    <dgm:cxn modelId="{9498E5F2-1702-4A5D-839A-185629948191}" type="presParOf" srcId="{B269748E-267A-4834-B40A-E7B4671B3D93}" destId="{FE72BC19-3B53-40C0-A365-FC757BC616EF}" srcOrd="1" destOrd="0" presId="urn:microsoft.com/office/officeart/2005/8/layout/orgChart1"/>
    <dgm:cxn modelId="{CD3F223E-7D7A-4302-8BDF-096F92F86E5F}" type="presParOf" srcId="{FE72BC19-3B53-40C0-A365-FC757BC616EF}" destId="{5B7C3EF0-0814-4F78-B8FD-0B483B4C682E}" srcOrd="0" destOrd="0" presId="urn:microsoft.com/office/officeart/2005/8/layout/orgChart1"/>
    <dgm:cxn modelId="{351F74DB-D550-435F-B890-D5FC26517C56}" type="presParOf" srcId="{5B7C3EF0-0814-4F78-B8FD-0B483B4C682E}" destId="{E29D7460-A803-4A2E-A6C7-127AF82FE7F8}" srcOrd="0" destOrd="0" presId="urn:microsoft.com/office/officeart/2005/8/layout/orgChart1"/>
    <dgm:cxn modelId="{BBF3DFD7-FEAD-4E97-91C3-7D5CF9089BD0}" type="presParOf" srcId="{5B7C3EF0-0814-4F78-B8FD-0B483B4C682E}" destId="{D5E896F8-A184-47BA-82E3-FF26A6F7B060}" srcOrd="1" destOrd="0" presId="urn:microsoft.com/office/officeart/2005/8/layout/orgChart1"/>
    <dgm:cxn modelId="{B8102D75-1E9C-4968-A4E2-0CC03A106010}" type="presParOf" srcId="{FE72BC19-3B53-40C0-A365-FC757BC616EF}" destId="{48ECFD31-0BB9-4F94-BC70-18FCDDD69ED2}" srcOrd="1" destOrd="0" presId="urn:microsoft.com/office/officeart/2005/8/layout/orgChart1"/>
    <dgm:cxn modelId="{DEC9F122-8965-45FD-81DA-93BF41186F6C}" type="presParOf" srcId="{FE72BC19-3B53-40C0-A365-FC757BC616EF}" destId="{D1E73688-1980-4C7A-A945-06F5D31AF2D6}" srcOrd="2" destOrd="0" presId="urn:microsoft.com/office/officeart/2005/8/layout/orgChart1"/>
    <dgm:cxn modelId="{B40E8627-97BE-4384-9A57-0D874C140A1E}" type="presParOf" srcId="{C8F5C4AA-3863-4DBF-9E0C-9CE029788947}" destId="{48377A1C-ADE2-41DA-81C9-E02964E469AA}" srcOrd="2" destOrd="0" presId="urn:microsoft.com/office/officeart/2005/8/layout/orgChart1"/>
    <dgm:cxn modelId="{1BB5F4A0-EC15-4437-91BC-768F18BEEE08}" type="presParOf" srcId="{60B07D6D-F827-400A-9C6E-0E526574B9DE}" destId="{26F2919B-889F-4500-8E3F-28CA82C7A45F}" srcOrd="2" destOrd="0" presId="urn:microsoft.com/office/officeart/2005/8/layout/orgChart1"/>
    <dgm:cxn modelId="{34E397F7-F0D5-44B0-9A51-FD05D17A8A5D}" type="presParOf" srcId="{60B07D6D-F827-400A-9C6E-0E526574B9DE}" destId="{D40E25E9-CD5C-4B23-A680-C649CF1A1C31}" srcOrd="3" destOrd="0" presId="urn:microsoft.com/office/officeart/2005/8/layout/orgChart1"/>
    <dgm:cxn modelId="{6DD76796-A1A0-47D4-8B34-075420E578EF}" type="presParOf" srcId="{D40E25E9-CD5C-4B23-A680-C649CF1A1C31}" destId="{E489F809-7D2A-442D-86E1-B0CE58895F0A}" srcOrd="0" destOrd="0" presId="urn:microsoft.com/office/officeart/2005/8/layout/orgChart1"/>
    <dgm:cxn modelId="{F6A9B33C-758B-4864-B2B9-A0226F3773CB}" type="presParOf" srcId="{E489F809-7D2A-442D-86E1-B0CE58895F0A}" destId="{89304ADD-2FAB-47E2-B831-A7D733BABA27}" srcOrd="0" destOrd="0" presId="urn:microsoft.com/office/officeart/2005/8/layout/orgChart1"/>
    <dgm:cxn modelId="{F217500F-CA01-4ABF-A3B7-C1C04F0E198A}" type="presParOf" srcId="{E489F809-7D2A-442D-86E1-B0CE58895F0A}" destId="{88E25DC8-25B6-4096-97F2-7166201DC167}" srcOrd="1" destOrd="0" presId="urn:microsoft.com/office/officeart/2005/8/layout/orgChart1"/>
    <dgm:cxn modelId="{740C346B-2090-4C5B-9E54-65FC052000F8}" type="presParOf" srcId="{D40E25E9-CD5C-4B23-A680-C649CF1A1C31}" destId="{B85E2CA1-0641-4B94-8F34-398816E1AE48}" srcOrd="1" destOrd="0" presId="urn:microsoft.com/office/officeart/2005/8/layout/orgChart1"/>
    <dgm:cxn modelId="{14454530-37FB-4323-B483-01D4C06AC6BE}" type="presParOf" srcId="{B85E2CA1-0641-4B94-8F34-398816E1AE48}" destId="{EF90B52F-2531-4545-A5DF-C8DDAEC9E5F4}" srcOrd="0" destOrd="0" presId="urn:microsoft.com/office/officeart/2005/8/layout/orgChart1"/>
    <dgm:cxn modelId="{A4CA8010-E719-4CE0-9865-51DBDA7CF1C0}" type="presParOf" srcId="{B85E2CA1-0641-4B94-8F34-398816E1AE48}" destId="{4FD5AE03-510E-45BA-A502-7BB474384A8D}" srcOrd="1" destOrd="0" presId="urn:microsoft.com/office/officeart/2005/8/layout/orgChart1"/>
    <dgm:cxn modelId="{E9B6EA43-3E20-49BA-A95B-13ACD3946F52}" type="presParOf" srcId="{4FD5AE03-510E-45BA-A502-7BB474384A8D}" destId="{5C9F2F3B-0FA9-43AC-9A44-4BF3E51F6E58}" srcOrd="0" destOrd="0" presId="urn:microsoft.com/office/officeart/2005/8/layout/orgChart1"/>
    <dgm:cxn modelId="{25FF98CD-241C-4427-B599-E13080DF1E7D}" type="presParOf" srcId="{5C9F2F3B-0FA9-43AC-9A44-4BF3E51F6E58}" destId="{4CAB938C-9E5D-4479-A00F-D66A6FF440D2}" srcOrd="0" destOrd="0" presId="urn:microsoft.com/office/officeart/2005/8/layout/orgChart1"/>
    <dgm:cxn modelId="{DE0033CF-3184-4462-847B-4B93C3337414}" type="presParOf" srcId="{5C9F2F3B-0FA9-43AC-9A44-4BF3E51F6E58}" destId="{51D8B50F-6010-47CD-9551-3540E0CD70BC}" srcOrd="1" destOrd="0" presId="urn:microsoft.com/office/officeart/2005/8/layout/orgChart1"/>
    <dgm:cxn modelId="{C3C11D48-7E37-4139-B131-B0DD0FE7D26F}" type="presParOf" srcId="{4FD5AE03-510E-45BA-A502-7BB474384A8D}" destId="{8BA92319-1AF8-4107-B1DC-473421AC8A3B}" srcOrd="1" destOrd="0" presId="urn:microsoft.com/office/officeart/2005/8/layout/orgChart1"/>
    <dgm:cxn modelId="{47668DC0-593D-4F2C-8923-B2F7D57372A0}" type="presParOf" srcId="{4FD5AE03-510E-45BA-A502-7BB474384A8D}" destId="{EA681A07-1E78-4443-AF4D-E8CDC130570C}" srcOrd="2" destOrd="0" presId="urn:microsoft.com/office/officeart/2005/8/layout/orgChart1"/>
    <dgm:cxn modelId="{59775213-A1CA-406F-96FF-9649484567FE}" type="presParOf" srcId="{D40E25E9-CD5C-4B23-A680-C649CF1A1C31}" destId="{19F1EE9E-7FB0-4F0C-AC2B-5E85F9ECF0C0}" srcOrd="2" destOrd="0" presId="urn:microsoft.com/office/officeart/2005/8/layout/orgChart1"/>
    <dgm:cxn modelId="{1DA971B6-D161-42A0-A642-226CA4D89F8E}" type="presParOf" srcId="{60B07D6D-F827-400A-9C6E-0E526574B9DE}" destId="{E60D9A36-B764-4138-949F-FACB21649FD5}" srcOrd="4" destOrd="0" presId="urn:microsoft.com/office/officeart/2005/8/layout/orgChart1"/>
    <dgm:cxn modelId="{63194C9F-7B24-4A11-A564-600ED8E2B0E8}" type="presParOf" srcId="{60B07D6D-F827-400A-9C6E-0E526574B9DE}" destId="{78688214-F19A-4651-9C8C-81589A705AA3}" srcOrd="5" destOrd="0" presId="urn:microsoft.com/office/officeart/2005/8/layout/orgChart1"/>
    <dgm:cxn modelId="{EAF2CE2C-4E4D-480A-BF72-5EB7109DC211}" type="presParOf" srcId="{78688214-F19A-4651-9C8C-81589A705AA3}" destId="{A9426C6B-0213-4F54-8E46-36D6BB77F81D}" srcOrd="0" destOrd="0" presId="urn:microsoft.com/office/officeart/2005/8/layout/orgChart1"/>
    <dgm:cxn modelId="{0A579484-E6B0-4E43-886F-CFE5CD0C7186}" type="presParOf" srcId="{A9426C6B-0213-4F54-8E46-36D6BB77F81D}" destId="{D8E3BD1A-E9F1-48A0-B41F-7C4B3BA56499}" srcOrd="0" destOrd="0" presId="urn:microsoft.com/office/officeart/2005/8/layout/orgChart1"/>
    <dgm:cxn modelId="{2C43058F-DA7D-4D37-909A-0F489CC30602}" type="presParOf" srcId="{A9426C6B-0213-4F54-8E46-36D6BB77F81D}" destId="{06601A38-398E-47D0-AEA3-B4733CEBE9E2}" srcOrd="1" destOrd="0" presId="urn:microsoft.com/office/officeart/2005/8/layout/orgChart1"/>
    <dgm:cxn modelId="{3E2F071A-E3CC-4F83-B4C2-5A3D42F8AFC6}" type="presParOf" srcId="{78688214-F19A-4651-9C8C-81589A705AA3}" destId="{493E3FA9-61DD-44D5-9256-791622618E6B}" srcOrd="1" destOrd="0" presId="urn:microsoft.com/office/officeart/2005/8/layout/orgChart1"/>
    <dgm:cxn modelId="{E0C07397-DE65-4259-89AB-78C41927C59A}" type="presParOf" srcId="{493E3FA9-61DD-44D5-9256-791622618E6B}" destId="{8C48BCB9-E343-41DE-9EA1-F32D47F5353F}" srcOrd="0" destOrd="0" presId="urn:microsoft.com/office/officeart/2005/8/layout/orgChart1"/>
    <dgm:cxn modelId="{EF9E45F6-FA2A-48B3-A330-589A65F5FE02}" type="presParOf" srcId="{493E3FA9-61DD-44D5-9256-791622618E6B}" destId="{8C5CCCED-8F1F-4DA2-9B78-40102A6610F9}" srcOrd="1" destOrd="0" presId="urn:microsoft.com/office/officeart/2005/8/layout/orgChart1"/>
    <dgm:cxn modelId="{465B24A8-27DA-48E9-B2DE-3572E91F740F}" type="presParOf" srcId="{8C5CCCED-8F1F-4DA2-9B78-40102A6610F9}" destId="{01E4DD44-289E-466F-9369-B0D48BCA9C23}" srcOrd="0" destOrd="0" presId="urn:microsoft.com/office/officeart/2005/8/layout/orgChart1"/>
    <dgm:cxn modelId="{75FA041C-AB0B-41AE-8D8B-E0F4578ED6EB}" type="presParOf" srcId="{01E4DD44-289E-466F-9369-B0D48BCA9C23}" destId="{7217F5A3-F306-4CEE-B7DF-58B3C11D2BAD}" srcOrd="0" destOrd="0" presId="urn:microsoft.com/office/officeart/2005/8/layout/orgChart1"/>
    <dgm:cxn modelId="{4850A02F-B87C-465D-B302-59E2B507EAF3}" type="presParOf" srcId="{01E4DD44-289E-466F-9369-B0D48BCA9C23}" destId="{DA5DE2C8-A0EF-4606-ABB4-13EBE9D1BC7B}" srcOrd="1" destOrd="0" presId="urn:microsoft.com/office/officeart/2005/8/layout/orgChart1"/>
    <dgm:cxn modelId="{16FC086A-A66B-4DC4-904F-7DC8364ECFEF}" type="presParOf" srcId="{8C5CCCED-8F1F-4DA2-9B78-40102A6610F9}" destId="{7A1F50DF-9B39-43BA-A38E-7981616A6E45}" srcOrd="1" destOrd="0" presId="urn:microsoft.com/office/officeart/2005/8/layout/orgChart1"/>
    <dgm:cxn modelId="{6C9DB505-B250-49BD-9D66-C8E68E81CE93}" type="presParOf" srcId="{8C5CCCED-8F1F-4DA2-9B78-40102A6610F9}" destId="{601C8957-B95A-406C-8379-DF9449DEF52B}" srcOrd="2" destOrd="0" presId="urn:microsoft.com/office/officeart/2005/8/layout/orgChart1"/>
    <dgm:cxn modelId="{86E47D4D-62F6-40E3-81BF-4E8AC80C7132}" type="presParOf" srcId="{78688214-F19A-4651-9C8C-81589A705AA3}" destId="{AEF8B005-CBE2-419E-AB66-B86B164F0C9C}" srcOrd="2" destOrd="0" presId="urn:microsoft.com/office/officeart/2005/8/layout/orgChart1"/>
    <dgm:cxn modelId="{6D79F8E5-C923-45A9-A6BE-25DACA97BA83}" type="presParOf" srcId="{F9B73200-1AB1-4822-8A4F-21D82450B4B7}" destId="{247E0235-2C08-451E-8021-3829618C66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8BCB9-E343-41DE-9EA1-F32D47F5353F}">
      <dsp:nvSpPr>
        <dsp:cNvPr id="0" name=""/>
        <dsp:cNvSpPr/>
      </dsp:nvSpPr>
      <dsp:spPr>
        <a:xfrm>
          <a:off x="7742024" y="3317013"/>
          <a:ext cx="580119" cy="1162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2351"/>
              </a:lnTo>
              <a:lnTo>
                <a:pt x="580119" y="116235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D9A36-B764-4138-949F-FACB21649FD5}">
      <dsp:nvSpPr>
        <dsp:cNvPr id="0" name=""/>
        <dsp:cNvSpPr/>
      </dsp:nvSpPr>
      <dsp:spPr>
        <a:xfrm>
          <a:off x="5155036" y="1469422"/>
          <a:ext cx="4133974" cy="515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370"/>
              </a:lnTo>
              <a:lnTo>
                <a:pt x="4133974" y="235370"/>
              </a:lnTo>
              <a:lnTo>
                <a:pt x="4133974" y="51517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0B52F-2531-4545-A5DF-C8DDAEC9E5F4}">
      <dsp:nvSpPr>
        <dsp:cNvPr id="0" name=""/>
        <dsp:cNvSpPr/>
      </dsp:nvSpPr>
      <dsp:spPr>
        <a:xfrm>
          <a:off x="3942582" y="3312883"/>
          <a:ext cx="360188" cy="1116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836"/>
              </a:lnTo>
              <a:lnTo>
                <a:pt x="360188" y="111683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919B-889F-4500-8E3F-28CA82C7A45F}">
      <dsp:nvSpPr>
        <dsp:cNvPr id="0" name=""/>
        <dsp:cNvSpPr/>
      </dsp:nvSpPr>
      <dsp:spPr>
        <a:xfrm>
          <a:off x="5109316" y="1469422"/>
          <a:ext cx="91440" cy="5110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240"/>
              </a:lnTo>
              <a:lnTo>
                <a:pt x="135791" y="231240"/>
              </a:lnTo>
              <a:lnTo>
                <a:pt x="135791" y="51104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54C41-760A-4BF6-A68E-C098F03588B2}">
      <dsp:nvSpPr>
        <dsp:cNvPr id="0" name=""/>
        <dsp:cNvSpPr/>
      </dsp:nvSpPr>
      <dsp:spPr>
        <a:xfrm>
          <a:off x="298915" y="3317013"/>
          <a:ext cx="446803" cy="1147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508"/>
              </a:lnTo>
              <a:lnTo>
                <a:pt x="446803" y="114750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DBB03-1D5C-47C5-AA61-DF5B240BF186}">
      <dsp:nvSpPr>
        <dsp:cNvPr id="0" name=""/>
        <dsp:cNvSpPr/>
      </dsp:nvSpPr>
      <dsp:spPr>
        <a:xfrm>
          <a:off x="1490391" y="1469422"/>
          <a:ext cx="3664644" cy="515177"/>
        </a:xfrm>
        <a:custGeom>
          <a:avLst/>
          <a:gdLst/>
          <a:ahLst/>
          <a:cxnLst/>
          <a:rect l="0" t="0" r="0" b="0"/>
          <a:pathLst>
            <a:path>
              <a:moveTo>
                <a:pt x="3664644" y="0"/>
              </a:moveTo>
              <a:lnTo>
                <a:pt x="3664644" y="235370"/>
              </a:lnTo>
              <a:lnTo>
                <a:pt x="0" y="235370"/>
              </a:lnTo>
              <a:lnTo>
                <a:pt x="0" y="51517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F1006-9AFA-4A95-950C-41107B78BFEE}">
      <dsp:nvSpPr>
        <dsp:cNvPr id="0" name=""/>
        <dsp:cNvSpPr/>
      </dsp:nvSpPr>
      <dsp:spPr>
        <a:xfrm>
          <a:off x="4074155" y="360680"/>
          <a:ext cx="2161761" cy="11087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endParaRPr lang="en-US" sz="3600" kern="1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4155" y="360680"/>
        <a:ext cx="2161761" cy="1108741"/>
      </dsp:txXfrm>
    </dsp:sp>
    <dsp:sp modelId="{F7035C94-F215-4A7F-B623-1B12E409DDDF}">
      <dsp:nvSpPr>
        <dsp:cNvPr id="0" name=""/>
        <dsp:cNvSpPr/>
      </dsp:nvSpPr>
      <dsp:spPr>
        <a:xfrm>
          <a:off x="1046" y="1984599"/>
          <a:ext cx="2978691" cy="13324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túi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 </a:t>
          </a:r>
          <a:r>
            <a:rPr lang="en-US" sz="3200" kern="1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 bào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túi</a:t>
          </a:r>
          <a:endParaRPr lang="en-US" sz="3200" kern="1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6" y="1984599"/>
        <a:ext cx="2978691" cy="1332413"/>
      </dsp:txXfrm>
    </dsp:sp>
    <dsp:sp modelId="{E29D7460-A803-4A2E-A6C7-127AF82FE7F8}">
      <dsp:nvSpPr>
        <dsp:cNvPr id="0" name=""/>
        <dsp:cNvSpPr/>
      </dsp:nvSpPr>
      <dsp:spPr>
        <a:xfrm>
          <a:off x="745719" y="3876627"/>
          <a:ext cx="2266356" cy="1175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men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cốc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</a:p>
      </dsp:txBody>
      <dsp:txXfrm>
        <a:off x="745719" y="3876627"/>
        <a:ext cx="2266356" cy="1175788"/>
      </dsp:txXfrm>
    </dsp:sp>
    <dsp:sp modelId="{89304ADD-2FAB-47E2-B831-A7D733BABA27}">
      <dsp:nvSpPr>
        <dsp:cNvPr id="0" name=""/>
        <dsp:cNvSpPr/>
      </dsp:nvSpPr>
      <dsp:spPr>
        <a:xfrm>
          <a:off x="3616951" y="1980469"/>
          <a:ext cx="3256313" cy="13324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 </a:t>
          </a:r>
          <a:r>
            <a:rPr lang="en-US" sz="3200" kern="120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endParaRPr lang="en-US" sz="3200" kern="1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6951" y="1980469"/>
        <a:ext cx="3256313" cy="1332413"/>
      </dsp:txXfrm>
    </dsp:sp>
    <dsp:sp modelId="{4CAB938C-9E5D-4479-A00F-D66A6FF440D2}">
      <dsp:nvSpPr>
        <dsp:cNvPr id="0" name=""/>
        <dsp:cNvSpPr/>
      </dsp:nvSpPr>
      <dsp:spPr>
        <a:xfrm>
          <a:off x="4302771" y="3826981"/>
          <a:ext cx="2224491" cy="12054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rơm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sò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4302771" y="3826981"/>
        <a:ext cx="2224491" cy="1205474"/>
      </dsp:txXfrm>
    </dsp:sp>
    <dsp:sp modelId="{D8E3BD1A-E9F1-48A0-B41F-7C4B3BA56499}">
      <dsp:nvSpPr>
        <dsp:cNvPr id="0" name=""/>
        <dsp:cNvSpPr/>
      </dsp:nvSpPr>
      <dsp:spPr>
        <a:xfrm>
          <a:off x="7355278" y="1984599"/>
          <a:ext cx="3867464" cy="13324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gồm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mốc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endParaRPr lang="en-US" sz="3200" kern="1200" dirty="0">
            <a:solidFill>
              <a:schemeClr val="bg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5278" y="1984599"/>
        <a:ext cx="3867464" cy="1332413"/>
      </dsp:txXfrm>
    </dsp:sp>
    <dsp:sp modelId="{7217F5A3-F306-4CEE-B7DF-58B3C11D2BAD}">
      <dsp:nvSpPr>
        <dsp:cNvPr id="0" name=""/>
        <dsp:cNvSpPr/>
      </dsp:nvSpPr>
      <dsp:spPr>
        <a:xfrm>
          <a:off x="8322144" y="3876627"/>
          <a:ext cx="2454626" cy="12054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mốc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đen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bánh </a:t>
          </a:r>
          <a:r>
            <a:rPr lang="en-US" sz="3200" kern="1200" dirty="0" err="1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</a:t>
          </a:r>
          <a:r>
            <a:rPr lang="en-US" sz="3200" kern="1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8322144" y="3876627"/>
        <a:ext cx="2454626" cy="1205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C20D8-0417-4062-A79A-6D78AEDEB941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9EC4D-5B99-4046-B00F-644CE4E2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9a544811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9a5448116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59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9a544811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9a5448116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4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3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8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04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5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22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8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97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55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50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2671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3215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110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6457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9650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834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8427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7701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42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324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4832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0957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75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0709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643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605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8442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8285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3898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2195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8972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5111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8735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38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1815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743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3462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70344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3232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9828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3707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2039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1537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5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3671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602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1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EE6797B5-5718-41EF-95ED-97F2C488F0D6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47A4C28D-AE46-424F-A34F-401481862BC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8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2D929F85-A1CE-4EC8-B1C9-52CAE13A296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2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204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G_nuKgApA/Nga5uwSB3K6U-1qgSEx4tg/edit?utm_content=DAG_nuKgApA&amp;utm_campaign=designshare&amp;utm_medium=link2&amp;utm_source=sharebutton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openxmlformats.org/officeDocument/2006/relationships/image" Target="../media/image8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nkqZ63mlGdFQQbRWnR0L6S0cbi8CNcCX/edit?gid=1838590766#gid=1838590766" TargetMode="Externa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slide" Target="slide20.xml"/><Relationship Id="rId26" Type="http://schemas.openxmlformats.org/officeDocument/2006/relationships/image" Target="../media/image31.png"/><Relationship Id="rId3" Type="http://schemas.openxmlformats.org/officeDocument/2006/relationships/image" Target="../media/image14.svg"/><Relationship Id="rId21" Type="http://schemas.openxmlformats.org/officeDocument/2006/relationships/image" Target="../media/image30.svg"/><Relationship Id="rId7" Type="http://schemas.openxmlformats.org/officeDocument/2006/relationships/image" Target="../media/image20.svg"/><Relationship Id="rId12" Type="http://schemas.openxmlformats.org/officeDocument/2006/relationships/slide" Target="slide16.xml"/><Relationship Id="rId17" Type="http://schemas.openxmlformats.org/officeDocument/2006/relationships/slide" Target="slide17.xml"/><Relationship Id="rId25" Type="http://schemas.openxmlformats.org/officeDocument/2006/relationships/image" Target="../media/image16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15.png"/><Relationship Id="rId5" Type="http://schemas.openxmlformats.org/officeDocument/2006/relationships/image" Target="../media/image18.svg"/><Relationship Id="rId15" Type="http://schemas.openxmlformats.org/officeDocument/2006/relationships/image" Target="../media/image26.png"/><Relationship Id="rId23" Type="http://schemas.openxmlformats.org/officeDocument/2006/relationships/slide" Target="slide18.xml"/><Relationship Id="rId28" Type="http://schemas.openxmlformats.org/officeDocument/2006/relationships/slide" Target="slide5.xml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slide" Target="slide19.xml"/><Relationship Id="rId22" Type="http://schemas.openxmlformats.org/officeDocument/2006/relationships/slide" Target="slide21.xml"/><Relationship Id="rId27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5.gif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5.gif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5.gif"/><Relationship Id="rId10" Type="http://schemas.openxmlformats.org/officeDocument/2006/relationships/image" Target="../media/image18.sv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G_hqsD-eg/rXeBWX0NxAjuRrNsZDVHWA/edit?utm_content=DAG_hqsD-eg&amp;utm_campaign=designshare&amp;utm_medium=link2&amp;utm_source=sharebutton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G_h4jHL4A/ObkzsEadFO-sx1hR34wMmw/edit?utm_content=DAG_h4jHL4A&amp;utm_campaign=designshare&amp;utm_medium=link2&amp;utm_source=sharebutton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FDDE62-E3E5-42C4-B89D-74B63F8559AD}"/>
              </a:ext>
            </a:extLst>
          </p:cNvPr>
          <p:cNvSpPr txBox="1"/>
          <p:nvPr/>
        </p:nvSpPr>
        <p:spPr>
          <a:xfrm>
            <a:off x="86682" y="1524000"/>
            <a:ext cx="12018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QUÝ THẦY CÔ </a:t>
            </a:r>
          </a:p>
          <a:p>
            <a:pPr algn="ctr" defTabSz="1219170">
              <a:buClr>
                <a:srgbClr val="000000"/>
              </a:buClr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CÁC 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ĐẾN </a:t>
            </a: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 TIẾT HỌC </a:t>
            </a:r>
          </a:p>
          <a:p>
            <a:pPr algn="ctr" defTabSz="1219170">
              <a:buClr>
                <a:srgbClr val="000000"/>
              </a:buClr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 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NAY!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C4C07C1-4A24-48D1-B7AE-B056F2C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5432" y="4698696"/>
            <a:ext cx="5701136" cy="215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F09E72-F98A-470A-9613-957A4CED92CF}"/>
              </a:ext>
            </a:extLst>
          </p:cNvPr>
          <p:cNvSpPr txBox="1"/>
          <p:nvPr/>
        </p:nvSpPr>
        <p:spPr>
          <a:xfrm>
            <a:off x="609600" y="2444115"/>
            <a:ext cx="11353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https://www.canva.com/design/DAG_nuKgApA/Nga5uwSB3K6U-1qgSEx4tg/edit?utm_content=DAG_nuKgApA&amp;utm_campaign=designshare&amp;utm_medium=link2&amp;utm_source=sharebutton</a:t>
            </a: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CAAF2-3B5F-4DF6-93D0-E383FD77227C}"/>
              </a:ext>
            </a:extLst>
          </p:cNvPr>
          <p:cNvSpPr txBox="1"/>
          <p:nvPr/>
        </p:nvSpPr>
        <p:spPr>
          <a:xfrm>
            <a:off x="24062" y="609600"/>
            <a:ext cx="121679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25026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E6057B-FD11-473F-A71F-1C4BB2371585}"/>
              </a:ext>
            </a:extLst>
          </p:cNvPr>
          <p:cNvSpPr txBox="1"/>
          <p:nvPr/>
        </p:nvSpPr>
        <p:spPr>
          <a:xfrm>
            <a:off x="0" y="50902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ĐA DẠNG NẤM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F9D03-333E-483D-95CD-0A30614A89B4}"/>
              </a:ext>
            </a:extLst>
          </p:cNvPr>
          <p:cNvSpPr txBox="1"/>
          <p:nvPr/>
        </p:nvSpPr>
        <p:spPr>
          <a:xfrm>
            <a:off x="914400" y="1447800"/>
            <a:ext cx="107442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Nấm là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cơ thể đơn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bào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bào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dị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phú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mũ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cốc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sợi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,…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Kích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có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dùng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hiển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vi.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ẩm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ướt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ẩm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rơm</a:t>
            </a:r>
            <a:r>
              <a:rPr lang="en-US" sz="3200" kern="0" dirty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err="1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rạ</a:t>
            </a:r>
            <a:r>
              <a:rPr lang="en-US" sz="3200" kern="0">
                <a:solidFill>
                  <a:srgbClr val="0E536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,…</a:t>
            </a:r>
            <a:endParaRPr lang="en-US" sz="3200" kern="0" dirty="0">
              <a:solidFill>
                <a:srgbClr val="0E5366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008F8B-CF00-48CF-97B6-F064360B2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681042"/>
              </p:ext>
            </p:extLst>
          </p:nvPr>
        </p:nvGraphicFramePr>
        <p:xfrm>
          <a:off x="497840" y="782320"/>
          <a:ext cx="11223789" cy="539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E50FFA8-894E-41E6-A93E-AB8544C2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55937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NẤM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C5E3041-00FF-4328-A20C-3C4A517DC2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27144" y="5843842"/>
            <a:ext cx="888656" cy="10141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4C6110C-6C6A-4713-B16D-98FEE1BA0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3938" y="6172498"/>
            <a:ext cx="726265" cy="66122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85B8BB8-7628-4BD0-9C62-8671A9E49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582" y="5843842"/>
            <a:ext cx="874454" cy="90852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89F3113-20F4-4F67-ACF8-18488AC709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537" y="5799535"/>
            <a:ext cx="649045" cy="9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A4016295-87BB-4BEC-A729-78F4E8752B7E}"/>
              </a:ext>
            </a:extLst>
          </p:cNvPr>
          <p:cNvSpPr txBox="1"/>
          <p:nvPr/>
        </p:nvSpPr>
        <p:spPr>
          <a:xfrm>
            <a:off x="1371600" y="22860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https://docs.google.com/spreadsheets/d/1nkqZ63mlGdFQQbRWnR0L6S0cbi8CNcCX/edit?usp=sharing&amp;ouid=105042664796773315244&amp;rtpof=true&amp;sd=true</a:t>
            </a:r>
          </a:p>
        </p:txBody>
      </p:sp>
    </p:spTree>
    <p:extLst>
      <p:ext uri="{BB962C8B-B14F-4D97-AF65-F5344CB8AC3E}">
        <p14:creationId xmlns:p14="http://schemas.microsoft.com/office/powerpoint/2010/main" val="353224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638178" y="1808522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D458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MINIGAME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D7B71D-3B66-45A2-89F0-4B755213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4C9EFD-84CB-41E2-8E99-C40A16B89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579FD57-D833-4154-B75A-11A8E7DBD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CB3D1-7CE1-404B-8133-63CA188FE577}"/>
              </a:ext>
            </a:extLst>
          </p:cNvPr>
          <p:cNvSpPr txBox="1"/>
          <p:nvPr/>
        </p:nvSpPr>
        <p:spPr>
          <a:xfrm>
            <a:off x="2490846" y="3170872"/>
            <a:ext cx="721030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Túi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Mù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May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Mắn</a:t>
            </a:r>
            <a:endParaRPr lang="en-US" sz="9600" b="1" dirty="0">
              <a:solidFill>
                <a:srgbClr val="F24FAD"/>
              </a:solidFill>
              <a:latin typeface="#9Slide05 SVNBallarea Typefac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3.75E-6 -4.81481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F1DF27-5929-453E-9ACE-27CA07959B1F}"/>
              </a:ext>
            </a:extLst>
          </p:cNvPr>
          <p:cNvGrpSpPr/>
          <p:nvPr/>
        </p:nvGrpSpPr>
        <p:grpSpPr>
          <a:xfrm>
            <a:off x="0" y="152400"/>
            <a:ext cx="12192000" cy="6724811"/>
            <a:chOff x="0" y="152400"/>
            <a:chExt cx="12192000" cy="672481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6FAA211-B15B-456A-80D4-E303F19A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FA5A64B-05DD-477D-AABD-80C801AAB5E9}"/>
                </a:ext>
              </a:extLst>
            </p:cNvPr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>
              <a:solidFill>
                <a:srgbClr val="F8A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9A96EF-4E07-4B09-A839-5A9CBFCCC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90B865-037B-4A9C-93D4-38E3A4770B2D}"/>
              </a:ext>
            </a:extLst>
          </p:cNvPr>
          <p:cNvGrpSpPr/>
          <p:nvPr/>
        </p:nvGrpSpPr>
        <p:grpSpPr>
          <a:xfrm>
            <a:off x="-1184659" y="-6201678"/>
            <a:ext cx="14523816" cy="5749725"/>
            <a:chOff x="-990599" y="571500"/>
            <a:chExt cx="14523816" cy="57497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E366E0-9AE1-43CD-B463-1C19A3D4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C63BC9-1B16-4FCF-8FB7-61CA29E4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6BFC6-E908-4B96-BE8A-2E10C4FBFEE3}"/>
              </a:ext>
            </a:extLst>
          </p:cNvPr>
          <p:cNvGrpSpPr>
            <a:grpSpLocks noChangeAspect="1"/>
          </p:cNvGrpSpPr>
          <p:nvPr/>
        </p:nvGrpSpPr>
        <p:grpSpPr>
          <a:xfrm>
            <a:off x="3295509" y="1538735"/>
            <a:ext cx="1497606" cy="1711108"/>
            <a:chOff x="8580980" y="4648200"/>
            <a:chExt cx="1776442" cy="20296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AEF38F-F9BE-4180-8093-BC67773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474" t="1732" r="-34" b="-1732"/>
            <a:stretch/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5E68AE-CEAA-477D-AFFB-BF5E346E33C9}"/>
                </a:ext>
              </a:extLst>
            </p:cNvPr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EBCFD741-1BA6-43E6-B22F-BC58970A2BA6}"/>
                  </a:ext>
                </a:extLst>
              </p:cNvPr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1C402F-6F3B-4961-90A1-E04E576645C4}"/>
                  </a:ext>
                </a:extLst>
              </p:cNvPr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14D92C-5C72-45E3-840F-C809280DC8F6}"/>
                  </a:ext>
                </a:extLst>
              </p:cNvPr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9B01F-4FE9-4F24-8750-C847B2A06895}"/>
              </a:ext>
            </a:extLst>
          </p:cNvPr>
          <p:cNvGrpSpPr>
            <a:grpSpLocks noChangeAspect="1"/>
          </p:cNvGrpSpPr>
          <p:nvPr/>
        </p:nvGrpSpPr>
        <p:grpSpPr>
          <a:xfrm>
            <a:off x="2274904" y="1447800"/>
            <a:ext cx="1348965" cy="1686863"/>
            <a:chOff x="7006019" y="4566276"/>
            <a:chExt cx="1600126" cy="20009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925C0A-B7EA-4539-8C5D-46EACB2FC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48957"/>
            <a:stretch/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89B983F5-9A7C-47A0-A640-84F4E7B559B5}"/>
                </a:ext>
              </a:extLst>
            </p:cNvPr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9ECB8A6-A8CB-4892-A311-7E249489BA91}"/>
                </a:ext>
              </a:extLst>
            </p:cNvPr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136309-F182-40DE-812C-A00DC1D6AF2B}"/>
                </a:ext>
              </a:extLst>
            </p:cNvPr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D3FC3-CF9F-4487-8822-3103E88A5E7C}"/>
                </a:ext>
              </a:extLst>
            </p:cNvPr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048CE1-524C-44E7-87BC-69E14390AEF4}"/>
                </a:ext>
              </a:extLst>
            </p:cNvPr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2573E488-0EDC-46BC-8E1B-77020955E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6575" y="1472890"/>
            <a:ext cx="2514868" cy="162683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C82B50-1154-41A4-AB56-B0AAFE5FD098}"/>
              </a:ext>
            </a:extLst>
          </p:cNvPr>
          <p:cNvGrpSpPr>
            <a:grpSpLocks noChangeAspect="1"/>
          </p:cNvGrpSpPr>
          <p:nvPr/>
        </p:nvGrpSpPr>
        <p:grpSpPr>
          <a:xfrm>
            <a:off x="3374269" y="3978202"/>
            <a:ext cx="1340260" cy="1541707"/>
            <a:chOff x="9679613" y="7085465"/>
            <a:chExt cx="1589800" cy="182875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630993-B138-49E6-9C6E-035104FF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41ABA1F-D704-4CD7-AAD0-EE33B580034E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A946385-B056-4724-8E79-A8754F08BB6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64D738-EF0D-4F5A-B96D-E55C430D9C24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26C25E-F83E-4F18-BFEA-DC3CD665771D}"/>
              </a:ext>
            </a:extLst>
          </p:cNvPr>
          <p:cNvGrpSpPr>
            <a:grpSpLocks noChangeAspect="1"/>
          </p:cNvGrpSpPr>
          <p:nvPr/>
        </p:nvGrpSpPr>
        <p:grpSpPr>
          <a:xfrm>
            <a:off x="2338407" y="3962400"/>
            <a:ext cx="1293725" cy="1544387"/>
            <a:chOff x="8153401" y="7065955"/>
            <a:chExt cx="1534600" cy="183193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8789557-4F2D-43B3-84F9-3AF9E0833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3A27BA93-9AF3-4967-925D-9E81322A1207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6F9D6AA-54F3-4135-95DD-97457FB9F72C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63E6CD3-84CA-42CF-BC62-99EC8434D8F7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4458C772-B147-409E-BB3F-1E03F867AC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4903" y="3981050"/>
            <a:ext cx="2525697" cy="15815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3595F2B-7023-4615-953E-E4F5B679CAA3}"/>
              </a:ext>
            </a:extLst>
          </p:cNvPr>
          <p:cNvGrpSpPr>
            <a:grpSpLocks noChangeAspect="1"/>
          </p:cNvGrpSpPr>
          <p:nvPr/>
        </p:nvGrpSpPr>
        <p:grpSpPr>
          <a:xfrm rot="232915">
            <a:off x="5862793" y="1648423"/>
            <a:ext cx="1356022" cy="1559034"/>
            <a:chOff x="6245883" y="7009202"/>
            <a:chExt cx="1608496" cy="184930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23CCA2-9D65-4C3F-9A2F-7F392BE9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0000"/>
            <a:stretch/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3CC298F8-4490-4954-8495-BB57E88BD002}"/>
                </a:ext>
              </a:extLst>
            </p:cNvPr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53BC4F-C890-4996-9547-A644FD90DFC7}"/>
                </a:ext>
              </a:extLst>
            </p:cNvPr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CF5474-174E-46E6-8175-A87A17034926}"/>
                </a:ext>
              </a:extLst>
            </p:cNvPr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225A3A-B435-4C98-8F1E-05405BDD9898}"/>
              </a:ext>
            </a:extLst>
          </p:cNvPr>
          <p:cNvGrpSpPr>
            <a:grpSpLocks noChangeAspect="1"/>
          </p:cNvGrpSpPr>
          <p:nvPr/>
        </p:nvGrpSpPr>
        <p:grpSpPr>
          <a:xfrm>
            <a:off x="6077270" y="4036685"/>
            <a:ext cx="1218398" cy="1611683"/>
            <a:chOff x="9560872" y="6946749"/>
            <a:chExt cx="1445249" cy="191175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8AA11D8-7A08-462C-B5D7-9F54B6905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4178"/>
            <a:stretch/>
          </p:blipFill>
          <p:spPr>
            <a:xfrm>
              <a:off x="9753413" y="6946749"/>
              <a:ext cx="1252708" cy="1911759"/>
            </a:xfrm>
            <a:prstGeom prst="rect">
              <a:avLst/>
            </a:prstGeom>
          </p:spPr>
        </p:pic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32513D0B-EF1B-4ADB-AA34-81B89A9C84FD}"/>
                </a:ext>
              </a:extLst>
            </p:cNvPr>
            <p:cNvSpPr/>
            <p:nvPr/>
          </p:nvSpPr>
          <p:spPr>
            <a:xfrm>
              <a:off x="9560872" y="704214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609CCAC-3F69-4E97-8E17-52BCDFFDA524}"/>
                </a:ext>
              </a:extLst>
            </p:cNvPr>
            <p:cNvSpPr/>
            <p:nvPr/>
          </p:nvSpPr>
          <p:spPr>
            <a:xfrm>
              <a:off x="9748166" y="7483873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147AA1-A48C-498F-B2F5-7E65A52ED872}"/>
                </a:ext>
              </a:extLst>
            </p:cNvPr>
            <p:cNvSpPr/>
            <p:nvPr/>
          </p:nvSpPr>
          <p:spPr>
            <a:xfrm>
              <a:off x="9748166" y="8263337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F0CF4D3-5A65-4CFA-8CF0-E2AB78385015}"/>
              </a:ext>
            </a:extLst>
          </p:cNvPr>
          <p:cNvGrpSpPr>
            <a:grpSpLocks noChangeAspect="1"/>
          </p:cNvGrpSpPr>
          <p:nvPr/>
        </p:nvGrpSpPr>
        <p:grpSpPr>
          <a:xfrm>
            <a:off x="4904626" y="1621982"/>
            <a:ext cx="1323522" cy="1558024"/>
            <a:chOff x="4018280" y="7006541"/>
            <a:chExt cx="1569945" cy="184810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47B72BD-25AC-43DF-A6FE-F45DEA78D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50000"/>
            <a:stretch/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BF69EE43-94A0-4250-AE33-4556C25F7FE3}"/>
                </a:ext>
              </a:extLst>
            </p:cNvPr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27E4D3-E91E-4D38-9967-A063605614BB}"/>
                </a:ext>
              </a:extLst>
            </p:cNvPr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CDF3AF-79C6-4586-A67B-7283EFFB69C5}"/>
                </a:ext>
              </a:extLst>
            </p:cNvPr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3F4647-FEED-4FD3-8926-8E94290E953D}"/>
              </a:ext>
            </a:extLst>
          </p:cNvPr>
          <p:cNvGrpSpPr>
            <a:grpSpLocks noChangeAspect="1"/>
          </p:cNvGrpSpPr>
          <p:nvPr/>
        </p:nvGrpSpPr>
        <p:grpSpPr>
          <a:xfrm>
            <a:off x="4979915" y="4048869"/>
            <a:ext cx="1390902" cy="1611683"/>
            <a:chOff x="8126780" y="6946748"/>
            <a:chExt cx="1649871" cy="191175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177D180-94F4-44D4-85EE-C57A6748A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45822"/>
            <a:stretch/>
          </p:blipFill>
          <p:spPr>
            <a:xfrm>
              <a:off x="8126780" y="6946748"/>
              <a:ext cx="1481146" cy="1911759"/>
            </a:xfrm>
            <a:prstGeom prst="rect">
              <a:avLst/>
            </a:prstGeom>
          </p:spPr>
        </p:pic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7D75335E-34D9-4553-84D0-28537CA0EF09}"/>
                </a:ext>
              </a:extLst>
            </p:cNvPr>
            <p:cNvSpPr/>
            <p:nvPr/>
          </p:nvSpPr>
          <p:spPr>
            <a:xfrm>
              <a:off x="9120948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5AFEFF-A0BB-4AF4-B144-EABC377F3EFD}"/>
                </a:ext>
              </a:extLst>
            </p:cNvPr>
            <p:cNvSpPr/>
            <p:nvPr/>
          </p:nvSpPr>
          <p:spPr>
            <a:xfrm>
              <a:off x="9307495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125A7-D413-4633-9497-438894E342A3}"/>
                </a:ext>
              </a:extLst>
            </p:cNvPr>
            <p:cNvSpPr/>
            <p:nvPr/>
          </p:nvSpPr>
          <p:spPr>
            <a:xfrm>
              <a:off x="9315544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hlinkClick r:id="rId17" action="ppaction://hlinksldjump"/>
            <a:extLst>
              <a:ext uri="{FF2B5EF4-FFF2-40B4-BE49-F238E27FC236}">
                <a16:creationId xmlns:a16="http://schemas.microsoft.com/office/drawing/2014/main" id="{671FFFD1-39DC-4AA6-AA12-4053899A23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21978" y="1534544"/>
            <a:ext cx="2386084" cy="1663501"/>
          </a:xfrm>
          <a:prstGeom prst="rect">
            <a:avLst/>
          </a:prstGeom>
        </p:spPr>
      </p:pic>
      <p:pic>
        <p:nvPicPr>
          <p:cNvPr id="73" name="Picture 72">
            <a:hlinkClick r:id="rId18" action="ppaction://hlinksldjump"/>
            <a:extLst>
              <a:ext uri="{FF2B5EF4-FFF2-40B4-BE49-F238E27FC236}">
                <a16:creationId xmlns:a16="http://schemas.microsoft.com/office/drawing/2014/main" id="{ADB5A403-D373-44AC-B4F0-8F76B928A5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7626" y="3886200"/>
            <a:ext cx="2518211" cy="176096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CD1B745-F8A1-4C63-9F09-1723EFF6B834}"/>
              </a:ext>
            </a:extLst>
          </p:cNvPr>
          <p:cNvGrpSpPr>
            <a:grpSpLocks noChangeAspect="1"/>
          </p:cNvGrpSpPr>
          <p:nvPr/>
        </p:nvGrpSpPr>
        <p:grpSpPr>
          <a:xfrm>
            <a:off x="7391400" y="3995338"/>
            <a:ext cx="1482287" cy="1589500"/>
            <a:chOff x="6885622" y="7086600"/>
            <a:chExt cx="1758270" cy="188544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92EF4E2-7DFA-470E-B04A-9BEF8D5EB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44047"/>
            <a:stretch/>
          </p:blipFill>
          <p:spPr>
            <a:xfrm>
              <a:off x="6885622" y="7086600"/>
              <a:ext cx="1600200" cy="1848108"/>
            </a:xfrm>
            <a:prstGeom prst="rect">
              <a:avLst/>
            </a:prstGeom>
          </p:spPr>
        </p:pic>
        <p:sp>
          <p:nvSpPr>
            <p:cNvPr id="90" name="Freeform 4">
              <a:extLst>
                <a:ext uri="{FF2B5EF4-FFF2-40B4-BE49-F238E27FC236}">
                  <a16:creationId xmlns:a16="http://schemas.microsoft.com/office/drawing/2014/main" id="{B5D3CDD7-CCCE-4181-A845-721D6AA00DB3}"/>
                </a:ext>
              </a:extLst>
            </p:cNvPr>
            <p:cNvSpPr/>
            <p:nvPr/>
          </p:nvSpPr>
          <p:spPr>
            <a:xfrm>
              <a:off x="7988189" y="7155678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527808-010D-47F4-B3F6-CE756FFD732D}"/>
                </a:ext>
              </a:extLst>
            </p:cNvPr>
            <p:cNvSpPr/>
            <p:nvPr/>
          </p:nvSpPr>
          <p:spPr>
            <a:xfrm>
              <a:off x="8174736" y="7140113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093FAC8-3678-4708-98FB-57B591ED86C8}"/>
                </a:ext>
              </a:extLst>
            </p:cNvPr>
            <p:cNvSpPr/>
            <p:nvPr/>
          </p:nvSpPr>
          <p:spPr>
            <a:xfrm>
              <a:off x="8182785" y="7857744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D4A3D3F-5C81-422B-A3E4-12D23E701F3D}"/>
              </a:ext>
            </a:extLst>
          </p:cNvPr>
          <p:cNvGrpSpPr>
            <a:grpSpLocks noChangeAspect="1"/>
          </p:cNvGrpSpPr>
          <p:nvPr/>
        </p:nvGrpSpPr>
        <p:grpSpPr>
          <a:xfrm>
            <a:off x="8551113" y="3969224"/>
            <a:ext cx="1261757" cy="1561276"/>
            <a:chOff x="9023762" y="6892732"/>
            <a:chExt cx="1496680" cy="1851966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2D607BF-6911-4CF4-A092-62C33E817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54536"/>
            <a:stretch/>
          </p:blipFill>
          <p:spPr>
            <a:xfrm>
              <a:off x="9220200" y="6892732"/>
              <a:ext cx="1300242" cy="1848108"/>
            </a:xfrm>
            <a:prstGeom prst="rect">
              <a:avLst/>
            </a:prstGeom>
          </p:spPr>
        </p:pic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C4229649-F94F-48F2-A8CE-3E4B55A546FB}"/>
                </a:ext>
              </a:extLst>
            </p:cNvPr>
            <p:cNvSpPr/>
            <p:nvPr/>
          </p:nvSpPr>
          <p:spPr>
            <a:xfrm>
              <a:off x="9023762" y="6928331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B2C9A64-9C80-42BC-81B7-2E80D7562D94}"/>
                </a:ext>
              </a:extLst>
            </p:cNvPr>
            <p:cNvSpPr/>
            <p:nvPr/>
          </p:nvSpPr>
          <p:spPr>
            <a:xfrm>
              <a:off x="9211056" y="7370064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7897C1A-2443-414F-94F4-8DF5603D1AC9}"/>
                </a:ext>
              </a:extLst>
            </p:cNvPr>
            <p:cNvSpPr/>
            <p:nvPr/>
          </p:nvSpPr>
          <p:spPr>
            <a:xfrm>
              <a:off x="9211056" y="8149528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8" name="Graphic 127">
            <a:extLst>
              <a:ext uri="{FF2B5EF4-FFF2-40B4-BE49-F238E27FC236}">
                <a16:creationId xmlns:a16="http://schemas.microsoft.com/office/drawing/2014/main" id="{DE39BCF3-395A-43D1-BC82-83F8AA74CA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28047" y="-461700"/>
            <a:ext cx="2668403" cy="1015874"/>
          </a:xfrm>
          <a:prstGeom prst="rect">
            <a:avLst/>
          </a:prstGeom>
        </p:spPr>
      </p:pic>
      <p:pic>
        <p:nvPicPr>
          <p:cNvPr id="98" name="Picture 97">
            <a:hlinkClick r:id="rId22" action="ppaction://hlinksldjump"/>
            <a:extLst>
              <a:ext uri="{FF2B5EF4-FFF2-40B4-BE49-F238E27FC236}">
                <a16:creationId xmlns:a16="http://schemas.microsoft.com/office/drawing/2014/main" id="{7C4E1E60-EA60-4ED1-968A-4E5627D80B3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686" r="1"/>
          <a:stretch/>
        </p:blipFill>
        <p:spPr>
          <a:xfrm>
            <a:off x="7397049" y="3991139"/>
            <a:ext cx="2569257" cy="1618407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CCFA2346-960C-4508-A7A9-C8EAFFE12279}"/>
              </a:ext>
            </a:extLst>
          </p:cNvPr>
          <p:cNvGrpSpPr>
            <a:grpSpLocks noChangeAspect="1"/>
          </p:cNvGrpSpPr>
          <p:nvPr/>
        </p:nvGrpSpPr>
        <p:grpSpPr>
          <a:xfrm>
            <a:off x="8604634" y="1556062"/>
            <a:ext cx="1340260" cy="1541707"/>
            <a:chOff x="9679613" y="7085465"/>
            <a:chExt cx="1589800" cy="182875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0E00962-B0F6-4797-BFF8-ECC1C5C00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101" name="Freeform 4">
              <a:extLst>
                <a:ext uri="{FF2B5EF4-FFF2-40B4-BE49-F238E27FC236}">
                  <a16:creationId xmlns:a16="http://schemas.microsoft.com/office/drawing/2014/main" id="{3A9605DA-DF6C-4BD6-AFF4-687BAEE7E898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23D4247-94AF-4E4A-B241-4E5EA424E25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C785D24-F2AF-4BFC-8016-27D4F7DBB95A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8F0955E-69CE-44E6-B562-AC50A9B3A070}"/>
              </a:ext>
            </a:extLst>
          </p:cNvPr>
          <p:cNvGrpSpPr>
            <a:grpSpLocks noChangeAspect="1"/>
          </p:cNvGrpSpPr>
          <p:nvPr/>
        </p:nvGrpSpPr>
        <p:grpSpPr>
          <a:xfrm>
            <a:off x="7568772" y="1540260"/>
            <a:ext cx="1293725" cy="1544387"/>
            <a:chOff x="8153401" y="7065955"/>
            <a:chExt cx="1534600" cy="183193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EC6AFC8-00C8-4E38-B299-42CFD2698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0F9DB83D-55BB-4264-934A-380FE3229DDB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0478E9F-B87E-4538-B3F4-8FA934B58417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4C26B8-61D1-4F51-A632-A78946D819D9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>
            <a:hlinkClick r:id="rId23" action="ppaction://hlinksldjump"/>
            <a:extLst>
              <a:ext uri="{FF2B5EF4-FFF2-40B4-BE49-F238E27FC236}">
                <a16:creationId xmlns:a16="http://schemas.microsoft.com/office/drawing/2014/main" id="{FC27A863-22D1-4C8B-B5D7-F75010334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5269" y="1541362"/>
            <a:ext cx="2439626" cy="15815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570F2A-FFC1-4A1D-80DF-9A600E50C97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3C33FE-9152-4927-AA65-5C425F7105F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6EA41A2-8EA0-4494-B4E2-90E910C0987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56B87D98-175D-4361-9C76-29D4E1A738B1}"/>
              </a:ext>
            </a:extLst>
          </p:cNvPr>
          <p:cNvSpPr/>
          <p:nvPr/>
        </p:nvSpPr>
        <p:spPr>
          <a:xfrm>
            <a:off x="2228809" y="25860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B06C10F-4022-4CE4-A0C7-D76B9EDDEF99}"/>
              </a:ext>
            </a:extLst>
          </p:cNvPr>
          <p:cNvSpPr/>
          <p:nvPr/>
        </p:nvSpPr>
        <p:spPr>
          <a:xfrm>
            <a:off x="2228809" y="5004736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B8BBC3-1814-4E95-8A52-DE698A6730AB}"/>
              </a:ext>
            </a:extLst>
          </p:cNvPr>
          <p:cNvSpPr/>
          <p:nvPr/>
        </p:nvSpPr>
        <p:spPr>
          <a:xfrm>
            <a:off x="4880014" y="25860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5330B87-A305-4074-A042-96B09BFFD679}"/>
              </a:ext>
            </a:extLst>
          </p:cNvPr>
          <p:cNvSpPr/>
          <p:nvPr/>
        </p:nvSpPr>
        <p:spPr>
          <a:xfrm>
            <a:off x="4880014" y="4977973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BBD9ED3-2ED3-4690-A2FC-E50236F90538}"/>
              </a:ext>
            </a:extLst>
          </p:cNvPr>
          <p:cNvSpPr/>
          <p:nvPr/>
        </p:nvSpPr>
        <p:spPr>
          <a:xfrm>
            <a:off x="7438500" y="2566336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C10B186-3E66-4BB6-9C1F-C7EAF52CBB2B}"/>
              </a:ext>
            </a:extLst>
          </p:cNvPr>
          <p:cNvSpPr/>
          <p:nvPr/>
        </p:nvSpPr>
        <p:spPr>
          <a:xfrm>
            <a:off x="7461360" y="5071694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713682A-F154-4A62-B071-6FE6BC3FD444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39" name="Google Shape;3344;p48">
              <a:hlinkClick r:id="rId28" action="ppaction://hlinksldjump"/>
              <a:extLst>
                <a:ext uri="{FF2B5EF4-FFF2-40B4-BE49-F238E27FC236}">
                  <a16:creationId xmlns:a16="http://schemas.microsoft.com/office/drawing/2014/main" id="{BFC98C5D-0956-4740-9586-EC8304CC9AB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Right Arrow 5">
              <a:extLst>
                <a:ext uri="{FF2B5EF4-FFF2-40B4-BE49-F238E27FC236}">
                  <a16:creationId xmlns:a16="http://schemas.microsoft.com/office/drawing/2014/main" id="{F5767F98-18AA-4492-B71D-E853F9CAC191}"/>
                </a:ext>
              </a:extLst>
            </p:cNvPr>
            <p:cNvSpPr/>
            <p:nvPr/>
          </p:nvSpPr>
          <p:spPr>
            <a:xfrm>
              <a:off x="7574819" y="3863941"/>
              <a:ext cx="669850" cy="47846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41A24B34-9DFC-4252-A541-B5A531777CC4}"/>
              </a:ext>
            </a:extLst>
          </p:cNvPr>
          <p:cNvSpPr txBox="1"/>
          <p:nvPr/>
        </p:nvSpPr>
        <p:spPr>
          <a:xfrm>
            <a:off x="4129810" y="228600"/>
            <a:ext cx="411285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 MÙ MAY MẮN</a:t>
            </a:r>
          </a:p>
        </p:txBody>
      </p:sp>
    </p:spTree>
    <p:extLst>
      <p:ext uri="{BB962C8B-B14F-4D97-AF65-F5344CB8AC3E}">
        <p14:creationId xmlns:p14="http://schemas.microsoft.com/office/powerpoint/2010/main" val="34953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07407E-6 L 0.00781 -0.00208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11111E-6 L 0.00781 -0.00208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81481E-6 L 0.00781 -0.00209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1.48148E-6 L 0.00781 -0.00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59259E-6 L 0.00782 -0.00208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12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1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2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3.7037E-7 L 0.00781 -0.00208 " pathEditMode="relative" rAng="0" ptsTypes="AA">
                                          <p:cBhvr>
                                            <p:cTn id="12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3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3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85185E-6 L 0.00781 -0.00208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0.00781 -0.00209 " pathEditMode="relative" rAng="0" ptsTypes="AA">
                                          <p:cBhvr>
                                            <p:cTn id="12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29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141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" fill="hold">
                          <p:stCondLst>
                            <p:cond delay="0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4 L -0.0138 0.00487 " pathEditMode="relative" rAng="0" ptsTypes="AA">
                                          <p:cBhvr>
                                            <p:cTn id="14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44444E-6 L 0.00782 -0.00209 " pathEditMode="relative" rAng="0" ptsTypes="AA">
                                          <p:cBhvr>
                                            <p:cTn id="14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52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5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6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16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7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7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8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2" fill="hold">
                          <p:stCondLst>
                            <p:cond delay="0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87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81481E-6 L 0.00781 -0.00209 " pathEditMode="relative" rAng="0" ptsTypes="AA">
                                          <p:cBhvr>
                                            <p:cTn id="18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9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9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đặc điểm cấu tạo tế bào, nấm được chia thành hai nhóm là gì?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657600" y="244361"/>
              <a:ext cx="49530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1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15D044-56BC-4EA2-A5AB-6C5C1F388F7A}"/>
              </a:ext>
            </a:extLst>
          </p:cNvPr>
          <p:cNvSpPr/>
          <p:nvPr/>
        </p:nvSpPr>
        <p:spPr>
          <a:xfrm>
            <a:off x="539264" y="5260801"/>
            <a:ext cx="5714250" cy="10272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cộng sinh và nấm kí sinh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276286-B166-481D-A226-0973E82A36FB}"/>
              </a:ext>
            </a:extLst>
          </p:cNvPr>
          <p:cNvSpPr/>
          <p:nvPr/>
        </p:nvSpPr>
        <p:spPr>
          <a:xfrm>
            <a:off x="6352442" y="4111095"/>
            <a:ext cx="5458558" cy="10272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túi và nấm đảm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539264" y="4111095"/>
            <a:ext cx="5714250" cy="10272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lang="en-US" sz="32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Nấm đơn bào và nấm đa bào 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60176B-7744-4C1A-8CFF-D6B9F9E6B828}"/>
              </a:ext>
            </a:extLst>
          </p:cNvPr>
          <p:cNvSpPr/>
          <p:nvPr/>
        </p:nvSpPr>
        <p:spPr>
          <a:xfrm>
            <a:off x="6352442" y="5256687"/>
            <a:ext cx="5458558" cy="10272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ăn được và nấm độc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CA798E-5B82-48D3-B029-721735AF8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71" y="5453432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02" y="4291049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4B8FDB-EFFE-42E3-8CB3-0312C21F31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257" y="5449813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832D14-54E1-43AD-9AE6-A3738FE76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4" y="4334822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6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3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cơ quan sinh sản, nấm rơm 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nấm mộc nhĩ được xếp vào nhóm nào?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705218" y="284202"/>
              <a:ext cx="4829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2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BAC4522-7418-4590-B4B3-D773221A9C16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Nấm đơn bào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7B6256-965C-4078-ACB3-B00D9F67017A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túi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60C68D-238F-473B-B2A3-8A821E5B8EC7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đảm</a:t>
            </a:r>
            <a:endParaRPr kumimoji="0" lang="vi-VN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7DFC27C-7E1A-4141-867F-3F02E15AD118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tiếp hợp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10F57A4-FEB4-444F-8C10-8749B2CD0A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37EBCFE-2E96-4392-B65A-6B37536754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8B802C4-FA12-4516-A43C-D37034904A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470F3C-B2A7-40EE-AEAC-98312539EC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40632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3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27" grpId="0" animBg="1"/>
      <p:bldP spid="28" grpId="0" animBg="1"/>
      <p:bldP spid="29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học sinh thấy bánh mì để lâu ngày 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 hiện các sợi màu xanh đen. Đó là</a:t>
              </a:r>
              <a:r>
                <a: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657600" y="284202"/>
              <a:ext cx="4876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3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15D044-56BC-4EA2-A5AB-6C5C1F388F7A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0" noProof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men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276286-B166-481D-A226-0973E82A36FB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0" noProof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Vi khuẩn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514350" lvl="0" indent="-514350" algn="just" defTabSz="914354">
              <a:buAutoNum type="alphaUcPeriod"/>
              <a:defRPr/>
            </a:pPr>
            <a:r>
              <a:rPr lang="en-US" sz="33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mốc</a:t>
            </a:r>
            <a:endParaRPr kumimoji="0" lang="vi-VN" sz="33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60176B-7744-4C1A-8CFF-D6B9F9E6B828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Nấm mũ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CA798E-5B82-48D3-B029-721735AF8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4B8FDB-EFFE-42E3-8CB3-0312C21F31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832D14-54E1-43AD-9AE6-A3738FE76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6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các loại nấm sau, loại nào có 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thước cơ thể nhỏ nhất 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(phải soi kính hiển vi mới thấy rõ)?</a:t>
              </a:r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705218" y="304800"/>
              <a:ext cx="4829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4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6FC32E2-D086-4CA8-A9EF-D176AD100D32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Nấm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linh chi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756B90-920E-4BE2-9E05-C42B38751702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Nấm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kim châm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11DC81-4C33-4E22-B048-0F7D10E263C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Nấm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men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0817F67-CC21-44BD-ABDB-7A1CC9A0FB57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Nấm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mộc nhĩ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3F16CD3-2075-4978-B33A-0EDA3F5443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7DBB74-B1C7-4941-AC7E-0C40114CED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  <a:effectLst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EC233F-6E1C-47E7-9EC3-947F64D9F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  <a:effectLst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55C6E4E-1403-4FB3-8EE3-2AE59C10D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9862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3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27" grpId="0" animBg="1"/>
      <p:bldP spid="28" grpId="0" animBg="1"/>
      <p:bldP spid="29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4B92FF-EB65-4595-8ABD-0860A505DEC3}"/>
              </a:ext>
            </a:extLst>
          </p:cNvPr>
          <p:cNvSpPr txBox="1"/>
          <p:nvPr/>
        </p:nvSpPr>
        <p:spPr>
          <a:xfrm>
            <a:off x="2415171" y="3429000"/>
            <a:ext cx="707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32: 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nào sau đây </a:t>
              </a:r>
              <a:r>
                <a:rPr lang="en-US" sz="35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đúng </a:t>
              </a:r>
              <a:r>
                <a:rPr lang="en-US" sz="35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nói về Nấm?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946164" y="281673"/>
              <a:ext cx="440312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5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CE6A9C-2B5C-469B-A51C-AE4D4CD5B64E}"/>
              </a:ext>
            </a:extLst>
          </p:cNvPr>
          <p:cNvSpPr/>
          <p:nvPr/>
        </p:nvSpPr>
        <p:spPr>
          <a:xfrm>
            <a:off x="550632" y="4456675"/>
            <a:ext cx="546638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 sinh vật nhân thực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1E41628-511F-4303-A9C9-0C35971BDB4F}"/>
              </a:ext>
            </a:extLst>
          </p:cNvPr>
          <p:cNvSpPr/>
          <p:nvPr/>
        </p:nvSpPr>
        <p:spPr>
          <a:xfrm>
            <a:off x="533400" y="5327189"/>
            <a:ext cx="546638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 có diệp lục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58F7D94-7F25-4488-8332-476A6B1CAABE}"/>
              </a:ext>
            </a:extLst>
          </p:cNvPr>
          <p:cNvSpPr/>
          <p:nvPr/>
        </p:nvSpPr>
        <p:spPr>
          <a:xfrm>
            <a:off x="6127070" y="5327189"/>
            <a:ext cx="5514298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Tự dưỡng nhờ quang hợp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CB5E91E-B345-42A3-BF52-1C7DC86AA4BB}"/>
              </a:ext>
            </a:extLst>
          </p:cNvPr>
          <p:cNvSpPr/>
          <p:nvPr/>
        </p:nvSpPr>
        <p:spPr>
          <a:xfrm>
            <a:off x="6127070" y="4455632"/>
            <a:ext cx="5514298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 tế bào chứa kitin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32D62E8-7DA1-43F3-9201-37B35199D7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186E29-EB93-467A-B8DD-860229B2B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62" y="5390783"/>
            <a:ext cx="804536" cy="643628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AC19D39-6553-44FA-9EA5-60041D44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57" y="4496407"/>
            <a:ext cx="804743" cy="707197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129D57-3CAC-4BB3-9486-74948979E0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0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3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27" grpId="0" animBg="1"/>
      <p:bldP spid="28" grpId="0" animBg="1"/>
      <p:bldP spid="29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thức dinh dưỡng chủ yếu của nấm là</a:t>
              </a:r>
              <a:r>
                <a: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3968441" y="254521"/>
              <a:ext cx="440312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TÚI MÙ SỐ 6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15D044-56BC-4EA2-A5AB-6C5C1F388F7A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5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Quang hợp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276286-B166-481D-A226-0973E82A36FB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5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Tự dưỡng hóa học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5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Dị dưỡng</a:t>
            </a:r>
            <a:endParaRPr kumimoji="0" lang="vi-VN" sz="3500" b="0" i="0" u="none" strike="noStrike" kern="0" cap="none" spc="0" normalizeH="0" baseline="0" noProof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60176B-7744-4C1A-8CFF-D6B9F9E6B828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500" kern="0">
                <a:solidFill>
                  <a:srgbClr val="1A1D2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Kí sinh bắt buộc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CA798E-5B82-48D3-B029-721735AF87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4B8FDB-EFFE-42E3-8CB3-0312C21F31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832D14-54E1-43AD-9AE6-A3738FE765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6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5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3AE90-80C9-4B7F-9BE0-29728A3B927D}"/>
              </a:ext>
            </a:extLst>
          </p:cNvPr>
          <p:cNvSpPr txBox="1"/>
          <p:nvPr/>
        </p:nvSpPr>
        <p:spPr>
          <a:xfrm>
            <a:off x="0" y="6858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4B10B-DAA7-4441-BFC4-5E5E21335F93}"/>
              </a:ext>
            </a:extLst>
          </p:cNvPr>
          <p:cNvSpPr txBox="1"/>
          <p:nvPr/>
        </p:nvSpPr>
        <p:spPr>
          <a:xfrm>
            <a:off x="2590800" y="2514600"/>
            <a:ext cx="70104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+ 2: Tìm hiểu về vai trò của nấm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 + 4: Tìm hiểu về tác hại của nấm</a:t>
            </a:r>
          </a:p>
        </p:txBody>
      </p:sp>
    </p:spTree>
    <p:extLst>
      <p:ext uri="{BB962C8B-B14F-4D97-AF65-F5344CB8AC3E}">
        <p14:creationId xmlns:p14="http://schemas.microsoft.com/office/powerpoint/2010/main" val="1452081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3106400" h="7315200">
                <a:moveTo>
                  <a:pt x="0" y="0"/>
                </a:moveTo>
                <a:lnTo>
                  <a:pt x="13106400" y="0"/>
                </a:lnTo>
                <a:lnTo>
                  <a:pt x="131064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74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39"/>
          <p:cNvGrpSpPr/>
          <p:nvPr/>
        </p:nvGrpSpPr>
        <p:grpSpPr>
          <a:xfrm>
            <a:off x="2320585" y="1748244"/>
            <a:ext cx="1101574" cy="1044755"/>
            <a:chOff x="444424" y="1136537"/>
            <a:chExt cx="798872" cy="758020"/>
          </a:xfrm>
        </p:grpSpPr>
        <p:sp>
          <p:nvSpPr>
            <p:cNvPr id="3542" name="Google Shape;3542;p39"/>
            <p:cNvSpPr/>
            <p:nvPr/>
          </p:nvSpPr>
          <p:spPr>
            <a:xfrm>
              <a:off x="444424" y="119585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2550078" y="1958050"/>
            <a:ext cx="739911" cy="58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ACF55-B8F6-440F-8EC9-BF1C2D940580}"/>
              </a:ext>
            </a:extLst>
          </p:cNvPr>
          <p:cNvSpPr txBox="1"/>
          <p:nvPr/>
        </p:nvSpPr>
        <p:spPr>
          <a:xfrm>
            <a:off x="0" y="52452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BÀI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C9757A-1185-4DD2-B685-8E94BD235473}"/>
              </a:ext>
            </a:extLst>
          </p:cNvPr>
          <p:cNvSpPr txBox="1"/>
          <p:nvPr/>
        </p:nvSpPr>
        <p:spPr>
          <a:xfrm>
            <a:off x="3289989" y="1905091"/>
            <a:ext cx="4609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 DẠNG NẤM</a:t>
            </a:r>
          </a:p>
        </p:txBody>
      </p:sp>
      <p:grpSp>
        <p:nvGrpSpPr>
          <p:cNvPr id="51" name="Google Shape;3541;p39">
            <a:extLst>
              <a:ext uri="{FF2B5EF4-FFF2-40B4-BE49-F238E27FC236}">
                <a16:creationId xmlns:a16="http://schemas.microsoft.com/office/drawing/2014/main" id="{F3F663B1-7610-445F-BB46-7B660F9CD46B}"/>
              </a:ext>
            </a:extLst>
          </p:cNvPr>
          <p:cNvGrpSpPr/>
          <p:nvPr/>
        </p:nvGrpSpPr>
        <p:grpSpPr>
          <a:xfrm>
            <a:off x="2380136" y="3028959"/>
            <a:ext cx="1030103" cy="1018176"/>
            <a:chOff x="496256" y="1136537"/>
            <a:chExt cx="747040" cy="738736"/>
          </a:xfrm>
        </p:grpSpPr>
        <p:sp>
          <p:nvSpPr>
            <p:cNvPr id="52" name="Google Shape;3542;p39">
              <a:extLst>
                <a:ext uri="{FF2B5EF4-FFF2-40B4-BE49-F238E27FC236}">
                  <a16:creationId xmlns:a16="http://schemas.microsoft.com/office/drawing/2014/main" id="{E78B8CA1-25F5-41B6-8085-2F435039C584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43;p39">
              <a:extLst>
                <a:ext uri="{FF2B5EF4-FFF2-40B4-BE49-F238E27FC236}">
                  <a16:creationId xmlns:a16="http://schemas.microsoft.com/office/drawing/2014/main" id="{3779BEE3-84DC-4993-B073-7F05A120A5C0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547;p39">
            <a:extLst>
              <a:ext uri="{FF2B5EF4-FFF2-40B4-BE49-F238E27FC236}">
                <a16:creationId xmlns:a16="http://schemas.microsoft.com/office/drawing/2014/main" id="{CB8A152D-D8E7-45F5-A0EA-2ED9EC2A4203}"/>
              </a:ext>
            </a:extLst>
          </p:cNvPr>
          <p:cNvSpPr txBox="1">
            <a:spLocks/>
          </p:cNvSpPr>
          <p:nvPr/>
        </p:nvSpPr>
        <p:spPr>
          <a:xfrm>
            <a:off x="2465574" y="3181427"/>
            <a:ext cx="957900" cy="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E5366"/>
              </a:buClr>
            </a:pPr>
            <a:r>
              <a:rPr lang="en-US" sz="4000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DF724B-34DC-46B0-AA36-19DDAE877104}"/>
              </a:ext>
            </a:extLst>
          </p:cNvPr>
          <p:cNvSpPr txBox="1"/>
          <p:nvPr/>
        </p:nvSpPr>
        <p:spPr>
          <a:xfrm>
            <a:off x="3449660" y="3178314"/>
            <a:ext cx="5289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VAI TRÒ CỦA NẤM</a:t>
            </a:r>
          </a:p>
        </p:txBody>
      </p:sp>
      <p:grpSp>
        <p:nvGrpSpPr>
          <p:cNvPr id="56" name="Google Shape;3541;p39">
            <a:extLst>
              <a:ext uri="{FF2B5EF4-FFF2-40B4-BE49-F238E27FC236}">
                <a16:creationId xmlns:a16="http://schemas.microsoft.com/office/drawing/2014/main" id="{ACEF716E-B7AD-453E-8CEE-9F3FB63C5DF7}"/>
              </a:ext>
            </a:extLst>
          </p:cNvPr>
          <p:cNvGrpSpPr/>
          <p:nvPr/>
        </p:nvGrpSpPr>
        <p:grpSpPr>
          <a:xfrm>
            <a:off x="2285166" y="4309727"/>
            <a:ext cx="1030103" cy="1018176"/>
            <a:chOff x="496256" y="1136537"/>
            <a:chExt cx="747040" cy="738736"/>
          </a:xfrm>
        </p:grpSpPr>
        <p:sp>
          <p:nvSpPr>
            <p:cNvPr id="57" name="Google Shape;3542;p39">
              <a:extLst>
                <a:ext uri="{FF2B5EF4-FFF2-40B4-BE49-F238E27FC236}">
                  <a16:creationId xmlns:a16="http://schemas.microsoft.com/office/drawing/2014/main" id="{B4E50113-8BB5-49E9-A93E-8DAC5932AA60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43;p39">
              <a:extLst>
                <a:ext uri="{FF2B5EF4-FFF2-40B4-BE49-F238E27FC236}">
                  <a16:creationId xmlns:a16="http://schemas.microsoft.com/office/drawing/2014/main" id="{61E6E1CA-9B9E-468E-8A35-472755733E3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3547;p39">
            <a:extLst>
              <a:ext uri="{FF2B5EF4-FFF2-40B4-BE49-F238E27FC236}">
                <a16:creationId xmlns:a16="http://schemas.microsoft.com/office/drawing/2014/main" id="{2C728B1B-3F06-49BB-A67A-3BDF19EC20CE}"/>
              </a:ext>
            </a:extLst>
          </p:cNvPr>
          <p:cNvSpPr txBox="1">
            <a:spLocks/>
          </p:cNvSpPr>
          <p:nvPr/>
        </p:nvSpPr>
        <p:spPr>
          <a:xfrm>
            <a:off x="2196942" y="4471325"/>
            <a:ext cx="1295400" cy="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E5366"/>
              </a:buClr>
            </a:pPr>
            <a:r>
              <a:rPr lang="en-US" sz="4000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CE77C-A4A9-45CC-A0F7-2C89863BFE3C}"/>
              </a:ext>
            </a:extLst>
          </p:cNvPr>
          <p:cNvSpPr txBox="1"/>
          <p:nvPr/>
        </p:nvSpPr>
        <p:spPr>
          <a:xfrm>
            <a:off x="3380757" y="4419600"/>
            <a:ext cx="6545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E5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SỐ BỆNH DO NẤM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E7E5170-10FC-434C-942A-4C29985C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99659" y="1830005"/>
            <a:ext cx="2349341" cy="4821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7" grpId="0"/>
      <p:bldP spid="24" grpId="0"/>
      <p:bldP spid="54" grpId="0"/>
      <p:bldP spid="55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E6057B-FD11-473F-A71F-1C4BB2371585}"/>
              </a:ext>
            </a:extLst>
          </p:cNvPr>
          <p:cNvSpPr txBox="1"/>
          <p:nvPr/>
        </p:nvSpPr>
        <p:spPr>
          <a:xfrm>
            <a:off x="0" y="50902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0227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>
            <a:extLst>
              <a:ext uri="{FF2B5EF4-FFF2-40B4-BE49-F238E27FC236}">
                <a16:creationId xmlns:a16="http://schemas.microsoft.com/office/drawing/2014/main" id="{45C9CC35-86CA-4315-9305-CA8C459125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0196" y="5646637"/>
            <a:ext cx="1165939" cy="12113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A440DD2-EB6B-488F-9D20-19A30E986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4804" y="5587560"/>
            <a:ext cx="865393" cy="1329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C50CE-BA69-4054-A65D-ED4A7C2F02FF}"/>
              </a:ext>
            </a:extLst>
          </p:cNvPr>
          <p:cNvSpPr txBox="1"/>
          <p:nvPr/>
        </p:nvSpPr>
        <p:spPr>
          <a:xfrm>
            <a:off x="0" y="7620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06304-55EB-4ED9-9056-85F1C8CBD593}"/>
              </a:ext>
            </a:extLst>
          </p:cNvPr>
          <p:cNvSpPr txBox="1"/>
          <p:nvPr/>
        </p:nvSpPr>
        <p:spPr>
          <a:xfrm>
            <a:off x="1447800" y="2042828"/>
            <a:ext cx="9639596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CẤU TẠO CHUNG CỦA NẤM.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DẠNG, KÍCH TH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CỦA NẤM.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CỦA NẤM.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NẤM.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84542-FAE7-4B57-8F15-4D6F3118BED5}"/>
              </a:ext>
            </a:extLst>
          </p:cNvPr>
          <p:cNvSpPr txBox="1"/>
          <p:nvPr/>
        </p:nvSpPr>
        <p:spPr>
          <a:xfrm>
            <a:off x="0" y="228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9C0557-5ACA-4A23-9A5B-7D0836BA1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49208"/>
              </p:ext>
            </p:extLst>
          </p:nvPr>
        </p:nvGraphicFramePr>
        <p:xfrm>
          <a:off x="457200" y="1066800"/>
          <a:ext cx="11049000" cy="5031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2250">
                  <a:extLst>
                    <a:ext uri="{9D8B030D-6E8A-4147-A177-3AD203B41FA5}">
                      <a16:colId xmlns:a16="http://schemas.microsoft.com/office/drawing/2014/main" val="3523565445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374573900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1043112408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761168251"/>
                    </a:ext>
                  </a:extLst>
                </a:gridCol>
              </a:tblGrid>
              <a:tr h="4777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756342"/>
                  </a:ext>
                </a:extLst>
              </a:tr>
              <a:tr h="83598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nội dung báo cáo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đầy đủ, logic, sáng tạo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đầy đủ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Nôi dung dài dòng, rối rắm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4549158"/>
                  </a:ext>
                </a:extLst>
              </a:tr>
              <a:tr h="119426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chuẩn bị báo cáo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hình ảnh, s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đồ,… </a:t>
                      </a:r>
                    </a:p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s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đồ, </a:t>
                      </a:r>
                    </a:p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sử dụng chữ viết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805589"/>
                  </a:ext>
                </a:extLst>
              </a:tr>
              <a:tr h="48434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 ra kết luận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 đủ, chính xác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đầy đủ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rút ra kết luận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3412247"/>
                  </a:ext>
                </a:extLst>
              </a:tr>
              <a:tr h="155255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 ràng, ngắn gọn nh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đầy đủ, </a:t>
                      </a:r>
                    </a:p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 dẫn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 đủ nh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còn dài dòng hoặc quá ngắn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 thiếu nội dung hoặc quá dài dòng, ng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 nghe chưa hiểu hết vấn đề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914960"/>
                  </a:ext>
                </a:extLst>
              </a:tr>
              <a:tr h="48434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đổi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điểm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11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98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D6FFD-1E04-4885-BDC6-8E91EE00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838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2B71CC-FB14-4A6F-B271-5ECDFF97E508}"/>
              </a:ext>
            </a:extLst>
          </p:cNvPr>
          <p:cNvSpPr txBox="1"/>
          <p:nvPr/>
        </p:nvSpPr>
        <p:spPr>
          <a:xfrm>
            <a:off x="24062" y="457200"/>
            <a:ext cx="37859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2626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F09E72-F98A-470A-9613-957A4CED92CF}"/>
              </a:ext>
            </a:extLst>
          </p:cNvPr>
          <p:cNvSpPr txBox="1"/>
          <p:nvPr/>
        </p:nvSpPr>
        <p:spPr>
          <a:xfrm>
            <a:off x="609600" y="2444115"/>
            <a:ext cx="113538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https://www.canva.com/design/DAG_hqsD-eg/rXeBWX0NxAjuRrNsZDVHWA/edit?utm_content=DAG_hqsD-eg&amp;utm_campaign=designshare&amp;utm_medium=link2&amp;utm_source=sharebutton</a:t>
            </a:r>
            <a:endParaRPr lang="en-US" sz="32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CAAF2-3B5F-4DF6-93D0-E383FD77227C}"/>
              </a:ext>
            </a:extLst>
          </p:cNvPr>
          <p:cNvSpPr txBox="1"/>
          <p:nvPr/>
        </p:nvSpPr>
        <p:spPr>
          <a:xfrm>
            <a:off x="24063" y="609600"/>
            <a:ext cx="121679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3662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F09E72-F98A-470A-9613-957A4CED92CF}"/>
              </a:ext>
            </a:extLst>
          </p:cNvPr>
          <p:cNvSpPr txBox="1"/>
          <p:nvPr/>
        </p:nvSpPr>
        <p:spPr>
          <a:xfrm>
            <a:off x="609600" y="2444115"/>
            <a:ext cx="11353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https://www.canva.com/design/DAG_h4jHL4A/ObkzsEadFO-sx1hR34wMmw/edit?utm_content=DAG_h4jHL4A&amp;utm_campaign=designshare&amp;utm_medium=link2&amp;utm_source=sharebutton</a:t>
            </a:r>
            <a:endParaRPr lang="en-US" sz="32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CAAF2-3B5F-4DF6-93D0-E383FD77227C}"/>
              </a:ext>
            </a:extLst>
          </p:cNvPr>
          <p:cNvSpPr txBox="1"/>
          <p:nvPr/>
        </p:nvSpPr>
        <p:spPr>
          <a:xfrm>
            <a:off x="24062" y="609600"/>
            <a:ext cx="121679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879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1252</TotalTime>
  <Words>836</Words>
  <Application>Microsoft Office PowerPoint</Application>
  <PresentationFormat>Widescreen</PresentationFormat>
  <Paragraphs>132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Open Sans</vt:lpstr>
      <vt:lpstr>#9Slide05 SVNBallarea Typeface</vt:lpstr>
      <vt:lpstr>Roboto</vt:lpstr>
      <vt:lpstr>#9Slide02 Noi dung dai</vt:lpstr>
      <vt:lpstr>#9Slide02 Tieu de dai</vt:lpstr>
      <vt:lpstr>Times New Roman</vt:lpstr>
      <vt:lpstr>Arial</vt:lpstr>
      <vt:lpstr>Patrick Hand</vt:lpstr>
      <vt:lpstr>Fredoka One</vt:lpstr>
      <vt:lpstr>#9Slide03 Montserrat Black</vt:lpstr>
      <vt:lpstr>Lato</vt:lpstr>
      <vt:lpstr>Calibri</vt:lpstr>
      <vt:lpstr>Calibri Light</vt:lpstr>
      <vt:lpstr>Office Theme</vt:lpstr>
      <vt:lpstr>Custom Design</vt:lpstr>
      <vt:lpstr>2_Custom Design</vt:lpstr>
      <vt:lpstr>Cool Doody Thesis by Slidesgo</vt:lpstr>
      <vt:lpstr>1_Cool Doody Thesis by Slidesgo</vt:lpstr>
      <vt:lpstr>PowerPoint Presentation</vt:lpstr>
      <vt:lpstr>PowerPoint Presentation</vt:lpstr>
      <vt:lpstr>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LOẠI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Acer</dc:creator>
  <cp:keywords>9Slide</cp:keywords>
  <dc:description>9Slide.vn</dc:description>
  <cp:lastModifiedBy>admin</cp:lastModifiedBy>
  <cp:revision>72</cp:revision>
  <dcterms:created xsi:type="dcterms:W3CDTF">2024-10-09T11:12:14Z</dcterms:created>
  <dcterms:modified xsi:type="dcterms:W3CDTF">2026-04-22T15:39:19Z</dcterms:modified>
  <cp:category>9Slide.vn</cp:category>
  <cp:contentStatus>9Slide</cp:contentStatus>
</cp:coreProperties>
</file>