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30" r:id="rId2"/>
    <p:sldId id="331" r:id="rId3"/>
    <p:sldId id="355" r:id="rId4"/>
    <p:sldId id="332" r:id="rId5"/>
    <p:sldId id="333" r:id="rId6"/>
    <p:sldId id="343" r:id="rId7"/>
    <p:sldId id="335" r:id="rId8"/>
    <p:sldId id="336" r:id="rId9"/>
    <p:sldId id="338" r:id="rId10"/>
    <p:sldId id="339" r:id="rId11"/>
    <p:sldId id="344" r:id="rId12"/>
    <p:sldId id="345" r:id="rId13"/>
    <p:sldId id="263" r:id="rId14"/>
    <p:sldId id="337" r:id="rId15"/>
    <p:sldId id="351" r:id="rId16"/>
    <p:sldId id="348" r:id="rId17"/>
    <p:sldId id="352" r:id="rId18"/>
    <p:sldId id="353" r:id="rId19"/>
    <p:sldId id="275" r:id="rId20"/>
    <p:sldId id="354" r:id="rId21"/>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3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2"/>
    <p:restoredTop sz="94857"/>
  </p:normalViewPr>
  <p:slideViewPr>
    <p:cSldViewPr snapToGrid="0" snapToObjects="1">
      <p:cViewPr>
        <p:scale>
          <a:sx n="80" d="100"/>
          <a:sy n="80" d="100"/>
        </p:scale>
        <p:origin x="280" y="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D6CD-5779-C940-9B56-C9A7513A49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BC1EF23D-940C-214E-AAE7-CCB41B690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E94AD465-0F85-044C-8796-239FD0EE1AD0}"/>
              </a:ext>
            </a:extLst>
          </p:cNvPr>
          <p:cNvSpPr>
            <a:spLocks noGrp="1"/>
          </p:cNvSpPr>
          <p:nvPr>
            <p:ph type="dt" sz="half" idx="10"/>
          </p:nvPr>
        </p:nvSpPr>
        <p:spPr/>
        <p:txBody>
          <a:bodyPr/>
          <a:lstStyle/>
          <a:p>
            <a:fld id="{15ECB273-4F2D-0F47-97D1-3135313CFE55}" type="datetimeFigureOut">
              <a:rPr lang="en-VN" smtClean="0"/>
              <a:t>24/07/2021</a:t>
            </a:fld>
            <a:endParaRPr lang="en-VN"/>
          </a:p>
        </p:txBody>
      </p:sp>
      <p:sp>
        <p:nvSpPr>
          <p:cNvPr id="5" name="Footer Placeholder 4">
            <a:extLst>
              <a:ext uri="{FF2B5EF4-FFF2-40B4-BE49-F238E27FC236}">
                <a16:creationId xmlns:a16="http://schemas.microsoft.com/office/drawing/2014/main" id="{68471A2E-8A32-8B4B-AEF6-A23C1192E4D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A2693F8-441B-E245-97DD-374D89919B2A}"/>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1333304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A0F76-6745-464B-9C3D-CBCF232DEF0A}"/>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B8F544C-2956-8344-83E7-5D6F898762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2CBC514-BF78-E145-B437-6D125E1FF804}"/>
              </a:ext>
            </a:extLst>
          </p:cNvPr>
          <p:cNvSpPr>
            <a:spLocks noGrp="1"/>
          </p:cNvSpPr>
          <p:nvPr>
            <p:ph type="dt" sz="half" idx="10"/>
          </p:nvPr>
        </p:nvSpPr>
        <p:spPr/>
        <p:txBody>
          <a:bodyPr/>
          <a:lstStyle/>
          <a:p>
            <a:fld id="{15ECB273-4F2D-0F47-97D1-3135313CFE55}" type="datetimeFigureOut">
              <a:rPr lang="en-VN" smtClean="0"/>
              <a:t>24/07/2021</a:t>
            </a:fld>
            <a:endParaRPr lang="en-VN"/>
          </a:p>
        </p:txBody>
      </p:sp>
      <p:sp>
        <p:nvSpPr>
          <p:cNvPr id="5" name="Footer Placeholder 4">
            <a:extLst>
              <a:ext uri="{FF2B5EF4-FFF2-40B4-BE49-F238E27FC236}">
                <a16:creationId xmlns:a16="http://schemas.microsoft.com/office/drawing/2014/main" id="{0CA69526-9ABA-DA41-A983-D2BA0A7F29B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A5CA92B-3129-3B4A-8C87-05A2CB7B2913}"/>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104395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6C3A40-7695-6142-B154-69506FA9FE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1AB7EF2-E8F2-5D47-8AE9-CCD2FB076D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EAB10B6-0711-F941-8113-13606AE23647}"/>
              </a:ext>
            </a:extLst>
          </p:cNvPr>
          <p:cNvSpPr>
            <a:spLocks noGrp="1"/>
          </p:cNvSpPr>
          <p:nvPr>
            <p:ph type="dt" sz="half" idx="10"/>
          </p:nvPr>
        </p:nvSpPr>
        <p:spPr/>
        <p:txBody>
          <a:bodyPr/>
          <a:lstStyle/>
          <a:p>
            <a:fld id="{15ECB273-4F2D-0F47-97D1-3135313CFE55}" type="datetimeFigureOut">
              <a:rPr lang="en-VN" smtClean="0"/>
              <a:t>24/07/2021</a:t>
            </a:fld>
            <a:endParaRPr lang="en-VN"/>
          </a:p>
        </p:txBody>
      </p:sp>
      <p:sp>
        <p:nvSpPr>
          <p:cNvPr id="5" name="Footer Placeholder 4">
            <a:extLst>
              <a:ext uri="{FF2B5EF4-FFF2-40B4-BE49-F238E27FC236}">
                <a16:creationId xmlns:a16="http://schemas.microsoft.com/office/drawing/2014/main" id="{13136FD7-069F-5D4F-A3FC-A618378BB81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8D51DCD-D7C8-8348-A32C-3B74FD5143DC}"/>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143552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4C6E-0E86-F543-8DC8-125BA80696A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5CC9439-CBA9-7F4B-BE12-A11E56F7DB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D3DD4CC-E326-654E-AB3C-E31DD2F18E49}"/>
              </a:ext>
            </a:extLst>
          </p:cNvPr>
          <p:cNvSpPr>
            <a:spLocks noGrp="1"/>
          </p:cNvSpPr>
          <p:nvPr>
            <p:ph type="dt" sz="half" idx="10"/>
          </p:nvPr>
        </p:nvSpPr>
        <p:spPr/>
        <p:txBody>
          <a:bodyPr/>
          <a:lstStyle/>
          <a:p>
            <a:fld id="{15ECB273-4F2D-0F47-97D1-3135313CFE55}" type="datetimeFigureOut">
              <a:rPr lang="en-VN" smtClean="0"/>
              <a:t>24/07/2021</a:t>
            </a:fld>
            <a:endParaRPr lang="en-VN"/>
          </a:p>
        </p:txBody>
      </p:sp>
      <p:sp>
        <p:nvSpPr>
          <p:cNvPr id="5" name="Footer Placeholder 4">
            <a:extLst>
              <a:ext uri="{FF2B5EF4-FFF2-40B4-BE49-F238E27FC236}">
                <a16:creationId xmlns:a16="http://schemas.microsoft.com/office/drawing/2014/main" id="{C6B66959-A174-D544-8C7A-87BCA96B556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72CD4AB-28E6-4247-86C1-6E29F16603B3}"/>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177545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4B29-97BD-B84C-BA57-9124A539B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5DCF0CC-D90D-634A-806F-2A9DB78C3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C39223-0E06-8D45-99DE-50CFA4558CCD}"/>
              </a:ext>
            </a:extLst>
          </p:cNvPr>
          <p:cNvSpPr>
            <a:spLocks noGrp="1"/>
          </p:cNvSpPr>
          <p:nvPr>
            <p:ph type="dt" sz="half" idx="10"/>
          </p:nvPr>
        </p:nvSpPr>
        <p:spPr/>
        <p:txBody>
          <a:bodyPr/>
          <a:lstStyle/>
          <a:p>
            <a:fld id="{15ECB273-4F2D-0F47-97D1-3135313CFE55}" type="datetimeFigureOut">
              <a:rPr lang="en-VN" smtClean="0"/>
              <a:t>24/07/2021</a:t>
            </a:fld>
            <a:endParaRPr lang="en-VN"/>
          </a:p>
        </p:txBody>
      </p:sp>
      <p:sp>
        <p:nvSpPr>
          <p:cNvPr id="5" name="Footer Placeholder 4">
            <a:extLst>
              <a:ext uri="{FF2B5EF4-FFF2-40B4-BE49-F238E27FC236}">
                <a16:creationId xmlns:a16="http://schemas.microsoft.com/office/drawing/2014/main" id="{DCC341F4-2230-8B47-88E0-4F7AF77574D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45BEF96-56E6-8D43-83C7-6382A9E51EDF}"/>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17626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B150-FD8C-4348-801E-6BB018C54EF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8E1DED8-691A-834A-9EB3-6DD280A431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2A131F73-3452-434C-93BC-9F25B2246E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565C8B4A-9272-4244-9256-197E6CE0806B}"/>
              </a:ext>
            </a:extLst>
          </p:cNvPr>
          <p:cNvSpPr>
            <a:spLocks noGrp="1"/>
          </p:cNvSpPr>
          <p:nvPr>
            <p:ph type="dt" sz="half" idx="10"/>
          </p:nvPr>
        </p:nvSpPr>
        <p:spPr/>
        <p:txBody>
          <a:bodyPr/>
          <a:lstStyle/>
          <a:p>
            <a:fld id="{15ECB273-4F2D-0F47-97D1-3135313CFE55}" type="datetimeFigureOut">
              <a:rPr lang="en-VN" smtClean="0"/>
              <a:t>24/07/2021</a:t>
            </a:fld>
            <a:endParaRPr lang="en-VN"/>
          </a:p>
        </p:txBody>
      </p:sp>
      <p:sp>
        <p:nvSpPr>
          <p:cNvPr id="6" name="Footer Placeholder 5">
            <a:extLst>
              <a:ext uri="{FF2B5EF4-FFF2-40B4-BE49-F238E27FC236}">
                <a16:creationId xmlns:a16="http://schemas.microsoft.com/office/drawing/2014/main" id="{B73F251D-D99B-B443-B853-4EB67C99ED0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61B4B1E-1181-B64A-825D-E4AA26060FD4}"/>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268766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4D82-4781-894D-96EA-4981E1705B85}"/>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BE1BFC8A-0947-2048-9430-BBAF5DE736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A9E47E-41B7-F940-95E4-0961E9C8F9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48081654-3AF8-0C41-8D7B-0F8224189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C4A5EB-1F2B-FE4B-9BEF-1F7B48F99B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2B6AC48-8F2B-3D42-A7A9-77F9AB545B42}"/>
              </a:ext>
            </a:extLst>
          </p:cNvPr>
          <p:cNvSpPr>
            <a:spLocks noGrp="1"/>
          </p:cNvSpPr>
          <p:nvPr>
            <p:ph type="dt" sz="half" idx="10"/>
          </p:nvPr>
        </p:nvSpPr>
        <p:spPr/>
        <p:txBody>
          <a:bodyPr/>
          <a:lstStyle/>
          <a:p>
            <a:fld id="{15ECB273-4F2D-0F47-97D1-3135313CFE55}" type="datetimeFigureOut">
              <a:rPr lang="en-VN" smtClean="0"/>
              <a:t>24/07/2021</a:t>
            </a:fld>
            <a:endParaRPr lang="en-VN"/>
          </a:p>
        </p:txBody>
      </p:sp>
      <p:sp>
        <p:nvSpPr>
          <p:cNvPr id="8" name="Footer Placeholder 7">
            <a:extLst>
              <a:ext uri="{FF2B5EF4-FFF2-40B4-BE49-F238E27FC236}">
                <a16:creationId xmlns:a16="http://schemas.microsoft.com/office/drawing/2014/main" id="{4408C3CF-0EE0-464D-BA8C-25F4E5AD929F}"/>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5B4F9286-A912-9F43-8C55-3EEA0E97F38A}"/>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304508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C115-3733-AD46-8372-678E24323EF0}"/>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D1CA9E3-4F82-E548-B711-3D447412E21A}"/>
              </a:ext>
            </a:extLst>
          </p:cNvPr>
          <p:cNvSpPr>
            <a:spLocks noGrp="1"/>
          </p:cNvSpPr>
          <p:nvPr>
            <p:ph type="dt" sz="half" idx="10"/>
          </p:nvPr>
        </p:nvSpPr>
        <p:spPr/>
        <p:txBody>
          <a:bodyPr/>
          <a:lstStyle/>
          <a:p>
            <a:fld id="{15ECB273-4F2D-0F47-97D1-3135313CFE55}" type="datetimeFigureOut">
              <a:rPr lang="en-VN" smtClean="0"/>
              <a:t>24/07/2021</a:t>
            </a:fld>
            <a:endParaRPr lang="en-VN"/>
          </a:p>
        </p:txBody>
      </p:sp>
      <p:sp>
        <p:nvSpPr>
          <p:cNvPr id="4" name="Footer Placeholder 3">
            <a:extLst>
              <a:ext uri="{FF2B5EF4-FFF2-40B4-BE49-F238E27FC236}">
                <a16:creationId xmlns:a16="http://schemas.microsoft.com/office/drawing/2014/main" id="{45B8DD42-7E0C-6E45-A55F-38C905E27613}"/>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EB985661-64AB-1840-A0CA-F0E128F116F7}"/>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1164290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3BA7B1-5644-CB4A-A8BD-E767BC468591}"/>
              </a:ext>
            </a:extLst>
          </p:cNvPr>
          <p:cNvSpPr>
            <a:spLocks noGrp="1"/>
          </p:cNvSpPr>
          <p:nvPr>
            <p:ph type="dt" sz="half" idx="10"/>
          </p:nvPr>
        </p:nvSpPr>
        <p:spPr/>
        <p:txBody>
          <a:bodyPr/>
          <a:lstStyle/>
          <a:p>
            <a:fld id="{15ECB273-4F2D-0F47-97D1-3135313CFE55}" type="datetimeFigureOut">
              <a:rPr lang="en-VN" smtClean="0"/>
              <a:t>24/07/2021</a:t>
            </a:fld>
            <a:endParaRPr lang="en-VN"/>
          </a:p>
        </p:txBody>
      </p:sp>
      <p:sp>
        <p:nvSpPr>
          <p:cNvPr id="3" name="Footer Placeholder 2">
            <a:extLst>
              <a:ext uri="{FF2B5EF4-FFF2-40B4-BE49-F238E27FC236}">
                <a16:creationId xmlns:a16="http://schemas.microsoft.com/office/drawing/2014/main" id="{A32F3E9B-0351-174D-91F9-0F3F7B62EAC2}"/>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28B701DF-A401-484F-AAF4-C2C06E18685F}"/>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946107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4968-7518-8A45-9C05-8A3200C53B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43B92A0-BCAB-B940-814E-93F82856E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92640D3-F31F-7049-9C48-C6DFA8AF5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7F97F2-B222-3B40-B1AC-C6649271D3A0}"/>
              </a:ext>
            </a:extLst>
          </p:cNvPr>
          <p:cNvSpPr>
            <a:spLocks noGrp="1"/>
          </p:cNvSpPr>
          <p:nvPr>
            <p:ph type="dt" sz="half" idx="10"/>
          </p:nvPr>
        </p:nvSpPr>
        <p:spPr/>
        <p:txBody>
          <a:bodyPr/>
          <a:lstStyle/>
          <a:p>
            <a:fld id="{15ECB273-4F2D-0F47-97D1-3135313CFE55}" type="datetimeFigureOut">
              <a:rPr lang="en-VN" smtClean="0"/>
              <a:t>24/07/2021</a:t>
            </a:fld>
            <a:endParaRPr lang="en-VN"/>
          </a:p>
        </p:txBody>
      </p:sp>
      <p:sp>
        <p:nvSpPr>
          <p:cNvPr id="6" name="Footer Placeholder 5">
            <a:extLst>
              <a:ext uri="{FF2B5EF4-FFF2-40B4-BE49-F238E27FC236}">
                <a16:creationId xmlns:a16="http://schemas.microsoft.com/office/drawing/2014/main" id="{48C3A659-F375-D84A-878C-647248CD4CE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24C9F56-F56F-7E42-A506-BF6DD684616B}"/>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65580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4B3AD-8AAB-574E-B2F8-20FE6D0568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12DD77CF-D338-094B-B4B2-1016F77E9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4715799-2297-AF40-B1FB-35459C832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24D7E-876C-054E-BAF1-6123E59F5117}"/>
              </a:ext>
            </a:extLst>
          </p:cNvPr>
          <p:cNvSpPr>
            <a:spLocks noGrp="1"/>
          </p:cNvSpPr>
          <p:nvPr>
            <p:ph type="dt" sz="half" idx="10"/>
          </p:nvPr>
        </p:nvSpPr>
        <p:spPr/>
        <p:txBody>
          <a:bodyPr/>
          <a:lstStyle/>
          <a:p>
            <a:fld id="{15ECB273-4F2D-0F47-97D1-3135313CFE55}" type="datetimeFigureOut">
              <a:rPr lang="en-VN" smtClean="0"/>
              <a:t>24/07/2021</a:t>
            </a:fld>
            <a:endParaRPr lang="en-VN"/>
          </a:p>
        </p:txBody>
      </p:sp>
      <p:sp>
        <p:nvSpPr>
          <p:cNvPr id="6" name="Footer Placeholder 5">
            <a:extLst>
              <a:ext uri="{FF2B5EF4-FFF2-40B4-BE49-F238E27FC236}">
                <a16:creationId xmlns:a16="http://schemas.microsoft.com/office/drawing/2014/main" id="{AB03EE8E-F233-1C49-9A1B-BE6DD020CCC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C5D2DA2-A81B-724F-917F-F53CC83362EC}"/>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508682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C1FA3D-AF70-6D4B-9228-ECA2CB852E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E588CE3-9DA5-894E-B46E-FEFDAB362C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7AC8136-6CD2-5045-A810-4F7E392408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CB273-4F2D-0F47-97D1-3135313CFE55}" type="datetimeFigureOut">
              <a:rPr lang="en-VN" smtClean="0"/>
              <a:t>24/07/2021</a:t>
            </a:fld>
            <a:endParaRPr lang="en-VN"/>
          </a:p>
        </p:txBody>
      </p:sp>
      <p:sp>
        <p:nvSpPr>
          <p:cNvPr id="5" name="Footer Placeholder 4">
            <a:extLst>
              <a:ext uri="{FF2B5EF4-FFF2-40B4-BE49-F238E27FC236}">
                <a16:creationId xmlns:a16="http://schemas.microsoft.com/office/drawing/2014/main" id="{8CEE5544-CEE7-F049-A751-774D2209C4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4C8B1F7D-17E6-9F4C-A118-FCA17F8AD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52FA7-CE72-014B-9C82-39663C813F7D}" type="slidenum">
              <a:rPr lang="en-VN" smtClean="0"/>
              <a:t>‹#›</a:t>
            </a:fld>
            <a:endParaRPr lang="en-VN"/>
          </a:p>
        </p:txBody>
      </p:sp>
    </p:spTree>
    <p:extLst>
      <p:ext uri="{BB962C8B-B14F-4D97-AF65-F5344CB8AC3E}">
        <p14:creationId xmlns:p14="http://schemas.microsoft.com/office/powerpoint/2010/main" val="2129410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file:///C:/Users/Administrator/Downloads/Human%20Evolution%20(Part%203).mp4" TargetMode="External"/><Relationship Id="rId2" Type="http://schemas.openxmlformats.org/officeDocument/2006/relationships/slideLayout" Target="../slideLayouts/slideLayout7.xml"/><Relationship Id="rId1" Type="http://schemas.openxmlformats.org/officeDocument/2006/relationships/video" Target="https://www.youtube.com/embed/r53sXuJ5gEY?feature=oembed" TargetMode="External"/><Relationship Id="rId5" Type="http://schemas.openxmlformats.org/officeDocument/2006/relationships/image" Target="../media/image9.jpeg"/><Relationship Id="rId4" Type="http://schemas.openxmlformats.org/officeDocument/2006/relationships/hyperlink" Target="https://youtu.be/r53sXuJ5gE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hyperlink" Target="http://www.google.co.uk/url?sa=i&amp;rct=j&amp;q=&amp;esrc=s&amp;frm=1&amp;source=images&amp;cd=&amp;cad=rja&amp;uact=8&amp;docid=xjtXQ-vAXKInGM&amp;tbnid=_oeaOJk6XXmh_M:&amp;ved=0CAUQjRw&amp;url=http://donsmaps.com/altamirapaintings.html&amp;ei=mIcbU6XSDMaThgeIvoD4Aw&amp;bvm=bv.62578216,d.ZG4&amp;psig=AFQjCNHnGD8hnXcWZ6RvcXO3AQ7cBHQtLg&amp;ust=1394399497898235" TargetMode="External"/><Relationship Id="rId3" Type="http://schemas.openxmlformats.org/officeDocument/2006/relationships/hyperlink" Target="http://www.google.co.uk/url?sa=i&amp;rct=j&amp;q=&amp;esrc=s&amp;frm=1&amp;source=images&amp;cd=&amp;cad=rja&amp;uact=8&amp;docid=sjuG8fUvo_1jGM&amp;tbnid=OwJbZjKHYM4zLM:&amp;ved=0CAUQjRw&amp;url=http://escola.britannica.com.br/assembly/135718/Milhares-de-anos-atras-os-povos-da-Idade-da-Pedra&amp;ei=i4UbU6nyA9SAhAeshoCwDQ&amp;bvm=bv.62578216,d.ZG4&amp;psig=AFQjCNFU0orl9mgfU5BkILKy0ZQxB2m_Rg&amp;ust=1394398935057370" TargetMode="External"/><Relationship Id="rId7"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www.google.co.uk/url?sa=i&amp;rct=j&amp;q=&amp;esrc=s&amp;frm=1&amp;source=images&amp;cd=&amp;cad=rja&amp;uact=8&amp;docid=IK0n8d2g9VgupM&amp;tbnid=Jf-UMR5Rxy1psM:&amp;ved=0CAUQjRw&amp;url=http://www.youthwork-practice.com/adventure-camps-events-programs/stone-age-craft-ideas-clothing-objects.html&amp;ei=t4YbU5TOE8iqhQf78ICQBQ&amp;bvm=bv.62578216,d.ZG4&amp;psig=AFQjCNFU0orl9mgfU5BkILKy0ZQxB2m_Rg&amp;ust=1394398935057370" TargetMode="External"/><Relationship Id="rId10" Type="http://schemas.openxmlformats.org/officeDocument/2006/relationships/image" Target="../media/image15.jpeg"/><Relationship Id="rId4" Type="http://schemas.openxmlformats.org/officeDocument/2006/relationships/image" Target="../media/image18.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grpSp>
        <p:nvGrpSpPr>
          <p:cNvPr id="5" name="Group 4"/>
          <p:cNvGrpSpPr/>
          <p:nvPr/>
        </p:nvGrpSpPr>
        <p:grpSpPr>
          <a:xfrm>
            <a:off x="-907444" y="-2669851"/>
            <a:ext cx="14014579" cy="13196138"/>
            <a:chOff x="-815892" y="-2743201"/>
            <a:chExt cx="14014579" cy="13196138"/>
          </a:xfrm>
        </p:grpSpPr>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892" y="-2743201"/>
              <a:ext cx="14014579" cy="1185862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5412" y="7129920"/>
              <a:ext cx="4271184" cy="3323017"/>
            </a:xfrm>
            <a:prstGeom prst="rect">
              <a:avLst/>
            </a:prstGeom>
          </p:spPr>
        </p:pic>
      </p:grpSp>
      <p:sp>
        <p:nvSpPr>
          <p:cNvPr id="18" name="TextBox 17"/>
          <p:cNvSpPr txBox="1"/>
          <p:nvPr/>
        </p:nvSpPr>
        <p:spPr>
          <a:xfrm>
            <a:off x="649718" y="2178469"/>
            <a:ext cx="8915133" cy="1938992"/>
          </a:xfrm>
          <a:prstGeom prst="rect">
            <a:avLst/>
          </a:prstGeom>
          <a:noFill/>
        </p:spPr>
        <p:txBody>
          <a:bodyPr wrap="none" rtlCol="0">
            <a:spAutoFit/>
          </a:bodyPr>
          <a:lstStyle/>
          <a:p>
            <a:pPr algn="ctr"/>
            <a:r>
              <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rPr>
              <a:t>BÀI 5. </a:t>
            </a:r>
          </a:p>
          <a:p>
            <a:pPr algn="ctr"/>
            <a:r>
              <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rPr>
              <a:t>XÃ HỘI NGUYÊN THUỶ</a:t>
            </a:r>
          </a:p>
        </p:txBody>
      </p:sp>
      <p:sp>
        <p:nvSpPr>
          <p:cNvPr id="19" name="TextBox 18"/>
          <p:cNvSpPr txBox="1"/>
          <p:nvPr/>
        </p:nvSpPr>
        <p:spPr>
          <a:xfrm>
            <a:off x="3445106" y="4356843"/>
            <a:ext cx="2451312" cy="707886"/>
          </a:xfrm>
          <a:prstGeom prst="rect">
            <a:avLst/>
          </a:prstGeom>
          <a:noFill/>
          <a:ln>
            <a:noFill/>
          </a:ln>
        </p:spPr>
        <p:txBody>
          <a:bodyPr wrap="none" rtlCol="0">
            <a:spAutoFit/>
          </a:bodyPr>
          <a:lstStyle/>
          <a:p>
            <a:r>
              <a:rPr lang="en-US" sz="4000" b="1" dirty="0" err="1">
                <a:ln w="15875">
                  <a:solidFill>
                    <a:schemeClr val="tx2">
                      <a:lumMod val="40000"/>
                      <a:lumOff val="60000"/>
                    </a:schemeClr>
                  </a:solidFill>
                </a:ln>
                <a:solidFill>
                  <a:schemeClr val="tx2">
                    <a:lumMod val="75000"/>
                  </a:schemeClr>
                </a:solidFill>
                <a:latin typeface="Times New Roman" panose="02020603050405020304" pitchFamily="18" charset="0"/>
                <a:cs typeface="Times New Roman" panose="02020603050405020304" pitchFamily="18" charset="0"/>
              </a:rPr>
              <a:t>Giáo</a:t>
            </a:r>
            <a:r>
              <a:rPr lang="en-US" sz="4000" b="1" dirty="0">
                <a:ln w="15875">
                  <a:solidFill>
                    <a:schemeClr val="tx2">
                      <a:lumMod val="40000"/>
                      <a:lumOff val="60000"/>
                    </a:schemeClr>
                  </a:solidFill>
                </a:ln>
                <a:solidFill>
                  <a:schemeClr val="tx2">
                    <a:lumMod val="75000"/>
                  </a:schemeClr>
                </a:solidFill>
                <a:latin typeface="Times New Roman" panose="02020603050405020304" pitchFamily="18" charset="0"/>
                <a:cs typeface="Times New Roman" panose="02020603050405020304" pitchFamily="18" charset="0"/>
              </a:rPr>
              <a:t> </a:t>
            </a:r>
            <a:r>
              <a:rPr lang="en-US" sz="4000" b="1" dirty="0" err="1">
                <a:ln w="15875">
                  <a:solidFill>
                    <a:schemeClr val="tx2">
                      <a:lumMod val="40000"/>
                      <a:lumOff val="60000"/>
                    </a:schemeClr>
                  </a:solidFill>
                </a:ln>
                <a:solidFill>
                  <a:schemeClr val="tx2">
                    <a:lumMod val="75000"/>
                  </a:schemeClr>
                </a:solidFill>
                <a:latin typeface="Times New Roman" panose="02020603050405020304" pitchFamily="18" charset="0"/>
                <a:cs typeface="Times New Roman" panose="02020603050405020304" pitchFamily="18" charset="0"/>
              </a:rPr>
              <a:t>viên</a:t>
            </a:r>
            <a:r>
              <a:rPr lang="en-US" sz="4000" b="1" dirty="0">
                <a:ln w="15875">
                  <a:solidFill>
                    <a:schemeClr val="tx2">
                      <a:lumMod val="40000"/>
                      <a:lumOff val="60000"/>
                    </a:schemeClr>
                  </a:solidFill>
                </a:ln>
                <a:solidFill>
                  <a:schemeClr val="tx2">
                    <a:lumMod val="75000"/>
                  </a:schemeClr>
                </a:solidFill>
                <a:latin typeface="Times New Roman" panose="02020603050405020304" pitchFamily="18" charset="0"/>
                <a:cs typeface="Times New Roman" panose="02020603050405020304" pitchFamily="18" charset="0"/>
              </a:rPr>
              <a:t>:</a:t>
            </a:r>
            <a:endParaRPr lang="en-US" sz="4000" b="1" dirty="0">
              <a:ln w="15875">
                <a:solidFill>
                  <a:schemeClr val="tx2">
                    <a:lumMod val="40000"/>
                    <a:lumOff val="60000"/>
                  </a:schemeClr>
                </a:solidFill>
              </a:ln>
              <a:solidFill>
                <a:srgbClr val="0000CC"/>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351347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89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538CB-E652-BD47-86F1-284E89017755}"/>
              </a:ext>
            </a:extLst>
          </p:cNvPr>
          <p:cNvSpPr>
            <a:spLocks noGrp="1"/>
          </p:cNvSpPr>
          <p:nvPr>
            <p:ph type="title"/>
          </p:nvPr>
        </p:nvSpPr>
        <p:spPr/>
        <p:txBody>
          <a:bodyPr/>
          <a:lstStyle/>
          <a:p>
            <a:endParaRPr lang="en-VN"/>
          </a:p>
        </p:txBody>
      </p:sp>
      <p:pic>
        <p:nvPicPr>
          <p:cNvPr id="4" name="Picture 2" descr="Hình nền Powerpoint đơn giản đẹp">
            <a:extLst>
              <a:ext uri="{FF2B5EF4-FFF2-40B4-BE49-F238E27FC236}">
                <a16:creationId xmlns:a16="http://schemas.microsoft.com/office/drawing/2014/main" id="{BC8DEB1B-39F7-4D45-8881-29CE6AEDD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a:extLst>
              <a:ext uri="{FF2B5EF4-FFF2-40B4-BE49-F238E27FC236}">
                <a16:creationId xmlns:a16="http://schemas.microsoft.com/office/drawing/2014/main" id="{A4A00827-3D0C-AC4D-AD2E-EF46B0965BB4}"/>
              </a:ext>
            </a:extLst>
          </p:cNvPr>
          <p:cNvSpPr/>
          <p:nvPr/>
        </p:nvSpPr>
        <p:spPr>
          <a:xfrm>
            <a:off x="7001523" y="688241"/>
            <a:ext cx="4889713" cy="348309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342900" indent="-342900" algn="just">
              <a:buFont typeface="Arial" panose="020B0604020202020204" pitchFamily="34" charset="0"/>
              <a:buChar char="•"/>
            </a:pPr>
            <a:r>
              <a:rPr lang="en-VN" sz="2400" dirty="0">
                <a:latin typeface="Times New Roman" panose="02020603050405020304" pitchFamily="18" charset="0"/>
                <a:cs typeface="Times New Roman" panose="02020603050405020304" pitchFamily="18" charset="0"/>
              </a:rPr>
              <a:t>Quan sát tranh cho biết đời sống vật chất của người nguyên thuỷ thể hiện trên những phương diện nào?</a:t>
            </a:r>
          </a:p>
        </p:txBody>
      </p:sp>
      <p:sp>
        <p:nvSpPr>
          <p:cNvPr id="7" name="Cloud Callout 6">
            <a:extLst>
              <a:ext uri="{FF2B5EF4-FFF2-40B4-BE49-F238E27FC236}">
                <a16:creationId xmlns:a16="http://schemas.microsoft.com/office/drawing/2014/main" id="{A1A8A13A-1940-8A41-9F2A-A87A49412DDC}"/>
              </a:ext>
            </a:extLst>
          </p:cNvPr>
          <p:cNvSpPr/>
          <p:nvPr/>
        </p:nvSpPr>
        <p:spPr>
          <a:xfrm>
            <a:off x="7001522" y="641189"/>
            <a:ext cx="4889713" cy="348309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342900" indent="-342900" algn="just">
              <a:buFont typeface="Arial" panose="020B0604020202020204" pitchFamily="34" charset="0"/>
              <a:buChar char="•"/>
            </a:pPr>
            <a:r>
              <a:rPr lang="en-VN" sz="2400" dirty="0">
                <a:latin typeface="Times New Roman" panose="02020603050405020304" pitchFamily="18" charset="0"/>
                <a:cs typeface="Times New Roman" panose="02020603050405020304" pitchFamily="18" charset="0"/>
              </a:rPr>
              <a:t>Công cụ lao động,  cách thức lao động và địa bàn cư trú của người tinh khôn có gì khác so với người tối cổ</a:t>
            </a:r>
          </a:p>
        </p:txBody>
      </p:sp>
      <p:pic>
        <p:nvPicPr>
          <p:cNvPr id="8" name="Picture 7">
            <a:extLst>
              <a:ext uri="{FF2B5EF4-FFF2-40B4-BE49-F238E27FC236}">
                <a16:creationId xmlns:a16="http://schemas.microsoft.com/office/drawing/2014/main" id="{51721F0B-6721-EB40-BA5A-04E64C419A1B}"/>
              </a:ext>
            </a:extLst>
          </p:cNvPr>
          <p:cNvPicPr>
            <a:picLocks noChangeAspect="1"/>
          </p:cNvPicPr>
          <p:nvPr/>
        </p:nvPicPr>
        <p:blipFill>
          <a:blip r:embed="rId3"/>
          <a:stretch>
            <a:fillRect/>
          </a:stretch>
        </p:blipFill>
        <p:spPr>
          <a:xfrm>
            <a:off x="-82360" y="641189"/>
            <a:ext cx="6960236" cy="6216811"/>
          </a:xfrm>
          <a:prstGeom prst="rect">
            <a:avLst/>
          </a:prstGeom>
        </p:spPr>
      </p:pic>
      <p:pic>
        <p:nvPicPr>
          <p:cNvPr id="9" name="Content Placeholder 4">
            <a:extLst>
              <a:ext uri="{FF2B5EF4-FFF2-40B4-BE49-F238E27FC236}">
                <a16:creationId xmlns:a16="http://schemas.microsoft.com/office/drawing/2014/main" id="{28D56EFA-4175-C140-9AD8-675C9DA2E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539" y="5052843"/>
            <a:ext cx="1637856" cy="1492138"/>
          </a:xfrm>
          <a:prstGeom prst="rect">
            <a:avLst/>
          </a:prstGeom>
        </p:spPr>
      </p:pic>
      <p:pic>
        <p:nvPicPr>
          <p:cNvPr id="14" name="Picture 13">
            <a:extLst>
              <a:ext uri="{FF2B5EF4-FFF2-40B4-BE49-F238E27FC236}">
                <a16:creationId xmlns:a16="http://schemas.microsoft.com/office/drawing/2014/main" id="{97DEA121-21C3-F440-BD2E-EAEEE5C4D57C}"/>
              </a:ext>
            </a:extLst>
          </p:cNvPr>
          <p:cNvPicPr>
            <a:picLocks noChangeAspect="1"/>
          </p:cNvPicPr>
          <p:nvPr/>
        </p:nvPicPr>
        <p:blipFill>
          <a:blip r:embed="rId5"/>
          <a:stretch>
            <a:fillRect/>
          </a:stretch>
        </p:blipFill>
        <p:spPr>
          <a:xfrm>
            <a:off x="6877876" y="979158"/>
            <a:ext cx="5042842" cy="4218390"/>
          </a:xfrm>
          <a:prstGeom prst="rect">
            <a:avLst/>
          </a:prstGeom>
        </p:spPr>
      </p:pic>
      <p:pic>
        <p:nvPicPr>
          <p:cNvPr id="17" name="Picture 16">
            <a:extLst>
              <a:ext uri="{FF2B5EF4-FFF2-40B4-BE49-F238E27FC236}">
                <a16:creationId xmlns:a16="http://schemas.microsoft.com/office/drawing/2014/main" id="{E1ACFA0C-B9A2-A943-938A-E16F511E32B7}"/>
              </a:ext>
            </a:extLst>
          </p:cNvPr>
          <p:cNvPicPr>
            <a:picLocks noChangeAspect="1"/>
          </p:cNvPicPr>
          <p:nvPr/>
        </p:nvPicPr>
        <p:blipFill>
          <a:blip r:embed="rId6"/>
          <a:stretch>
            <a:fillRect/>
          </a:stretch>
        </p:blipFill>
        <p:spPr>
          <a:xfrm>
            <a:off x="6954440" y="1406646"/>
            <a:ext cx="4889713" cy="3696799"/>
          </a:xfrm>
          <a:prstGeom prst="rect">
            <a:avLst/>
          </a:prstGeom>
        </p:spPr>
      </p:pic>
      <p:sp>
        <p:nvSpPr>
          <p:cNvPr id="10" name="Rectangle 9">
            <a:extLst>
              <a:ext uri="{FF2B5EF4-FFF2-40B4-BE49-F238E27FC236}">
                <a16:creationId xmlns:a16="http://schemas.microsoft.com/office/drawing/2014/main" id="{08FE22C1-6D7A-F94D-8297-D726AF04ED91}"/>
              </a:ext>
            </a:extLst>
          </p:cNvPr>
          <p:cNvSpPr/>
          <p:nvPr/>
        </p:nvSpPr>
        <p:spPr>
          <a:xfrm>
            <a:off x="3560826" y="112991"/>
            <a:ext cx="5344668" cy="523220"/>
          </a:xfrm>
          <a:prstGeom prst="rect">
            <a:avLst/>
          </a:prstGeom>
        </p:spPr>
        <p:txBody>
          <a:bodyPr wrap="none">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5. XÃ HỘI NGUYÊN THUỶ</a:t>
            </a:r>
          </a:p>
        </p:txBody>
      </p:sp>
    </p:spTree>
    <p:extLst>
      <p:ext uri="{BB962C8B-B14F-4D97-AF65-F5344CB8AC3E}">
        <p14:creationId xmlns:p14="http://schemas.microsoft.com/office/powerpoint/2010/main" val="318224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568821866"/>
              </p:ext>
            </p:extLst>
          </p:nvPr>
        </p:nvGraphicFramePr>
        <p:xfrm>
          <a:off x="1014874" y="2335798"/>
          <a:ext cx="10162252" cy="3878881"/>
        </p:xfrm>
        <a:graphic>
          <a:graphicData uri="http://schemas.openxmlformats.org/drawingml/2006/table">
            <a:tbl>
              <a:tblPr firstRow="1" firstCol="1" bandRow="1">
                <a:tableStyleId>{5C22544A-7EE6-4342-B048-85BDC9FD1C3A}</a:tableStyleId>
              </a:tblPr>
              <a:tblGrid>
                <a:gridCol w="2025945">
                  <a:extLst>
                    <a:ext uri="{9D8B030D-6E8A-4147-A177-3AD203B41FA5}">
                      <a16:colId xmlns:a16="http://schemas.microsoft.com/office/drawing/2014/main" val="20000"/>
                    </a:ext>
                  </a:extLst>
                </a:gridCol>
                <a:gridCol w="3976114">
                  <a:extLst>
                    <a:ext uri="{9D8B030D-6E8A-4147-A177-3AD203B41FA5}">
                      <a16:colId xmlns:a16="http://schemas.microsoft.com/office/drawing/2014/main" val="20001"/>
                    </a:ext>
                  </a:extLst>
                </a:gridCol>
                <a:gridCol w="4160193">
                  <a:extLst>
                    <a:ext uri="{9D8B030D-6E8A-4147-A177-3AD203B41FA5}">
                      <a16:colId xmlns:a16="http://schemas.microsoft.com/office/drawing/2014/main" val="20002"/>
                    </a:ext>
                  </a:extLst>
                </a:gridCol>
              </a:tblGrid>
              <a:tr h="884292">
                <a:tc>
                  <a:txBody>
                    <a:bodyPr/>
                    <a:lstStyle/>
                    <a:p>
                      <a:pPr marL="0" marR="0" algn="ctr">
                        <a:lnSpc>
                          <a:spcPct val="150000"/>
                        </a:lnSpc>
                        <a:spcBef>
                          <a:spcPts val="0"/>
                        </a:spcBef>
                        <a:spcAft>
                          <a:spcPts val="0"/>
                        </a:spcAft>
                      </a:pP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Tiêu</a:t>
                      </a:r>
                      <a:r>
                        <a:rPr lang="en-AU" sz="2400" b="1" i="1" baseline="0" dirty="0">
                          <a:solidFill>
                            <a:srgbClr val="002060"/>
                          </a:solidFill>
                          <a:effectLst/>
                          <a:latin typeface="Times New Roman" panose="02020603050405020304" pitchFamily="18" charset="0"/>
                          <a:cs typeface="Times New Roman" panose="02020603050405020304" pitchFamily="18" charset="0"/>
                        </a:rPr>
                        <a:t> </a:t>
                      </a:r>
                      <a:r>
                        <a:rPr lang="en-AU" sz="2400" b="1" i="1" baseline="0" dirty="0" err="1">
                          <a:solidFill>
                            <a:srgbClr val="002060"/>
                          </a:solidFill>
                          <a:effectLst/>
                          <a:latin typeface="Times New Roman" panose="02020603050405020304" pitchFamily="18" charset="0"/>
                          <a:cs typeface="Times New Roman" panose="02020603050405020304" pitchFamily="18" charset="0"/>
                        </a:rPr>
                        <a:t>chí</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tối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cổ</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tinh</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khôn</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0000"/>
                  </a:ext>
                </a:extLst>
              </a:tr>
              <a:tr h="2994589">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vật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chất</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ghè</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đẽo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cụ</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lao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ra</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lửa</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bắt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và</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hái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lượm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tìm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thức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hang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mài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cụ</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lao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chế</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cung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tên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gốm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dệt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vải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trồng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nuôi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dựng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lều</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cành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cây</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xương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thú</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ở</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4" name="Rectangle 3"/>
          <p:cNvSpPr/>
          <p:nvPr/>
        </p:nvSpPr>
        <p:spPr>
          <a:xfrm>
            <a:off x="1014874" y="1680705"/>
            <a:ext cx="10162252" cy="655093"/>
          </a:xfrm>
          <a:prstGeom prst="rec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Đời</a:t>
            </a:r>
            <a:r>
              <a:rPr lang="en-US" sz="2800" b="1" dirty="0">
                <a:solidFill>
                  <a:srgbClr val="002060"/>
                </a:solidFill>
              </a:rPr>
              <a:t> </a:t>
            </a:r>
            <a:r>
              <a:rPr lang="en-US" sz="2800" b="1" dirty="0" err="1">
                <a:solidFill>
                  <a:srgbClr val="002060"/>
                </a:solidFill>
              </a:rPr>
              <a:t>sống</a:t>
            </a:r>
            <a:r>
              <a:rPr lang="en-US" sz="2800" b="1" dirty="0">
                <a:solidFill>
                  <a:srgbClr val="002060"/>
                </a:solidFill>
              </a:rPr>
              <a:t> </a:t>
            </a:r>
            <a:r>
              <a:rPr lang="en-US" sz="2800" b="1" dirty="0" err="1">
                <a:solidFill>
                  <a:srgbClr val="002060"/>
                </a:solidFill>
              </a:rPr>
              <a:t>vật</a:t>
            </a:r>
            <a:r>
              <a:rPr lang="en-US" sz="2800" b="1" dirty="0">
                <a:solidFill>
                  <a:srgbClr val="002060"/>
                </a:solidFill>
              </a:rPr>
              <a:t> </a:t>
            </a:r>
            <a:r>
              <a:rPr lang="en-US" sz="2800" b="1" dirty="0" err="1">
                <a:solidFill>
                  <a:srgbClr val="002060"/>
                </a:solidFill>
              </a:rPr>
              <a:t>chất</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nguyên</a:t>
            </a:r>
            <a:r>
              <a:rPr lang="en-US" sz="2800" b="1" dirty="0">
                <a:solidFill>
                  <a:srgbClr val="002060"/>
                </a:solidFill>
              </a:rPr>
              <a:t> </a:t>
            </a:r>
            <a:r>
              <a:rPr lang="en-US" sz="2800" b="1" dirty="0" err="1">
                <a:solidFill>
                  <a:srgbClr val="002060"/>
                </a:solidFill>
              </a:rPr>
              <a:t>thuỷ</a:t>
            </a:r>
            <a:endParaRPr lang="en-US" sz="2800" b="1" dirty="0">
              <a:solidFill>
                <a:srgbClr val="002060"/>
              </a:solidFill>
            </a:endParaRPr>
          </a:p>
        </p:txBody>
      </p:sp>
      <p:sp>
        <p:nvSpPr>
          <p:cNvPr id="5" name="Rectangle 4">
            <a:extLst>
              <a:ext uri="{FF2B5EF4-FFF2-40B4-BE49-F238E27FC236}">
                <a16:creationId xmlns:a16="http://schemas.microsoft.com/office/drawing/2014/main" id="{8C4F875C-943E-394A-8D74-05546F31E527}"/>
              </a:ext>
            </a:extLst>
          </p:cNvPr>
          <p:cNvSpPr/>
          <p:nvPr/>
        </p:nvSpPr>
        <p:spPr>
          <a:xfrm>
            <a:off x="3423666" y="275941"/>
            <a:ext cx="5344668" cy="523220"/>
          </a:xfrm>
          <a:prstGeom prst="rect">
            <a:avLst/>
          </a:prstGeom>
        </p:spPr>
        <p:txBody>
          <a:bodyPr wrap="none">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5. XÃ HỘI NGUYÊN THUỶ</a:t>
            </a:r>
          </a:p>
        </p:txBody>
      </p:sp>
      <p:sp>
        <p:nvSpPr>
          <p:cNvPr id="7" name="Rectangle 6">
            <a:extLst>
              <a:ext uri="{FF2B5EF4-FFF2-40B4-BE49-F238E27FC236}">
                <a16:creationId xmlns:a16="http://schemas.microsoft.com/office/drawing/2014/main" id="{FBFC543A-992C-6A44-AB68-DBA92123AA09}"/>
              </a:ext>
            </a:extLst>
          </p:cNvPr>
          <p:cNvSpPr/>
          <p:nvPr/>
        </p:nvSpPr>
        <p:spPr>
          <a:xfrm>
            <a:off x="1014874" y="870601"/>
            <a:ext cx="9040936" cy="369332"/>
          </a:xfrm>
          <a:prstGeom prst="rect">
            <a:avLst/>
          </a:prstGeom>
        </p:spPr>
        <p:txBody>
          <a:bodyPr wrap="square">
            <a:spAutoFit/>
          </a:bodyPr>
          <a:lstStyle/>
          <a:p>
            <a:r>
              <a:rPr lang="en-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a:t>
            </a:r>
            <a:r>
              <a:rPr lang="en-VN" b="1" dirty="0">
                <a:solidFill>
                  <a:srgbClr val="FF0000"/>
                </a:solidFill>
                <a:latin typeface="Times New Roman" panose="02020603050405020304" pitchFamily="18" charset="0"/>
                <a:cs typeface="Times New Roman" panose="02020603050405020304" pitchFamily="18" charset="0"/>
              </a:rPr>
              <a:t>I ĐỜI SỐNG </a:t>
            </a:r>
            <a:r>
              <a:rPr lang="vi-VN" b="1" dirty="0">
                <a:solidFill>
                  <a:srgbClr val="FF0000"/>
                </a:solidFill>
                <a:latin typeface="Times New Roman" panose="02020603050405020304" pitchFamily="18" charset="0"/>
                <a:cs typeface="Times New Roman" panose="02020603050405020304" pitchFamily="18" charset="0"/>
              </a:rPr>
              <a:t> VẬT CHẤT  </a:t>
            </a:r>
            <a:r>
              <a:rPr lang="en-VN" b="1" dirty="0">
                <a:solidFill>
                  <a:srgbClr val="FF0000"/>
                </a:solidFill>
                <a:latin typeface="Times New Roman" panose="02020603050405020304" pitchFamily="18" charset="0"/>
                <a:cs typeface="Times New Roman" panose="02020603050405020304" pitchFamily="18" charset="0"/>
              </a:rPr>
              <a:t>CỦA NGƯỜI NGUYÊN THỦY</a:t>
            </a:r>
            <a:endParaRPr lang="en-VN"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7582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9A9D5C0-8908-474F-A7E3-5A29F1C5D651}"/>
              </a:ext>
            </a:extLst>
          </p:cNvPr>
          <p:cNvSpPr/>
          <p:nvPr/>
        </p:nvSpPr>
        <p:spPr>
          <a:xfrm>
            <a:off x="496030" y="4485574"/>
            <a:ext cx="3064796"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Trên</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vách</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của</a:t>
            </a:r>
            <a:r>
              <a:rPr lang="en-GB" dirty="0">
                <a:solidFill>
                  <a:srgbClr val="FF0000"/>
                </a:solidFill>
                <a:latin typeface="Times New Roman" panose="02020603050405020304" pitchFamily="18" charset="0"/>
                <a:cs typeface="Times New Roman" panose="02020603050405020304" pitchFamily="18" charset="0"/>
              </a:rPr>
              <a:t> hang </a:t>
            </a:r>
            <a:r>
              <a:rPr lang="en-GB" dirty="0" err="1">
                <a:solidFill>
                  <a:srgbClr val="FF0000"/>
                </a:solidFill>
                <a:latin typeface="Times New Roman" panose="02020603050405020304" pitchFamily="18" charset="0"/>
                <a:cs typeface="Times New Roman" panose="02020603050405020304" pitchFamily="18" charset="0"/>
              </a:rPr>
              <a:t>động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có</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những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bức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vẽ</a:t>
            </a:r>
            <a:r>
              <a:rPr lang="en-GB" dirty="0">
                <a:solidFill>
                  <a:srgbClr val="FF0000"/>
                </a:solidFill>
                <a:latin typeface="Times New Roman" panose="02020603050405020304" pitchFamily="18" charset="0"/>
                <a:cs typeface="Times New Roman" panose="02020603050405020304" pitchFamily="18" charset="0"/>
              </a:rPr>
              <a:t>.</a:t>
            </a: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Nội</a:t>
            </a:r>
            <a:r>
              <a:rPr lang="en-GB" dirty="0">
                <a:solidFill>
                  <a:srgbClr val="4030FF"/>
                </a:solidFill>
                <a:latin typeface="Times New Roman" panose="02020603050405020304" pitchFamily="18" charset="0"/>
                <a:cs typeface="Times New Roman" panose="02020603050405020304" pitchFamily="18" charset="0"/>
              </a:rPr>
              <a:t> dung </a:t>
            </a:r>
            <a:r>
              <a:rPr lang="en-GB" dirty="0" err="1">
                <a:solidFill>
                  <a:srgbClr val="4030FF"/>
                </a:solidFill>
                <a:latin typeface="Times New Roman" panose="02020603050405020304" pitchFamily="18" charset="0"/>
                <a:cs typeface="Times New Roman" panose="02020603050405020304" pitchFamily="18" charset="0"/>
              </a:rPr>
              <a:t>của</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bức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vẽ</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là</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a:t>
            </a: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Tại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sao</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họ</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lại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vẽ</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con </a:t>
            </a:r>
            <a:r>
              <a:rPr lang="en-GB" dirty="0" err="1">
                <a:solidFill>
                  <a:srgbClr val="4030FF"/>
                </a:solidFill>
                <a:latin typeface="Times New Roman" panose="02020603050405020304" pitchFamily="18" charset="0"/>
                <a:cs typeface="Times New Roman" panose="02020603050405020304" pitchFamily="18" charset="0"/>
              </a:rPr>
              <a:t>vật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đó</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lên</a:t>
            </a:r>
            <a:r>
              <a:rPr lang="en-GB" dirty="0">
                <a:solidFill>
                  <a:srgbClr val="4030FF"/>
                </a:solidFill>
                <a:latin typeface="Times New Roman" panose="02020603050405020304" pitchFamily="18" charset="0"/>
                <a:cs typeface="Times New Roman" panose="02020603050405020304" pitchFamily="18" charset="0"/>
              </a:rPr>
              <a:t> hang </a:t>
            </a:r>
            <a:r>
              <a:rPr lang="en-GB" dirty="0" err="1">
                <a:solidFill>
                  <a:srgbClr val="4030FF"/>
                </a:solidFill>
                <a:latin typeface="Times New Roman" panose="02020603050405020304" pitchFamily="18" charset="0"/>
                <a:cs typeface="Times New Roman" panose="02020603050405020304" pitchFamily="18" charset="0"/>
              </a:rPr>
              <a:t>đá</a:t>
            </a:r>
            <a:r>
              <a:rPr lang="en-GB" dirty="0">
                <a:solidFill>
                  <a:srgbClr val="4030FF"/>
                </a:solidFill>
                <a:latin typeface="Times New Roman" panose="02020603050405020304" pitchFamily="18" charset="0"/>
                <a:cs typeface="Times New Roman" panose="02020603050405020304" pitchFamily="18" charset="0"/>
              </a:rPr>
              <a:t>?</a:t>
            </a:r>
            <a:endParaRPr lang="en-VN" dirty="0">
              <a:solidFill>
                <a:srgbClr val="4030FF"/>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03EFE24-3BD5-D24F-BC39-1CC4BF29D3F4}"/>
              </a:ext>
            </a:extLst>
          </p:cNvPr>
          <p:cNvPicPr>
            <a:picLocks noChangeAspect="1"/>
          </p:cNvPicPr>
          <p:nvPr/>
        </p:nvPicPr>
        <p:blipFill>
          <a:blip r:embed="rId2"/>
          <a:stretch>
            <a:fillRect/>
          </a:stretch>
        </p:blipFill>
        <p:spPr>
          <a:xfrm>
            <a:off x="7623554" y="1661739"/>
            <a:ext cx="3965414" cy="2200684"/>
          </a:xfrm>
          <a:prstGeom prst="rect">
            <a:avLst/>
          </a:prstGeom>
        </p:spPr>
      </p:pic>
      <p:sp>
        <p:nvSpPr>
          <p:cNvPr id="9" name="Rounded Rectangle 8">
            <a:extLst>
              <a:ext uri="{FF2B5EF4-FFF2-40B4-BE49-F238E27FC236}">
                <a16:creationId xmlns:a16="http://schemas.microsoft.com/office/drawing/2014/main" id="{59AAE52E-9637-024A-BC64-24E73B9AC804}"/>
              </a:ext>
            </a:extLst>
          </p:cNvPr>
          <p:cNvSpPr/>
          <p:nvPr/>
        </p:nvSpPr>
        <p:spPr>
          <a:xfrm>
            <a:off x="4319379" y="4497440"/>
            <a:ext cx="3064796"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Những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chiếc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từ</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xương</a:t>
            </a:r>
            <a:endParaRPr lang="en-GB"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Nó</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cho</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chúng</a:t>
            </a:r>
            <a:r>
              <a:rPr lang="en-GB" dirty="0">
                <a:solidFill>
                  <a:srgbClr val="4030FF"/>
                </a:solidFill>
                <a:latin typeface="Times New Roman" panose="02020603050405020304" pitchFamily="18" charset="0"/>
                <a:cs typeface="Times New Roman" panose="02020603050405020304" pitchFamily="18" charset="0"/>
              </a:rPr>
              <a:t> ta </a:t>
            </a:r>
            <a:r>
              <a:rPr lang="en-GB" dirty="0" err="1">
                <a:solidFill>
                  <a:srgbClr val="4030FF"/>
                </a:solidFill>
                <a:latin typeface="Times New Roman" panose="02020603050405020304" pitchFamily="18" charset="0"/>
                <a:cs typeface="Times New Roman" panose="02020603050405020304" pitchFamily="18" charset="0"/>
              </a:rPr>
              <a:t>biết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được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điều</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về</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cuộc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sống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của</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người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nguyên</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thuỷ</a:t>
            </a:r>
            <a:r>
              <a:rPr lang="en-GB" dirty="0">
                <a:solidFill>
                  <a:srgbClr val="4030FF"/>
                </a:solidFill>
                <a:latin typeface="Times New Roman" panose="02020603050405020304" pitchFamily="18" charset="0"/>
                <a:cs typeface="Times New Roman" panose="02020603050405020304" pitchFamily="18" charset="0"/>
              </a:rPr>
              <a:t>?</a:t>
            </a:r>
            <a:endParaRPr lang="en-VN" dirty="0">
              <a:solidFill>
                <a:srgbClr val="4030FF"/>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EFA7FB78-EE54-5F44-9813-F4383AB08ED7}"/>
              </a:ext>
            </a:extLst>
          </p:cNvPr>
          <p:cNvPicPr>
            <a:picLocks noChangeAspect="1"/>
          </p:cNvPicPr>
          <p:nvPr/>
        </p:nvPicPr>
        <p:blipFill>
          <a:blip r:embed="rId3"/>
          <a:stretch>
            <a:fillRect/>
          </a:stretch>
        </p:blipFill>
        <p:spPr>
          <a:xfrm>
            <a:off x="3992923" y="1616495"/>
            <a:ext cx="3510409" cy="2359525"/>
          </a:xfrm>
          <a:prstGeom prst="rect">
            <a:avLst/>
          </a:prstGeom>
        </p:spPr>
      </p:pic>
      <p:sp>
        <p:nvSpPr>
          <p:cNvPr id="12" name="Rounded Rectangle 11">
            <a:extLst>
              <a:ext uri="{FF2B5EF4-FFF2-40B4-BE49-F238E27FC236}">
                <a16:creationId xmlns:a16="http://schemas.microsoft.com/office/drawing/2014/main" id="{71E5D62A-1E83-3F4A-AA5F-6C38CE125F3E}"/>
              </a:ext>
            </a:extLst>
          </p:cNvPr>
          <p:cNvSpPr/>
          <p:nvPr/>
        </p:nvSpPr>
        <p:spPr>
          <a:xfrm>
            <a:off x="8142728" y="4557171"/>
            <a:ext cx="3191364"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Đồ</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trang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sức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thời</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đồ</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đá</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Chiếc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vòng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cổ</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từ</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xuông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thú</a:t>
            </a:r>
            <a:endParaRPr lang="en-GB"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đồ</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trang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sức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này</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cho</a:t>
            </a:r>
            <a:r>
              <a:rPr lang="en-GB" dirty="0">
                <a:solidFill>
                  <a:srgbClr val="4030FF"/>
                </a:solidFill>
                <a:latin typeface="Times New Roman" panose="02020603050405020304" pitchFamily="18" charset="0"/>
                <a:cs typeface="Times New Roman" panose="02020603050405020304" pitchFamily="18" charset="0"/>
              </a:rPr>
              <a:t> ta </a:t>
            </a:r>
            <a:r>
              <a:rPr lang="en-GB" dirty="0" err="1">
                <a:solidFill>
                  <a:srgbClr val="4030FF"/>
                </a:solidFill>
                <a:latin typeface="Times New Roman" panose="02020603050405020304" pitchFamily="18" charset="0"/>
                <a:cs typeface="Times New Roman" panose="02020603050405020304" pitchFamily="18" charset="0"/>
              </a:rPr>
              <a:t>biết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điều</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về</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cuộc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sống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người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nguyên</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thuỷ</a:t>
            </a:r>
            <a:r>
              <a:rPr lang="en-GB" dirty="0">
                <a:solidFill>
                  <a:srgbClr val="4030FF"/>
                </a:solidFill>
                <a:latin typeface="Times New Roman" panose="02020603050405020304" pitchFamily="18" charset="0"/>
                <a:cs typeface="Times New Roman" panose="02020603050405020304" pitchFamily="18" charset="0"/>
              </a:rPr>
              <a:t>?</a:t>
            </a:r>
            <a:endParaRPr lang="en-VN" dirty="0">
              <a:solidFill>
                <a:srgbClr val="4030FF"/>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0029EE4-EFF7-2843-AB42-B7F7F871C410}"/>
              </a:ext>
            </a:extLst>
          </p:cNvPr>
          <p:cNvSpPr/>
          <p:nvPr/>
        </p:nvSpPr>
        <p:spPr>
          <a:xfrm>
            <a:off x="3560826" y="112991"/>
            <a:ext cx="5344668" cy="523220"/>
          </a:xfrm>
          <a:prstGeom prst="rect">
            <a:avLst/>
          </a:prstGeom>
        </p:spPr>
        <p:txBody>
          <a:bodyPr wrap="none">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5. XÃ HỘI NGUYÊN THUỶ</a:t>
            </a:r>
          </a:p>
        </p:txBody>
      </p:sp>
      <p:sp>
        <p:nvSpPr>
          <p:cNvPr id="14" name="Rectangle 13">
            <a:extLst>
              <a:ext uri="{FF2B5EF4-FFF2-40B4-BE49-F238E27FC236}">
                <a16:creationId xmlns:a16="http://schemas.microsoft.com/office/drawing/2014/main" id="{19AEC097-335C-7249-AB03-27A0439E06B5}"/>
              </a:ext>
            </a:extLst>
          </p:cNvPr>
          <p:cNvSpPr/>
          <p:nvPr/>
        </p:nvSpPr>
        <p:spPr>
          <a:xfrm>
            <a:off x="1626988" y="625737"/>
            <a:ext cx="9040936" cy="369332"/>
          </a:xfrm>
          <a:prstGeom prst="rect">
            <a:avLst/>
          </a:prstGeom>
        </p:spPr>
        <p:txBody>
          <a:bodyPr wrap="square">
            <a:spAutoFit/>
          </a:bodyPr>
          <a:lstStyle/>
          <a:p>
            <a:r>
              <a:rPr lang="en-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a:t>
            </a:r>
            <a:r>
              <a:rPr lang="en-VN" b="1" dirty="0">
                <a:solidFill>
                  <a:srgbClr val="FF0000"/>
                </a:solidFill>
                <a:latin typeface="Times New Roman" panose="02020603050405020304" pitchFamily="18" charset="0"/>
                <a:cs typeface="Times New Roman" panose="02020603050405020304" pitchFamily="18" charset="0"/>
              </a:rPr>
              <a:t>II ĐỜI SỐNG </a:t>
            </a:r>
            <a:r>
              <a:rPr lang="vi-VN" b="1" dirty="0">
                <a:solidFill>
                  <a:srgbClr val="FF0000"/>
                </a:solidFill>
                <a:latin typeface="Times New Roman" panose="02020603050405020304" pitchFamily="18" charset="0"/>
                <a:cs typeface="Times New Roman" panose="02020603050405020304" pitchFamily="18" charset="0"/>
              </a:rPr>
              <a:t> TINH THẦN </a:t>
            </a:r>
            <a:r>
              <a:rPr lang="en-VN" b="1" dirty="0">
                <a:solidFill>
                  <a:srgbClr val="FF0000"/>
                </a:solidFill>
                <a:latin typeface="Times New Roman" panose="02020603050405020304" pitchFamily="18" charset="0"/>
                <a:cs typeface="Times New Roman" panose="02020603050405020304" pitchFamily="18" charset="0"/>
              </a:rPr>
              <a:t>CỦA NGƯỜI NGUYÊN THỦY</a:t>
            </a:r>
            <a:endParaRPr lang="en-VN"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A850116-3708-C140-BF00-ED6431C8E00D}"/>
              </a:ext>
            </a:extLst>
          </p:cNvPr>
          <p:cNvSpPr txBox="1"/>
          <p:nvPr/>
        </p:nvSpPr>
        <p:spPr>
          <a:xfrm>
            <a:off x="496030" y="905002"/>
            <a:ext cx="11463495"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Em hãy nối các bức tranh sau vào bảng thông tin và trả lời các câu hỏi trong bảng thông tin?</a:t>
            </a:r>
          </a:p>
        </p:txBody>
      </p:sp>
      <p:pic>
        <p:nvPicPr>
          <p:cNvPr id="17" name="Picture 16">
            <a:extLst>
              <a:ext uri="{FF2B5EF4-FFF2-40B4-BE49-F238E27FC236}">
                <a16:creationId xmlns:a16="http://schemas.microsoft.com/office/drawing/2014/main" id="{F3AC60CB-EAB1-E148-94A9-341939E864D8}"/>
              </a:ext>
            </a:extLst>
          </p:cNvPr>
          <p:cNvPicPr>
            <a:picLocks noChangeAspect="1"/>
          </p:cNvPicPr>
          <p:nvPr/>
        </p:nvPicPr>
        <p:blipFill>
          <a:blip r:embed="rId4"/>
          <a:stretch>
            <a:fillRect/>
          </a:stretch>
        </p:blipFill>
        <p:spPr>
          <a:xfrm>
            <a:off x="245432" y="1716823"/>
            <a:ext cx="3510409" cy="2158871"/>
          </a:xfrm>
          <a:prstGeom prst="rect">
            <a:avLst/>
          </a:prstGeom>
        </p:spPr>
      </p:pic>
      <p:cxnSp>
        <p:nvCxnSpPr>
          <p:cNvPr id="18" name="Straight Arrow Connector 17">
            <a:extLst>
              <a:ext uri="{FF2B5EF4-FFF2-40B4-BE49-F238E27FC236}">
                <a16:creationId xmlns:a16="http://schemas.microsoft.com/office/drawing/2014/main" id="{5DA5CA03-8030-D341-A191-F59FE496EB9E}"/>
              </a:ext>
            </a:extLst>
          </p:cNvPr>
          <p:cNvCxnSpPr>
            <a:cxnSpLocks/>
            <a:endCxn id="25" idx="0"/>
          </p:cNvCxnSpPr>
          <p:nvPr/>
        </p:nvCxnSpPr>
        <p:spPr>
          <a:xfrm flipH="1">
            <a:off x="1872674" y="3668668"/>
            <a:ext cx="27411" cy="4472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CD168005-1D06-654C-9B5D-746A56DA638B}"/>
              </a:ext>
            </a:extLst>
          </p:cNvPr>
          <p:cNvCxnSpPr>
            <a:cxnSpLocks/>
            <a:stCxn id="22" idx="6"/>
            <a:endCxn id="12" idx="0"/>
          </p:cNvCxnSpPr>
          <p:nvPr/>
        </p:nvCxnSpPr>
        <p:spPr>
          <a:xfrm>
            <a:off x="5811239" y="3904015"/>
            <a:ext cx="3927171" cy="6531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C1E30F40-E31B-1D41-A966-C31516FA10C0}"/>
              </a:ext>
            </a:extLst>
          </p:cNvPr>
          <p:cNvCxnSpPr>
            <a:cxnSpLocks/>
          </p:cNvCxnSpPr>
          <p:nvPr/>
        </p:nvCxnSpPr>
        <p:spPr>
          <a:xfrm flipH="1">
            <a:off x="5735185" y="3888083"/>
            <a:ext cx="3871076" cy="4553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a16="http://schemas.microsoft.com/office/drawing/2014/main" id="{621F0F24-9C3D-FA45-BA2E-DA3284540BAA}"/>
              </a:ext>
            </a:extLst>
          </p:cNvPr>
          <p:cNvSpPr/>
          <p:nvPr/>
        </p:nvSpPr>
        <p:spPr>
          <a:xfrm>
            <a:off x="1654399" y="362723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1</a:t>
            </a:r>
          </a:p>
        </p:txBody>
      </p:sp>
      <p:sp>
        <p:nvSpPr>
          <p:cNvPr id="22" name="Oval 21">
            <a:extLst>
              <a:ext uri="{FF2B5EF4-FFF2-40B4-BE49-F238E27FC236}">
                <a16:creationId xmlns:a16="http://schemas.microsoft.com/office/drawing/2014/main" id="{B76F422F-2E60-2E40-A64D-65F9F7A0F884}"/>
              </a:ext>
            </a:extLst>
          </p:cNvPr>
          <p:cNvSpPr/>
          <p:nvPr/>
        </p:nvSpPr>
        <p:spPr>
          <a:xfrm>
            <a:off x="5319867" y="3692153"/>
            <a:ext cx="491372" cy="42372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2</a:t>
            </a:r>
          </a:p>
        </p:txBody>
      </p:sp>
      <p:sp>
        <p:nvSpPr>
          <p:cNvPr id="23" name="Oval 22">
            <a:extLst>
              <a:ext uri="{FF2B5EF4-FFF2-40B4-BE49-F238E27FC236}">
                <a16:creationId xmlns:a16="http://schemas.microsoft.com/office/drawing/2014/main" id="{867C24F7-8491-684B-B26B-5D7DCD6582FA}"/>
              </a:ext>
            </a:extLst>
          </p:cNvPr>
          <p:cNvSpPr/>
          <p:nvPr/>
        </p:nvSpPr>
        <p:spPr>
          <a:xfrm>
            <a:off x="5382897" y="4229718"/>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b</a:t>
            </a:r>
          </a:p>
        </p:txBody>
      </p:sp>
      <p:sp>
        <p:nvSpPr>
          <p:cNvPr id="24" name="Oval 23">
            <a:extLst>
              <a:ext uri="{FF2B5EF4-FFF2-40B4-BE49-F238E27FC236}">
                <a16:creationId xmlns:a16="http://schemas.microsoft.com/office/drawing/2014/main" id="{DEABB901-618F-6A40-81EB-9D3F88C67B24}"/>
              </a:ext>
            </a:extLst>
          </p:cNvPr>
          <p:cNvSpPr/>
          <p:nvPr/>
        </p:nvSpPr>
        <p:spPr>
          <a:xfrm>
            <a:off x="9321715" y="3597464"/>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3</a:t>
            </a:r>
          </a:p>
        </p:txBody>
      </p:sp>
      <p:sp>
        <p:nvSpPr>
          <p:cNvPr id="25" name="Oval 24">
            <a:extLst>
              <a:ext uri="{FF2B5EF4-FFF2-40B4-BE49-F238E27FC236}">
                <a16:creationId xmlns:a16="http://schemas.microsoft.com/office/drawing/2014/main" id="{A9DF871A-C37C-4046-B9DF-F137F02135AD}"/>
              </a:ext>
            </a:extLst>
          </p:cNvPr>
          <p:cNvSpPr/>
          <p:nvPr/>
        </p:nvSpPr>
        <p:spPr>
          <a:xfrm>
            <a:off x="1626988" y="4115876"/>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a</a:t>
            </a:r>
          </a:p>
        </p:txBody>
      </p:sp>
      <p:sp>
        <p:nvSpPr>
          <p:cNvPr id="26" name="Oval 25">
            <a:extLst>
              <a:ext uri="{FF2B5EF4-FFF2-40B4-BE49-F238E27FC236}">
                <a16:creationId xmlns:a16="http://schemas.microsoft.com/office/drawing/2014/main" id="{2BC9B8B6-8985-734D-B9E8-5BC27BE59C80}"/>
              </a:ext>
            </a:extLst>
          </p:cNvPr>
          <p:cNvSpPr/>
          <p:nvPr/>
        </p:nvSpPr>
        <p:spPr>
          <a:xfrm>
            <a:off x="9358962" y="4179507"/>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c</a:t>
            </a:r>
          </a:p>
        </p:txBody>
      </p:sp>
    </p:spTree>
    <p:extLst>
      <p:ext uri="{BB962C8B-B14F-4D97-AF65-F5344CB8AC3E}">
        <p14:creationId xmlns:p14="http://schemas.microsoft.com/office/powerpoint/2010/main" val="239159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48845318"/>
              </p:ext>
            </p:extLst>
          </p:nvPr>
        </p:nvGraphicFramePr>
        <p:xfrm>
          <a:off x="955848" y="2816387"/>
          <a:ext cx="10280303" cy="3072271"/>
        </p:xfrm>
        <a:graphic>
          <a:graphicData uri="http://schemas.openxmlformats.org/drawingml/2006/table">
            <a:tbl>
              <a:tblPr firstRow="1" firstCol="1" bandRow="1">
                <a:tableStyleId>{5C22544A-7EE6-4342-B048-85BDC9FD1C3A}</a:tableStyleId>
              </a:tblPr>
              <a:tblGrid>
                <a:gridCol w="2280490">
                  <a:extLst>
                    <a:ext uri="{9D8B030D-6E8A-4147-A177-3AD203B41FA5}">
                      <a16:colId xmlns:a16="http://schemas.microsoft.com/office/drawing/2014/main" val="20000"/>
                    </a:ext>
                  </a:extLst>
                </a:gridCol>
                <a:gridCol w="3909411">
                  <a:extLst>
                    <a:ext uri="{9D8B030D-6E8A-4147-A177-3AD203B41FA5}">
                      <a16:colId xmlns:a16="http://schemas.microsoft.com/office/drawing/2014/main" val="20001"/>
                    </a:ext>
                  </a:extLst>
                </a:gridCol>
                <a:gridCol w="4090402">
                  <a:extLst>
                    <a:ext uri="{9D8B030D-6E8A-4147-A177-3AD203B41FA5}">
                      <a16:colId xmlns:a16="http://schemas.microsoft.com/office/drawing/2014/main" val="20002"/>
                    </a:ext>
                  </a:extLst>
                </a:gridCol>
              </a:tblGrid>
              <a:tr h="790651">
                <a:tc>
                  <a:txBody>
                    <a:bodyPr/>
                    <a:lstStyle/>
                    <a:p>
                      <a:pPr marL="0" marR="0" algn="ctr">
                        <a:lnSpc>
                          <a:spcPct val="150000"/>
                        </a:lnSpc>
                        <a:spcBef>
                          <a:spcPts val="0"/>
                        </a:spcBef>
                        <a:spcAft>
                          <a:spcPts val="0"/>
                        </a:spcAft>
                      </a:pP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Tiêu</a:t>
                      </a:r>
                      <a:r>
                        <a:rPr lang="en-AU" sz="2400" b="1" i="1" baseline="0" dirty="0">
                          <a:solidFill>
                            <a:srgbClr val="002060"/>
                          </a:solidFill>
                          <a:effectLst/>
                          <a:latin typeface="Times New Roman" panose="02020603050405020304" pitchFamily="18" charset="0"/>
                          <a:cs typeface="Times New Roman" panose="02020603050405020304" pitchFamily="18" charset="0"/>
                        </a:rPr>
                        <a:t> </a:t>
                      </a:r>
                      <a:r>
                        <a:rPr lang="en-AU" sz="2400" b="1" i="1" baseline="0" dirty="0" err="1">
                          <a:solidFill>
                            <a:srgbClr val="002060"/>
                          </a:solidFill>
                          <a:effectLst/>
                          <a:latin typeface="Times New Roman" panose="02020603050405020304" pitchFamily="18" charset="0"/>
                          <a:cs typeface="Times New Roman" panose="02020603050405020304" pitchFamily="18" charset="0"/>
                        </a:rPr>
                        <a:t>chí</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tối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cổ</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tinh</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khôn</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0000"/>
                  </a:ext>
                </a:extLst>
              </a:tr>
              <a:tr h="2281620">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tinh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thần</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trang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sức</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như</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vòng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đeo</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tay</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vỏ</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ốc</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hay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răng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thú</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a:lnSpc>
                          <a:spcPct val="150000"/>
                        </a:lnSpc>
                        <a:spcBef>
                          <a:spcPts val="0"/>
                        </a:spcBef>
                        <a:spcAft>
                          <a:spcPts val="0"/>
                        </a:spcAft>
                      </a:pP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vách</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đá</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trang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sức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vòng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tay</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tượng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vẽ</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tranh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trên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đã</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có</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tục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chôn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0002"/>
                  </a:ext>
                </a:extLst>
              </a:tr>
            </a:tbl>
          </a:graphicData>
        </a:graphic>
      </p:graphicFrame>
      <p:sp>
        <p:nvSpPr>
          <p:cNvPr id="4" name="Rectangle 3"/>
          <p:cNvSpPr/>
          <p:nvPr/>
        </p:nvSpPr>
        <p:spPr>
          <a:xfrm>
            <a:off x="955848" y="2136438"/>
            <a:ext cx="10280303" cy="655093"/>
          </a:xfrm>
          <a:prstGeom prst="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Đời</a:t>
            </a:r>
            <a:r>
              <a:rPr lang="en-US" sz="2800" b="1" dirty="0">
                <a:solidFill>
                  <a:srgbClr val="002060"/>
                </a:solidFill>
              </a:rPr>
              <a:t> </a:t>
            </a:r>
            <a:r>
              <a:rPr lang="en-US" sz="2800" b="1" dirty="0" err="1">
                <a:solidFill>
                  <a:srgbClr val="002060"/>
                </a:solidFill>
              </a:rPr>
              <a:t>sống</a:t>
            </a:r>
            <a:r>
              <a:rPr lang="en-US" sz="2800" b="1" dirty="0">
                <a:solidFill>
                  <a:srgbClr val="002060"/>
                </a:solidFill>
              </a:rPr>
              <a:t> </a:t>
            </a:r>
            <a:r>
              <a:rPr lang="en-US" sz="2800" b="1" dirty="0" err="1">
                <a:solidFill>
                  <a:srgbClr val="002060"/>
                </a:solidFill>
              </a:rPr>
              <a:t>tinh</a:t>
            </a:r>
            <a:r>
              <a:rPr lang="en-US" sz="2800" b="1" dirty="0">
                <a:solidFill>
                  <a:srgbClr val="002060"/>
                </a:solidFill>
              </a:rPr>
              <a:t> </a:t>
            </a:r>
            <a:r>
              <a:rPr lang="en-US" sz="2800" b="1" dirty="0" err="1">
                <a:solidFill>
                  <a:srgbClr val="002060"/>
                </a:solidFill>
              </a:rPr>
              <a:t>thần</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nguyên</a:t>
            </a:r>
            <a:r>
              <a:rPr lang="en-US" sz="2800" b="1" dirty="0">
                <a:solidFill>
                  <a:srgbClr val="002060"/>
                </a:solidFill>
              </a:rPr>
              <a:t> </a:t>
            </a:r>
            <a:r>
              <a:rPr lang="en-US" sz="2800" b="1" dirty="0" err="1">
                <a:solidFill>
                  <a:srgbClr val="002060"/>
                </a:solidFill>
              </a:rPr>
              <a:t>thuỷ</a:t>
            </a:r>
            <a:endParaRPr lang="en-US" sz="2800" b="1" dirty="0">
              <a:solidFill>
                <a:srgbClr val="002060"/>
              </a:solidFill>
            </a:endParaRPr>
          </a:p>
        </p:txBody>
      </p:sp>
      <p:sp>
        <p:nvSpPr>
          <p:cNvPr id="5" name="Rectangle 4">
            <a:extLst>
              <a:ext uri="{FF2B5EF4-FFF2-40B4-BE49-F238E27FC236}">
                <a16:creationId xmlns:a16="http://schemas.microsoft.com/office/drawing/2014/main" id="{CFF1C4EC-5E83-7949-8D7A-FBC9910928BF}"/>
              </a:ext>
            </a:extLst>
          </p:cNvPr>
          <p:cNvSpPr/>
          <p:nvPr/>
        </p:nvSpPr>
        <p:spPr>
          <a:xfrm>
            <a:off x="3560826" y="112991"/>
            <a:ext cx="5344668" cy="523220"/>
          </a:xfrm>
          <a:prstGeom prst="rect">
            <a:avLst/>
          </a:prstGeom>
        </p:spPr>
        <p:txBody>
          <a:bodyPr wrap="none">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5. XÃ HỘI NGUYÊN THUỶ</a:t>
            </a:r>
          </a:p>
        </p:txBody>
      </p:sp>
      <p:sp>
        <p:nvSpPr>
          <p:cNvPr id="7" name="Rectangle 6">
            <a:extLst>
              <a:ext uri="{FF2B5EF4-FFF2-40B4-BE49-F238E27FC236}">
                <a16:creationId xmlns:a16="http://schemas.microsoft.com/office/drawing/2014/main" id="{C9457826-B729-034F-ABBC-5CC2EB0B4023}"/>
              </a:ext>
            </a:extLst>
          </p:cNvPr>
          <p:cNvSpPr/>
          <p:nvPr/>
        </p:nvSpPr>
        <p:spPr>
          <a:xfrm>
            <a:off x="1626988" y="625737"/>
            <a:ext cx="9040936" cy="369332"/>
          </a:xfrm>
          <a:prstGeom prst="rect">
            <a:avLst/>
          </a:prstGeom>
        </p:spPr>
        <p:txBody>
          <a:bodyPr wrap="square">
            <a:spAutoFit/>
          </a:bodyPr>
          <a:lstStyle/>
          <a:p>
            <a:r>
              <a:rPr lang="en-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a:t>
            </a:r>
            <a:r>
              <a:rPr lang="en-VN" b="1" dirty="0">
                <a:solidFill>
                  <a:srgbClr val="FF0000"/>
                </a:solidFill>
                <a:latin typeface="Times New Roman" panose="02020603050405020304" pitchFamily="18" charset="0"/>
                <a:cs typeface="Times New Roman" panose="02020603050405020304" pitchFamily="18" charset="0"/>
              </a:rPr>
              <a:t>II ĐỜI SỐNG </a:t>
            </a:r>
            <a:r>
              <a:rPr lang="vi-VN" b="1" dirty="0">
                <a:solidFill>
                  <a:srgbClr val="FF0000"/>
                </a:solidFill>
                <a:latin typeface="Times New Roman" panose="02020603050405020304" pitchFamily="18" charset="0"/>
                <a:cs typeface="Times New Roman" panose="02020603050405020304" pitchFamily="18" charset="0"/>
              </a:rPr>
              <a:t> TINH THẦN </a:t>
            </a:r>
            <a:r>
              <a:rPr lang="en-VN" b="1" dirty="0">
                <a:solidFill>
                  <a:srgbClr val="FF0000"/>
                </a:solidFill>
                <a:latin typeface="Times New Roman" panose="02020603050405020304" pitchFamily="18" charset="0"/>
                <a:cs typeface="Times New Roman" panose="02020603050405020304" pitchFamily="18" charset="0"/>
              </a:rPr>
              <a:t>CỦA NGƯỜI NGUYÊN THỦY</a:t>
            </a:r>
            <a:endParaRPr lang="en-VN"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3206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9DEF7B-68AB-D94F-8C0A-53FDB2410094}"/>
              </a:ext>
            </a:extLst>
          </p:cNvPr>
          <p:cNvSpPr/>
          <p:nvPr/>
        </p:nvSpPr>
        <p:spPr>
          <a:xfrm>
            <a:off x="3713226" y="0"/>
            <a:ext cx="5344668" cy="523220"/>
          </a:xfrm>
          <a:prstGeom prst="rect">
            <a:avLst/>
          </a:prstGeom>
        </p:spPr>
        <p:txBody>
          <a:bodyPr wrap="none">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5. XÃ HỘI NGUYÊN THUỶ</a:t>
            </a:r>
          </a:p>
        </p:txBody>
      </p:sp>
      <p:sp>
        <p:nvSpPr>
          <p:cNvPr id="4" name="Rectangle 3">
            <a:extLst>
              <a:ext uri="{FF2B5EF4-FFF2-40B4-BE49-F238E27FC236}">
                <a16:creationId xmlns:a16="http://schemas.microsoft.com/office/drawing/2014/main" id="{B4001B67-2B94-844B-8F88-142F74A80013}"/>
              </a:ext>
            </a:extLst>
          </p:cNvPr>
          <p:cNvSpPr/>
          <p:nvPr/>
        </p:nvSpPr>
        <p:spPr>
          <a:xfrm>
            <a:off x="1622155" y="430510"/>
            <a:ext cx="9887450" cy="385362"/>
          </a:xfrm>
          <a:prstGeom prst="rect">
            <a:avLst/>
          </a:prstGeom>
        </p:spPr>
        <p:txBody>
          <a:bodyPr wrap="square">
            <a:spAutoFit/>
          </a:bodyPr>
          <a:lstStyle/>
          <a:p>
            <a:pPr algn="just">
              <a:lnSpc>
                <a:spcPct val="115000"/>
              </a:lnSpc>
            </a:pPr>
            <a:r>
              <a:rPr lang="en-VN" b="1" dirty="0">
                <a:solidFill>
                  <a:srgbClr val="FF0000"/>
                </a:solidFill>
                <a:latin typeface="Times New Roman" panose="02020603050405020304" pitchFamily="18" charset="0"/>
                <a:ea typeface="Times New Roman" panose="02020603050405020304" pitchFamily="18" charset="0"/>
              </a:rPr>
              <a:t>IV.  ĐỜI SỐNG CỦA NGƯỜI NGUYÊN THỦY</a:t>
            </a:r>
            <a:r>
              <a:rPr lang="vi-VN" b="1" dirty="0">
                <a:solidFill>
                  <a:srgbClr val="FF0000"/>
                </a:solidFill>
                <a:latin typeface="Times New Roman" panose="02020603050405020304" pitchFamily="18" charset="0"/>
                <a:ea typeface="Times New Roman" panose="02020603050405020304" pitchFamily="18" charset="0"/>
              </a:rPr>
              <a:t> TRÊN ĐẤT NƯỚC VIỆT NAM</a:t>
            </a:r>
            <a:endParaRPr lang="en-VN" sz="1600" dirty="0">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E26D5DDD-62E8-314A-8E23-7C73BDED8323}"/>
              </a:ext>
            </a:extLst>
          </p:cNvPr>
          <p:cNvPicPr/>
          <p:nvPr/>
        </p:nvPicPr>
        <p:blipFill>
          <a:blip r:embed="rId2">
            <a:extLst>
              <a:ext uri="{28A0092B-C50C-407E-A947-70E740481C1C}">
                <a14:useLocalDpi xmlns:a14="http://schemas.microsoft.com/office/drawing/2010/main" val="0"/>
              </a:ext>
            </a:extLst>
          </a:blip>
          <a:stretch>
            <a:fillRect/>
          </a:stretch>
        </p:blipFill>
        <p:spPr>
          <a:xfrm>
            <a:off x="397823" y="430509"/>
            <a:ext cx="6487094" cy="6427491"/>
          </a:xfrm>
          <a:prstGeom prst="rect">
            <a:avLst/>
          </a:prstGeom>
        </p:spPr>
      </p:pic>
      <p:sp>
        <p:nvSpPr>
          <p:cNvPr id="11" name="Cloud Callout 10">
            <a:extLst>
              <a:ext uri="{FF2B5EF4-FFF2-40B4-BE49-F238E27FC236}">
                <a16:creationId xmlns:a16="http://schemas.microsoft.com/office/drawing/2014/main" id="{C8AC818B-3B5D-584B-9A2D-4A943AE0D8E2}"/>
              </a:ext>
            </a:extLst>
          </p:cNvPr>
          <p:cNvSpPr/>
          <p:nvPr/>
        </p:nvSpPr>
        <p:spPr>
          <a:xfrm>
            <a:off x="7507075" y="1413692"/>
            <a:ext cx="4133914" cy="4591084"/>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endParaRPr lang="en-VN" sz="2400" dirty="0">
              <a:latin typeface="Times New Roman" panose="02020603050405020304" pitchFamily="18" charset="0"/>
              <a:cs typeface="Times New Roman" panose="02020603050405020304" pitchFamily="18" charset="0"/>
            </a:endParaRPr>
          </a:p>
          <a:p>
            <a:pPr algn="just"/>
            <a:r>
              <a:rPr lang="en-VN" sz="2400" dirty="0">
                <a:latin typeface="Times New Roman" panose="02020603050405020304" pitchFamily="18" charset="0"/>
                <a:cs typeface="Times New Roman" panose="02020603050405020304" pitchFamily="18" charset="0"/>
              </a:rPr>
              <a:t>? Hãy chỉ trên bản đồ các dấu tích của con người từ thời đại đồ đá (đồ đá cũ và đồ đá mới) đến thời đại đồ đổng ở Việt Nam. </a:t>
            </a:r>
          </a:p>
          <a:p>
            <a:pPr marL="342900" indent="-342900" algn="just">
              <a:buFont typeface="Arial" panose="020B0604020202020204" pitchFamily="34" charset="0"/>
              <a:buChar char="•"/>
            </a:pPr>
            <a:endParaRPr lang="en-VN" sz="2400" dirty="0">
              <a:latin typeface="Times New Roman" panose="02020603050405020304" pitchFamily="18" charset="0"/>
              <a:cs typeface="Times New Roman" panose="02020603050405020304" pitchFamily="18" charset="0"/>
            </a:endParaRPr>
          </a:p>
        </p:txBody>
      </p:sp>
      <p:pic>
        <p:nvPicPr>
          <p:cNvPr id="13" name="Content Placeholder 4">
            <a:extLst>
              <a:ext uri="{FF2B5EF4-FFF2-40B4-BE49-F238E27FC236}">
                <a16:creationId xmlns:a16="http://schemas.microsoft.com/office/drawing/2014/main" id="{786C9B5B-17AC-FC49-8835-29FC1A63D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796" y="5663570"/>
            <a:ext cx="1103284" cy="1091565"/>
          </a:xfrm>
          <a:prstGeom prst="rect">
            <a:avLst/>
          </a:prstGeom>
        </p:spPr>
      </p:pic>
      <p:sp>
        <p:nvSpPr>
          <p:cNvPr id="15" name="Rectangle 14">
            <a:extLst>
              <a:ext uri="{FF2B5EF4-FFF2-40B4-BE49-F238E27FC236}">
                <a16:creationId xmlns:a16="http://schemas.microsoft.com/office/drawing/2014/main" id="{9F29AB24-028C-5545-B4B9-6A06CB301963}"/>
              </a:ext>
            </a:extLst>
          </p:cNvPr>
          <p:cNvSpPr/>
          <p:nvPr/>
        </p:nvSpPr>
        <p:spPr>
          <a:xfrm>
            <a:off x="4390743" y="1202346"/>
            <a:ext cx="319265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Di chỉ đồ đá cũ</a:t>
            </a:r>
          </a:p>
        </p:txBody>
      </p:sp>
      <p:sp>
        <p:nvSpPr>
          <p:cNvPr id="16" name="Rectangle 15">
            <a:extLst>
              <a:ext uri="{FF2B5EF4-FFF2-40B4-BE49-F238E27FC236}">
                <a16:creationId xmlns:a16="http://schemas.microsoft.com/office/drawing/2014/main" id="{86AFF123-DB61-A749-9665-0752F1E10E7C}"/>
              </a:ext>
            </a:extLst>
          </p:cNvPr>
          <p:cNvSpPr/>
          <p:nvPr/>
        </p:nvSpPr>
        <p:spPr>
          <a:xfrm>
            <a:off x="4390742" y="2279478"/>
            <a:ext cx="319265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Di chỉ đồ đá mới</a:t>
            </a:r>
          </a:p>
        </p:txBody>
      </p:sp>
      <p:sp>
        <p:nvSpPr>
          <p:cNvPr id="17" name="Rectangle 16">
            <a:extLst>
              <a:ext uri="{FF2B5EF4-FFF2-40B4-BE49-F238E27FC236}">
                <a16:creationId xmlns:a16="http://schemas.microsoft.com/office/drawing/2014/main" id="{272755E5-D76F-FC4B-B895-C943457C5356}"/>
              </a:ext>
            </a:extLst>
          </p:cNvPr>
          <p:cNvSpPr/>
          <p:nvPr/>
        </p:nvSpPr>
        <p:spPr>
          <a:xfrm>
            <a:off x="4390742" y="3503844"/>
            <a:ext cx="319265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Di chỉ đồ đồng</a:t>
            </a:r>
          </a:p>
        </p:txBody>
      </p:sp>
      <p:sp>
        <p:nvSpPr>
          <p:cNvPr id="18" name="Rectangle 17">
            <a:extLst>
              <a:ext uri="{FF2B5EF4-FFF2-40B4-BE49-F238E27FC236}">
                <a16:creationId xmlns:a16="http://schemas.microsoft.com/office/drawing/2014/main" id="{8DAD39FD-61FE-494A-90DB-3F6B37D42127}"/>
              </a:ext>
            </a:extLst>
          </p:cNvPr>
          <p:cNvSpPr/>
          <p:nvPr/>
        </p:nvSpPr>
        <p:spPr>
          <a:xfrm>
            <a:off x="7246509" y="1202346"/>
            <a:ext cx="452034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Thẩm Khuyên, Thẩm Hai; Sơn Vi, Núi Đọ , An Khê, Xuân Lộc </a:t>
            </a:r>
          </a:p>
        </p:txBody>
      </p:sp>
      <p:sp>
        <p:nvSpPr>
          <p:cNvPr id="19" name="Rectangle 18">
            <a:extLst>
              <a:ext uri="{FF2B5EF4-FFF2-40B4-BE49-F238E27FC236}">
                <a16:creationId xmlns:a16="http://schemas.microsoft.com/office/drawing/2014/main" id="{8674E2B1-7F4C-D140-A79B-22E98E33CE15}"/>
              </a:ext>
            </a:extLst>
          </p:cNvPr>
          <p:cNvSpPr/>
          <p:nvPr/>
        </p:nvSpPr>
        <p:spPr>
          <a:xfrm>
            <a:off x="7246509" y="2279478"/>
            <a:ext cx="452034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Bắc Sơn, Hạ Long, Hoà Bình, Quỳnh Văn, Bầu Tró, Lung Leng</a:t>
            </a:r>
          </a:p>
        </p:txBody>
      </p:sp>
      <p:sp>
        <p:nvSpPr>
          <p:cNvPr id="20" name="Rectangle 19">
            <a:extLst>
              <a:ext uri="{FF2B5EF4-FFF2-40B4-BE49-F238E27FC236}">
                <a16:creationId xmlns:a16="http://schemas.microsoft.com/office/drawing/2014/main" id="{558F6902-1542-8F49-B4F3-18E4B3470337}"/>
              </a:ext>
            </a:extLst>
          </p:cNvPr>
          <p:cNvSpPr/>
          <p:nvPr/>
        </p:nvSpPr>
        <p:spPr>
          <a:xfrm>
            <a:off x="7246509" y="3503844"/>
            <a:ext cx="452034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Phùng Nguyên, Gò Mun, Đồng Đậu, Hoa Lộc, Giồng Lớn</a:t>
            </a:r>
          </a:p>
        </p:txBody>
      </p:sp>
      <p:sp>
        <p:nvSpPr>
          <p:cNvPr id="21" name="Triangle 20">
            <a:extLst>
              <a:ext uri="{FF2B5EF4-FFF2-40B4-BE49-F238E27FC236}">
                <a16:creationId xmlns:a16="http://schemas.microsoft.com/office/drawing/2014/main" id="{3ACA7ECF-388C-FD44-8B3D-9FE183EF9D6E}"/>
              </a:ext>
            </a:extLst>
          </p:cNvPr>
          <p:cNvSpPr/>
          <p:nvPr/>
        </p:nvSpPr>
        <p:spPr>
          <a:xfrm>
            <a:off x="4522477" y="1365201"/>
            <a:ext cx="417722" cy="3675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riangle 21">
            <a:extLst>
              <a:ext uri="{FF2B5EF4-FFF2-40B4-BE49-F238E27FC236}">
                <a16:creationId xmlns:a16="http://schemas.microsoft.com/office/drawing/2014/main" id="{E70EF865-8DCD-FD49-AF08-ABE02E94F4D9}"/>
              </a:ext>
            </a:extLst>
          </p:cNvPr>
          <p:cNvSpPr/>
          <p:nvPr/>
        </p:nvSpPr>
        <p:spPr>
          <a:xfrm>
            <a:off x="4455641" y="2426712"/>
            <a:ext cx="417722" cy="367595"/>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VN"/>
          </a:p>
        </p:txBody>
      </p:sp>
      <p:sp>
        <p:nvSpPr>
          <p:cNvPr id="23" name="Rounded Rectangle 22">
            <a:extLst>
              <a:ext uri="{FF2B5EF4-FFF2-40B4-BE49-F238E27FC236}">
                <a16:creationId xmlns:a16="http://schemas.microsoft.com/office/drawing/2014/main" id="{43F4FAD5-AEA2-0344-95F6-24BCD84C5311}"/>
              </a:ext>
            </a:extLst>
          </p:cNvPr>
          <p:cNvSpPr/>
          <p:nvPr/>
        </p:nvSpPr>
        <p:spPr>
          <a:xfrm>
            <a:off x="4522477" y="3709234"/>
            <a:ext cx="350886" cy="33835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solidFill>
                <a:srgbClr val="FF0000"/>
              </a:solidFill>
              <a:highlight>
                <a:srgbClr val="FF0000"/>
              </a:highlight>
            </a:endParaRPr>
          </a:p>
        </p:txBody>
      </p:sp>
      <p:sp>
        <p:nvSpPr>
          <p:cNvPr id="24" name="Cloud Callout 23">
            <a:extLst>
              <a:ext uri="{FF2B5EF4-FFF2-40B4-BE49-F238E27FC236}">
                <a16:creationId xmlns:a16="http://schemas.microsoft.com/office/drawing/2014/main" id="{954E4BCC-04B0-FC41-A1D5-2F1A4F2E7E20}"/>
              </a:ext>
            </a:extLst>
          </p:cNvPr>
          <p:cNvSpPr/>
          <p:nvPr/>
        </p:nvSpPr>
        <p:spPr>
          <a:xfrm>
            <a:off x="7540242" y="1413692"/>
            <a:ext cx="4133914" cy="4591084"/>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endParaRPr lang="en-VN" sz="2400" dirty="0">
              <a:latin typeface="Times New Roman" panose="02020603050405020304" pitchFamily="18" charset="0"/>
              <a:cs typeface="Times New Roman" panose="02020603050405020304" pitchFamily="18" charset="0"/>
            </a:endParaRPr>
          </a:p>
          <a:p>
            <a:pPr algn="just"/>
            <a:r>
              <a:rPr lang="en-VN" sz="2400" dirty="0">
                <a:latin typeface="Times New Roman" panose="02020603050405020304" pitchFamily="18" charset="0"/>
                <a:cs typeface="Times New Roman" panose="02020603050405020304" pitchFamily="18" charset="0"/>
              </a:rPr>
              <a:t>? Qua đó em có nhận xét gì về sự phân bố các dấu tích thời nguyên thuỷ trên đất nước ta</a:t>
            </a:r>
            <a:r>
              <a:rPr lang="vi-VN" sz="2400" dirty="0">
                <a:latin typeface="Times New Roman" panose="02020603050405020304" pitchFamily="18" charset="0"/>
                <a:cs typeface="Times New Roman" panose="02020603050405020304" pitchFamily="18" charset="0"/>
              </a:rPr>
              <a:t>?</a:t>
            </a:r>
            <a:endParaRPr lang="en-VN"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213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1" nodeType="clickEffect">
                                  <p:stCondLst>
                                    <p:cond delay="0"/>
                                  </p:stCondLst>
                                  <p:childTnLst>
                                    <p:animEffect transition="out" filter="dissolv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dissolv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dissolv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checkerboard(across)">
                                      <p:cBhvr>
                                        <p:cTn id="48" dur="500"/>
                                        <p:tgtEl>
                                          <p:spTgt spid="23"/>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checkerboard(across)">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checkerboard(across)">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heckerboard(across)">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9DEF7B-68AB-D94F-8C0A-53FDB2410094}"/>
              </a:ext>
            </a:extLst>
          </p:cNvPr>
          <p:cNvSpPr/>
          <p:nvPr/>
        </p:nvSpPr>
        <p:spPr>
          <a:xfrm>
            <a:off x="3713226" y="0"/>
            <a:ext cx="5344668" cy="523220"/>
          </a:xfrm>
          <a:prstGeom prst="rect">
            <a:avLst/>
          </a:prstGeom>
        </p:spPr>
        <p:txBody>
          <a:bodyPr wrap="none">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5. XÃ HỘI NGUYÊN THUỶ</a:t>
            </a:r>
          </a:p>
        </p:txBody>
      </p:sp>
      <p:sp>
        <p:nvSpPr>
          <p:cNvPr id="4" name="Rectangle 3">
            <a:extLst>
              <a:ext uri="{FF2B5EF4-FFF2-40B4-BE49-F238E27FC236}">
                <a16:creationId xmlns:a16="http://schemas.microsoft.com/office/drawing/2014/main" id="{B4001B67-2B94-844B-8F88-142F74A80013}"/>
              </a:ext>
            </a:extLst>
          </p:cNvPr>
          <p:cNvSpPr/>
          <p:nvPr/>
        </p:nvSpPr>
        <p:spPr>
          <a:xfrm>
            <a:off x="1622155" y="430510"/>
            <a:ext cx="9887450" cy="385362"/>
          </a:xfrm>
          <a:prstGeom prst="rect">
            <a:avLst/>
          </a:prstGeom>
        </p:spPr>
        <p:txBody>
          <a:bodyPr wrap="square">
            <a:spAutoFit/>
          </a:bodyPr>
          <a:lstStyle/>
          <a:p>
            <a:pPr algn="just">
              <a:lnSpc>
                <a:spcPct val="115000"/>
              </a:lnSpc>
            </a:pPr>
            <a:r>
              <a:rPr lang="en-VN" b="1" dirty="0">
                <a:solidFill>
                  <a:srgbClr val="FF0000"/>
                </a:solidFill>
                <a:latin typeface="Times New Roman" panose="02020603050405020304" pitchFamily="18" charset="0"/>
                <a:ea typeface="Times New Roman" panose="02020603050405020304" pitchFamily="18" charset="0"/>
              </a:rPr>
              <a:t>IV.  ĐỜI SỐNG CỦA NGƯỜI NGUYÊN THỦY</a:t>
            </a:r>
            <a:r>
              <a:rPr lang="vi-VN" b="1" dirty="0">
                <a:solidFill>
                  <a:srgbClr val="FF0000"/>
                </a:solidFill>
                <a:latin typeface="Times New Roman" panose="02020603050405020304" pitchFamily="18" charset="0"/>
                <a:ea typeface="Times New Roman" panose="02020603050405020304" pitchFamily="18" charset="0"/>
              </a:rPr>
              <a:t> TRÊN ĐẤT NƯỚC VIỆT NAM</a:t>
            </a:r>
            <a:endParaRPr lang="en-VN" sz="1600" dirty="0">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E26D5DDD-62E8-314A-8E23-7C73BDED8323}"/>
              </a:ext>
            </a:extLst>
          </p:cNvPr>
          <p:cNvPicPr/>
          <p:nvPr/>
        </p:nvPicPr>
        <p:blipFill>
          <a:blip r:embed="rId2">
            <a:extLst>
              <a:ext uri="{28A0092B-C50C-407E-A947-70E740481C1C}">
                <a14:useLocalDpi xmlns:a14="http://schemas.microsoft.com/office/drawing/2010/main" val="0"/>
              </a:ext>
            </a:extLst>
          </a:blip>
          <a:stretch>
            <a:fillRect/>
          </a:stretch>
        </p:blipFill>
        <p:spPr>
          <a:xfrm>
            <a:off x="397823" y="430509"/>
            <a:ext cx="5371262" cy="6427491"/>
          </a:xfrm>
          <a:prstGeom prst="rect">
            <a:avLst/>
          </a:prstGeom>
        </p:spPr>
      </p:pic>
      <p:pic>
        <p:nvPicPr>
          <p:cNvPr id="13" name="Content Placeholder 4">
            <a:extLst>
              <a:ext uri="{FF2B5EF4-FFF2-40B4-BE49-F238E27FC236}">
                <a16:creationId xmlns:a16="http://schemas.microsoft.com/office/drawing/2014/main" id="{786C9B5B-17AC-FC49-8835-29FC1A63D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796" y="5663570"/>
            <a:ext cx="1103284" cy="1091565"/>
          </a:xfrm>
          <a:prstGeom prst="rect">
            <a:avLst/>
          </a:prstGeom>
        </p:spPr>
      </p:pic>
      <p:sp>
        <p:nvSpPr>
          <p:cNvPr id="21" name="Triangle 20">
            <a:extLst>
              <a:ext uri="{FF2B5EF4-FFF2-40B4-BE49-F238E27FC236}">
                <a16:creationId xmlns:a16="http://schemas.microsoft.com/office/drawing/2014/main" id="{3ACA7ECF-388C-FD44-8B3D-9FE183EF9D6E}"/>
              </a:ext>
            </a:extLst>
          </p:cNvPr>
          <p:cNvSpPr/>
          <p:nvPr/>
        </p:nvSpPr>
        <p:spPr>
          <a:xfrm>
            <a:off x="2197768" y="815872"/>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5" name="Straight Arrow Connector 4">
            <a:extLst>
              <a:ext uri="{FF2B5EF4-FFF2-40B4-BE49-F238E27FC236}">
                <a16:creationId xmlns:a16="http://schemas.microsoft.com/office/drawing/2014/main" id="{C9DABB26-C2CC-4D4E-B8A5-1E5E510DB3CF}"/>
              </a:ext>
            </a:extLst>
          </p:cNvPr>
          <p:cNvCxnSpPr>
            <a:cxnSpLocks/>
            <a:stCxn id="21" idx="4"/>
          </p:cNvCxnSpPr>
          <p:nvPr/>
        </p:nvCxnSpPr>
        <p:spPr>
          <a:xfrm>
            <a:off x="2518611" y="1201234"/>
            <a:ext cx="4729576" cy="45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FF5B717-EA79-BB42-B254-EA8A3926C19A}"/>
              </a:ext>
            </a:extLst>
          </p:cNvPr>
          <p:cNvSpPr/>
          <p:nvPr/>
        </p:nvSpPr>
        <p:spPr>
          <a:xfrm>
            <a:off x="7248187" y="2452718"/>
            <a:ext cx="3352800" cy="1091565"/>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dirty="0">
                <a:latin typeface="Times New Roman" panose="02020603050405020304" pitchFamily="18" charset="0"/>
                <a:cs typeface="Times New Roman" panose="02020603050405020304" pitchFamily="18" charset="0"/>
              </a:rPr>
              <a:t>Núi Đọ (Thanh Hoá) Phát hiện công cụ bằng đá ghè đẽo thô sơ (khoảng 400000 năm trước</a:t>
            </a:r>
          </a:p>
        </p:txBody>
      </p:sp>
      <p:sp>
        <p:nvSpPr>
          <p:cNvPr id="27" name="Triangle 26">
            <a:extLst>
              <a:ext uri="{FF2B5EF4-FFF2-40B4-BE49-F238E27FC236}">
                <a16:creationId xmlns:a16="http://schemas.microsoft.com/office/drawing/2014/main" id="{4624369F-20C8-6547-B802-6383D326085F}"/>
              </a:ext>
            </a:extLst>
          </p:cNvPr>
          <p:cNvSpPr/>
          <p:nvPr/>
        </p:nvSpPr>
        <p:spPr>
          <a:xfrm>
            <a:off x="1876925" y="1563717"/>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Triangle 27">
            <a:extLst>
              <a:ext uri="{FF2B5EF4-FFF2-40B4-BE49-F238E27FC236}">
                <a16:creationId xmlns:a16="http://schemas.microsoft.com/office/drawing/2014/main" id="{495E36A7-DAB8-664E-B1BB-833100FFB19A}"/>
              </a:ext>
            </a:extLst>
          </p:cNvPr>
          <p:cNvSpPr/>
          <p:nvPr/>
        </p:nvSpPr>
        <p:spPr>
          <a:xfrm>
            <a:off x="3163664" y="3825497"/>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9" name="Triangle 28">
            <a:extLst>
              <a:ext uri="{FF2B5EF4-FFF2-40B4-BE49-F238E27FC236}">
                <a16:creationId xmlns:a16="http://schemas.microsoft.com/office/drawing/2014/main" id="{F58C64DA-A9CF-3041-8E50-94A485D2A5D9}"/>
              </a:ext>
            </a:extLst>
          </p:cNvPr>
          <p:cNvSpPr/>
          <p:nvPr/>
        </p:nvSpPr>
        <p:spPr>
          <a:xfrm>
            <a:off x="2518611" y="4964487"/>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0" name="Rectangle 29">
            <a:extLst>
              <a:ext uri="{FF2B5EF4-FFF2-40B4-BE49-F238E27FC236}">
                <a16:creationId xmlns:a16="http://schemas.microsoft.com/office/drawing/2014/main" id="{678E5025-4753-764C-A431-302BB65B576C}"/>
              </a:ext>
            </a:extLst>
          </p:cNvPr>
          <p:cNvSpPr/>
          <p:nvPr/>
        </p:nvSpPr>
        <p:spPr>
          <a:xfrm>
            <a:off x="7248187" y="813649"/>
            <a:ext cx="3352800" cy="1474177"/>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dirty="0">
                <a:latin typeface="Times New Roman" panose="02020603050405020304" pitchFamily="18" charset="0"/>
                <a:cs typeface="Times New Roman" panose="02020603050405020304" pitchFamily="18" charset="0"/>
              </a:rPr>
              <a:t>Thẩm Khuyên, Thẩm Hai (Lạng Sơn) Phát hiện răng hoá thạch người tối cổ (khoảng 400000 năm trước)</a:t>
            </a:r>
          </a:p>
        </p:txBody>
      </p:sp>
      <p:cxnSp>
        <p:nvCxnSpPr>
          <p:cNvPr id="31" name="Straight Arrow Connector 30">
            <a:extLst>
              <a:ext uri="{FF2B5EF4-FFF2-40B4-BE49-F238E27FC236}">
                <a16:creationId xmlns:a16="http://schemas.microsoft.com/office/drawing/2014/main" id="{F3D9B840-07D2-8B4C-8EFC-F63B14862F3B}"/>
              </a:ext>
            </a:extLst>
          </p:cNvPr>
          <p:cNvCxnSpPr>
            <a:cxnSpLocks/>
            <a:stCxn id="27" idx="4"/>
          </p:cNvCxnSpPr>
          <p:nvPr/>
        </p:nvCxnSpPr>
        <p:spPr>
          <a:xfrm>
            <a:off x="2197768" y="1949079"/>
            <a:ext cx="4982822" cy="987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D05A936-FEDE-234A-A898-3EED7CD8B28B}"/>
              </a:ext>
            </a:extLst>
          </p:cNvPr>
          <p:cNvSpPr/>
          <p:nvPr/>
        </p:nvSpPr>
        <p:spPr>
          <a:xfrm>
            <a:off x="7180590" y="3665076"/>
            <a:ext cx="3352800" cy="1091565"/>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dirty="0">
                <a:latin typeface="Times New Roman" panose="02020603050405020304" pitchFamily="18" charset="0"/>
                <a:cs typeface="Times New Roman" panose="02020603050405020304" pitchFamily="18" charset="0"/>
              </a:rPr>
              <a:t>An Khê (Gia Lai) Phát hiện công cụ đá ghè đẽo thô sơ (khoảng 800000 năm trước</a:t>
            </a:r>
          </a:p>
        </p:txBody>
      </p:sp>
      <p:sp>
        <p:nvSpPr>
          <p:cNvPr id="33" name="Rectangle 32">
            <a:extLst>
              <a:ext uri="{FF2B5EF4-FFF2-40B4-BE49-F238E27FC236}">
                <a16:creationId xmlns:a16="http://schemas.microsoft.com/office/drawing/2014/main" id="{6799E3C1-CEE0-434E-BE53-91ABC7D158FA}"/>
              </a:ext>
            </a:extLst>
          </p:cNvPr>
          <p:cNvSpPr/>
          <p:nvPr/>
        </p:nvSpPr>
        <p:spPr>
          <a:xfrm>
            <a:off x="7180590" y="4952786"/>
            <a:ext cx="3352800" cy="1091565"/>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dirty="0">
                <a:latin typeface="Times New Roman" panose="02020603050405020304" pitchFamily="18" charset="0"/>
                <a:cs typeface="Times New Roman" panose="02020603050405020304" pitchFamily="18" charset="0"/>
              </a:rPr>
              <a:t>Xuân Lộc(Đồng Nai) phát hiện công cụ đá ghè đẽo thô sơ (Khoảng 40000-&gt;30000 năm trước) </a:t>
            </a:r>
          </a:p>
        </p:txBody>
      </p:sp>
      <p:cxnSp>
        <p:nvCxnSpPr>
          <p:cNvPr id="34" name="Straight Arrow Connector 33">
            <a:extLst>
              <a:ext uri="{FF2B5EF4-FFF2-40B4-BE49-F238E27FC236}">
                <a16:creationId xmlns:a16="http://schemas.microsoft.com/office/drawing/2014/main" id="{45BCE582-8C37-0747-887B-0037654787E0}"/>
              </a:ext>
            </a:extLst>
          </p:cNvPr>
          <p:cNvCxnSpPr>
            <a:cxnSpLocks/>
            <a:endCxn id="32" idx="1"/>
          </p:cNvCxnSpPr>
          <p:nvPr/>
        </p:nvCxnSpPr>
        <p:spPr>
          <a:xfrm>
            <a:off x="3277674" y="4131452"/>
            <a:ext cx="3902916" cy="79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181809F-1CE2-1E45-A847-BDE75583029F}"/>
              </a:ext>
            </a:extLst>
          </p:cNvPr>
          <p:cNvCxnSpPr>
            <a:cxnSpLocks/>
            <a:endCxn id="33" idx="1"/>
          </p:cNvCxnSpPr>
          <p:nvPr/>
        </p:nvCxnSpPr>
        <p:spPr>
          <a:xfrm>
            <a:off x="2931941" y="5357675"/>
            <a:ext cx="4248649" cy="140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ight Brace 13">
            <a:extLst>
              <a:ext uri="{FF2B5EF4-FFF2-40B4-BE49-F238E27FC236}">
                <a16:creationId xmlns:a16="http://schemas.microsoft.com/office/drawing/2014/main" id="{5ADF24E4-2710-2D48-8829-3FE29BEA9239}"/>
              </a:ext>
            </a:extLst>
          </p:cNvPr>
          <p:cNvSpPr/>
          <p:nvPr/>
        </p:nvSpPr>
        <p:spPr>
          <a:xfrm>
            <a:off x="10940715" y="930442"/>
            <a:ext cx="835075" cy="51139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Tree>
    <p:extLst>
      <p:ext uri="{BB962C8B-B14F-4D97-AF65-F5344CB8AC3E}">
        <p14:creationId xmlns:p14="http://schemas.microsoft.com/office/powerpoint/2010/main" val="388133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1"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dissolve">
                                      <p:cBhvr>
                                        <p:cTn id="35" dur="500"/>
                                        <p:tgtEl>
                                          <p:spTgt spid="26"/>
                                        </p:tgtEl>
                                      </p:cBhvr>
                                    </p:animEffect>
                                  </p:childTnLst>
                                </p:cTn>
                              </p:par>
                              <p:par>
                                <p:cTn id="36" presetID="9"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dissolve">
                                      <p:cBhvr>
                                        <p:cTn id="38" dur="500"/>
                                        <p:tgtEl>
                                          <p:spTgt spid="31"/>
                                        </p:tgtEl>
                                      </p:cBhvr>
                                    </p:animEffect>
                                  </p:childTnLst>
                                </p:cTn>
                              </p:par>
                              <p:par>
                                <p:cTn id="39" presetID="9" presetClass="entr" presetSubtype="0" fill="hold" grpId="1"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1"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par>
                                <p:cTn id="47" presetID="22" presetClass="entr" presetSubtype="4"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1"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par>
                                <p:cTn id="58" presetID="22" presetClass="entr" presetSubtype="4"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500"/>
                                        <p:tgtEl>
                                          <p:spTgt spid="35"/>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down)">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fill="hold"/>
                                        <p:tgtEl>
                                          <p:spTgt spid="14"/>
                                        </p:tgtEl>
                                        <p:attrNameLst>
                                          <p:attrName>ppt_x</p:attrName>
                                        </p:attrNameLst>
                                      </p:cBhvr>
                                      <p:tavLst>
                                        <p:tav tm="0">
                                          <p:val>
                                            <p:strVal val="#ppt_x"/>
                                          </p:val>
                                        </p:tav>
                                        <p:tav tm="100000">
                                          <p:val>
                                            <p:strVal val="#ppt_x"/>
                                          </p:val>
                                        </p:tav>
                                      </p:tavLst>
                                    </p:anim>
                                    <p:anim calcmode="lin" valueType="num">
                                      <p:cBhvr additive="base">
                                        <p:cTn id="6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6" grpId="0" animBg="1"/>
      <p:bldP spid="27" grpId="0" animBg="1"/>
      <p:bldP spid="27" grpId="1" animBg="1"/>
      <p:bldP spid="28" grpId="0" animBg="1"/>
      <p:bldP spid="28" grpId="1" animBg="1"/>
      <p:bldP spid="29" grpId="0" animBg="1"/>
      <p:bldP spid="29" grpId="1" animBg="1"/>
      <p:bldP spid="30" grpId="0" animBg="1"/>
      <p:bldP spid="32" grpId="0" animBg="1"/>
      <p:bldP spid="3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419DC3-6BA9-8847-AB8F-E0E5A772C1D5}"/>
              </a:ext>
            </a:extLst>
          </p:cNvPr>
          <p:cNvSpPr/>
          <p:nvPr/>
        </p:nvSpPr>
        <p:spPr>
          <a:xfrm>
            <a:off x="3713226" y="0"/>
            <a:ext cx="5344668" cy="523220"/>
          </a:xfrm>
          <a:prstGeom prst="rect">
            <a:avLst/>
          </a:prstGeom>
        </p:spPr>
        <p:txBody>
          <a:bodyPr wrap="none">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5. XÃ HỘI NGUYÊN THUỶ</a:t>
            </a:r>
          </a:p>
        </p:txBody>
      </p:sp>
      <p:sp>
        <p:nvSpPr>
          <p:cNvPr id="6" name="Rectangle 5">
            <a:extLst>
              <a:ext uri="{FF2B5EF4-FFF2-40B4-BE49-F238E27FC236}">
                <a16:creationId xmlns:a16="http://schemas.microsoft.com/office/drawing/2014/main" id="{36A97B3E-1CA3-734B-8520-D40507F8DA01}"/>
              </a:ext>
            </a:extLst>
          </p:cNvPr>
          <p:cNvSpPr/>
          <p:nvPr/>
        </p:nvSpPr>
        <p:spPr>
          <a:xfrm>
            <a:off x="1622155" y="430510"/>
            <a:ext cx="9887450" cy="385362"/>
          </a:xfrm>
          <a:prstGeom prst="rect">
            <a:avLst/>
          </a:prstGeom>
        </p:spPr>
        <p:txBody>
          <a:bodyPr wrap="square">
            <a:spAutoFit/>
          </a:bodyPr>
          <a:lstStyle/>
          <a:p>
            <a:pPr algn="just">
              <a:lnSpc>
                <a:spcPct val="115000"/>
              </a:lnSpc>
            </a:pPr>
            <a:r>
              <a:rPr lang="en-VN" b="1" dirty="0">
                <a:solidFill>
                  <a:srgbClr val="FF0000"/>
                </a:solidFill>
                <a:latin typeface="Times New Roman" panose="02020603050405020304" pitchFamily="18" charset="0"/>
                <a:ea typeface="Times New Roman" panose="02020603050405020304" pitchFamily="18" charset="0"/>
              </a:rPr>
              <a:t>IV.  ĐỜI SỐNG CỦA NGƯỜI NGUYÊN THỦY</a:t>
            </a:r>
            <a:r>
              <a:rPr lang="vi-VN" b="1" dirty="0">
                <a:solidFill>
                  <a:srgbClr val="FF0000"/>
                </a:solidFill>
                <a:latin typeface="Times New Roman" panose="02020603050405020304" pitchFamily="18" charset="0"/>
                <a:ea typeface="Times New Roman" panose="02020603050405020304" pitchFamily="18" charset="0"/>
              </a:rPr>
              <a:t> TRÊN ĐẤT NƯỚC VIỆT NAM</a:t>
            </a:r>
            <a:endParaRPr lang="en-VN" sz="1600" dirty="0">
              <a:latin typeface="Times New Roman" panose="02020603050405020304" pitchFamily="18" charset="0"/>
              <a:ea typeface="Times New Roman" panose="02020603050405020304" pitchFamily="18" charset="0"/>
            </a:endParaRPr>
          </a:p>
        </p:txBody>
      </p:sp>
      <p:sp>
        <p:nvSpPr>
          <p:cNvPr id="11" name="Cloud Callout 10">
            <a:extLst>
              <a:ext uri="{FF2B5EF4-FFF2-40B4-BE49-F238E27FC236}">
                <a16:creationId xmlns:a16="http://schemas.microsoft.com/office/drawing/2014/main" id="{08051B0A-33A6-8249-B655-F2004B9E0199}"/>
              </a:ext>
            </a:extLst>
          </p:cNvPr>
          <p:cNvSpPr/>
          <p:nvPr/>
        </p:nvSpPr>
        <p:spPr>
          <a:xfrm>
            <a:off x="6879223" y="623191"/>
            <a:ext cx="4889713" cy="424793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VN" sz="2400" dirty="0">
                <a:latin typeface="Times New Roman" panose="02020603050405020304" pitchFamily="18" charset="0"/>
                <a:cs typeface="Times New Roman" panose="02020603050405020304" pitchFamily="18" charset="0"/>
              </a:rPr>
              <a:t>Dựa vào hình bên em hãy nêu những nét chính về đời sống vật chất tinh thần của cư dân thuộc các nền văn hoá: Hoà Bình, Bắc sơn, Quỳnh Văn</a:t>
            </a:r>
          </a:p>
        </p:txBody>
      </p:sp>
      <p:pic>
        <p:nvPicPr>
          <p:cNvPr id="13" name="Picture 12">
            <a:extLst>
              <a:ext uri="{FF2B5EF4-FFF2-40B4-BE49-F238E27FC236}">
                <a16:creationId xmlns:a16="http://schemas.microsoft.com/office/drawing/2014/main" id="{4C579706-4873-3C4D-A37B-D68F38CFFA97}"/>
              </a:ext>
            </a:extLst>
          </p:cNvPr>
          <p:cNvPicPr>
            <a:picLocks noChangeAspect="1"/>
          </p:cNvPicPr>
          <p:nvPr/>
        </p:nvPicPr>
        <p:blipFill>
          <a:blip r:embed="rId2"/>
          <a:stretch>
            <a:fillRect/>
          </a:stretch>
        </p:blipFill>
        <p:spPr>
          <a:xfrm>
            <a:off x="462026" y="815872"/>
            <a:ext cx="5839356" cy="5482776"/>
          </a:xfrm>
          <a:prstGeom prst="rect">
            <a:avLst/>
          </a:prstGeom>
        </p:spPr>
        <p:style>
          <a:lnRef idx="2">
            <a:schemeClr val="dk1"/>
          </a:lnRef>
          <a:fillRef idx="1">
            <a:schemeClr val="lt1"/>
          </a:fillRef>
          <a:effectRef idx="0">
            <a:schemeClr val="dk1"/>
          </a:effectRef>
          <a:fontRef idx="minor">
            <a:schemeClr val="dk1"/>
          </a:fontRef>
        </p:style>
      </p:pic>
      <p:pic>
        <p:nvPicPr>
          <p:cNvPr id="14" name="Content Placeholder 4">
            <a:extLst>
              <a:ext uri="{FF2B5EF4-FFF2-40B4-BE49-F238E27FC236}">
                <a16:creationId xmlns:a16="http://schemas.microsoft.com/office/drawing/2014/main" id="{3B4E92B6-6AE3-114D-8CE9-2D3DFC18F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9132" y="5335925"/>
            <a:ext cx="1103284" cy="1091565"/>
          </a:xfrm>
          <a:prstGeom prst="rect">
            <a:avLst/>
          </a:prstGeom>
        </p:spPr>
      </p:pic>
      <p:pic>
        <p:nvPicPr>
          <p:cNvPr id="16" name="Picture 15">
            <a:extLst>
              <a:ext uri="{FF2B5EF4-FFF2-40B4-BE49-F238E27FC236}">
                <a16:creationId xmlns:a16="http://schemas.microsoft.com/office/drawing/2014/main" id="{8D85C654-DCE6-0E4B-B40C-C17B698D2C81}"/>
              </a:ext>
            </a:extLst>
          </p:cNvPr>
          <p:cNvPicPr>
            <a:picLocks noChangeAspect="1"/>
          </p:cNvPicPr>
          <p:nvPr/>
        </p:nvPicPr>
        <p:blipFill>
          <a:blip r:embed="rId4"/>
          <a:stretch>
            <a:fillRect/>
          </a:stretch>
        </p:blipFill>
        <p:spPr>
          <a:xfrm>
            <a:off x="6301383" y="1351250"/>
            <a:ext cx="5633944" cy="2984500"/>
          </a:xfrm>
          <a:prstGeom prst="rect">
            <a:avLst/>
          </a:prstGeom>
        </p:spPr>
      </p:pic>
    </p:spTree>
    <p:extLst>
      <p:ext uri="{BB962C8B-B14F-4D97-AF65-F5344CB8AC3E}">
        <p14:creationId xmlns:p14="http://schemas.microsoft.com/office/powerpoint/2010/main" val="262233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4276" y="1222816"/>
            <a:ext cx="9107364" cy="2600199"/>
          </a:xfrm>
          <a:prstGeom prst="rect">
            <a:avLst/>
          </a:prstGeom>
          <a:noFill/>
        </p:spPr>
        <p:txBody>
          <a:bodyPr wrap="square">
            <a:spAutoFit/>
          </a:bodyPr>
          <a:lstStyle/>
          <a:p>
            <a:pPr algn="just">
              <a:lnSpc>
                <a:spcPct val="150000"/>
              </a:lnSpc>
              <a:tabLst>
                <a:tab pos="180340" algn="l"/>
              </a:tabLst>
            </a:pPr>
            <a:r>
              <a:rPr lang="it-IT"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it-IT"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it-IT"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it-IT"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it-IT"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it-IT"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một trong một trong ba chủ đề sau đây: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buAutoNum type="arabicPeriod"/>
            </a:pPr>
            <a:r>
              <a:rPr lang="it-IT"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 chức xã hội người tối cổ, người tinh khôn, </a:t>
            </a:r>
          </a:p>
          <a:p>
            <a:pPr marL="342900" indent="-342900" algn="just">
              <a:lnSpc>
                <a:spcPct val="150000"/>
              </a:lnSpc>
              <a:buAutoNum type="arabicPeriod"/>
            </a:pPr>
            <a:r>
              <a:rPr lang="it-IT"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 sống vật chất của người tối cổ, Người tinh khôn</a:t>
            </a:r>
          </a:p>
          <a:p>
            <a:pPr marL="342900" indent="-342900" algn="just">
              <a:lnSpc>
                <a:spcPct val="150000"/>
              </a:lnSpc>
              <a:buAutoNum type="arabicPeriod"/>
            </a:pPr>
            <a:r>
              <a:rPr lang="it-IT"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 sống tinh thần của người tối cổ, Người tinh khôn.</a:t>
            </a:r>
            <a:endParaRPr lang="en-US" sz="28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F497A97-5088-B044-9C28-C3BC7893D5BB}"/>
              </a:ext>
            </a:extLst>
          </p:cNvPr>
          <p:cNvSpPr txBox="1"/>
          <p:nvPr/>
        </p:nvSpPr>
        <p:spPr>
          <a:xfrm>
            <a:off x="1717074" y="385904"/>
            <a:ext cx="8639544" cy="523220"/>
          </a:xfrm>
          <a:prstGeom prst="rect">
            <a:avLst/>
          </a:prstGeom>
          <a:noFill/>
        </p:spPr>
        <p:txBody>
          <a:bodyPr wrap="square" rtlCol="0">
            <a:spAutoFit/>
          </a:bodyPr>
          <a:lstStyle/>
          <a:p>
            <a:pPr algn="ctr"/>
            <a:r>
              <a:rPr lang="en-VN" sz="2800" b="1" dirty="0">
                <a:solidFill>
                  <a:srgbClr val="4030FF"/>
                </a:solidFill>
                <a:latin typeface="APPLE CHANCERY" panose="03020702040506060504" pitchFamily="66" charset="-79"/>
                <a:cs typeface="APPLE CHANCERY" panose="03020702040506060504" pitchFamily="66" charset="-79"/>
              </a:rPr>
              <a:t>HOẠT ĐỘNG LUYỆN TẬP</a:t>
            </a:r>
          </a:p>
        </p:txBody>
      </p:sp>
      <p:pic>
        <p:nvPicPr>
          <p:cNvPr id="3074" name="Picture 2" descr="Hình ảnh thầy cô giáo và mái trường đẹp, sâu sắc nhất">
            <a:extLst>
              <a:ext uri="{FF2B5EF4-FFF2-40B4-BE49-F238E27FC236}">
                <a16:creationId xmlns:a16="http://schemas.microsoft.com/office/drawing/2014/main" id="{31887CA0-30C7-184C-A596-C1644B745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1640" y="2338806"/>
            <a:ext cx="1844842" cy="1703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398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497A97-5088-B044-9C28-C3BC7893D5BB}"/>
              </a:ext>
            </a:extLst>
          </p:cNvPr>
          <p:cNvSpPr txBox="1"/>
          <p:nvPr/>
        </p:nvSpPr>
        <p:spPr>
          <a:xfrm>
            <a:off x="1717074" y="385904"/>
            <a:ext cx="8639544" cy="523220"/>
          </a:xfrm>
          <a:prstGeom prst="rect">
            <a:avLst/>
          </a:prstGeom>
          <a:noFill/>
        </p:spPr>
        <p:txBody>
          <a:bodyPr wrap="square" rtlCol="0">
            <a:spAutoFit/>
          </a:bodyPr>
          <a:lstStyle/>
          <a:p>
            <a:pPr algn="ctr"/>
            <a:r>
              <a:rPr lang="en-VN" sz="2800" b="1" dirty="0">
                <a:solidFill>
                  <a:srgbClr val="4030FF"/>
                </a:solidFill>
                <a:latin typeface="APPLE CHANCERY" panose="03020702040506060504" pitchFamily="66" charset="-79"/>
                <a:cs typeface="APPLE CHANCERY" panose="03020702040506060504" pitchFamily="66" charset="-79"/>
              </a:rPr>
              <a:t>HOẠT ĐỘNG VẬN DỤNG</a:t>
            </a:r>
          </a:p>
        </p:txBody>
      </p:sp>
      <p:pic>
        <p:nvPicPr>
          <p:cNvPr id="5" name="Picture 4">
            <a:extLst>
              <a:ext uri="{FF2B5EF4-FFF2-40B4-BE49-F238E27FC236}">
                <a16:creationId xmlns:a16="http://schemas.microsoft.com/office/drawing/2014/main" id="{74776D1A-2651-2E47-BF2D-7D984B2527EA}"/>
              </a:ext>
            </a:extLst>
          </p:cNvPr>
          <p:cNvPicPr/>
          <p:nvPr/>
        </p:nvPicPr>
        <p:blipFill>
          <a:blip r:embed="rId2">
            <a:extLst>
              <a:ext uri="{28A0092B-C50C-407E-A947-70E740481C1C}">
                <a14:useLocalDpi xmlns:a14="http://schemas.microsoft.com/office/drawing/2010/main" val="0"/>
              </a:ext>
            </a:extLst>
          </a:blip>
          <a:stretch>
            <a:fillRect/>
          </a:stretch>
        </p:blipFill>
        <p:spPr>
          <a:xfrm>
            <a:off x="475518" y="3429000"/>
            <a:ext cx="6299200" cy="2298032"/>
          </a:xfrm>
          <a:prstGeom prst="rect">
            <a:avLst/>
          </a:prstGeom>
        </p:spPr>
      </p:pic>
      <p:pic>
        <p:nvPicPr>
          <p:cNvPr id="7" name="Picture 6">
            <a:extLst>
              <a:ext uri="{FF2B5EF4-FFF2-40B4-BE49-F238E27FC236}">
                <a16:creationId xmlns:a16="http://schemas.microsoft.com/office/drawing/2014/main" id="{6E6E3B06-8EA6-B640-995A-ECBCC47B6AE6}"/>
              </a:ext>
            </a:extLst>
          </p:cNvPr>
          <p:cNvPicPr/>
          <p:nvPr/>
        </p:nvPicPr>
        <p:blipFill>
          <a:blip r:embed="rId3">
            <a:extLst>
              <a:ext uri="{28A0092B-C50C-407E-A947-70E740481C1C}">
                <a14:useLocalDpi xmlns:a14="http://schemas.microsoft.com/office/drawing/2010/main" val="0"/>
              </a:ext>
            </a:extLst>
          </a:blip>
          <a:stretch>
            <a:fillRect/>
          </a:stretch>
        </p:blipFill>
        <p:spPr>
          <a:xfrm>
            <a:off x="475518" y="874228"/>
            <a:ext cx="6385560" cy="2554772"/>
          </a:xfrm>
          <a:prstGeom prst="rect">
            <a:avLst/>
          </a:prstGeom>
        </p:spPr>
      </p:pic>
      <p:sp>
        <p:nvSpPr>
          <p:cNvPr id="3" name="Wave 2">
            <a:extLst>
              <a:ext uri="{FF2B5EF4-FFF2-40B4-BE49-F238E27FC236}">
                <a16:creationId xmlns:a16="http://schemas.microsoft.com/office/drawing/2014/main" id="{64F529DF-1DA0-0345-B315-5F9A84556C99}"/>
              </a:ext>
            </a:extLst>
          </p:cNvPr>
          <p:cNvSpPr/>
          <p:nvPr/>
        </p:nvSpPr>
        <p:spPr>
          <a:xfrm>
            <a:off x="6861078" y="951817"/>
            <a:ext cx="5342021" cy="3519391"/>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r>
              <a:rPr lang="en-VN" sz="2000" dirty="0">
                <a:latin typeface="Times New Roman" panose="02020603050405020304" pitchFamily="18" charset="0"/>
                <a:cs typeface="Times New Roman" panose="02020603050405020304" pitchFamily="18" charset="0"/>
              </a:rPr>
              <a:t>Em hãy sắp xếp các bức vẽ minh hoạ đời sống lao động của người nguyên thuỷ bên dưới theo hai chủ đề: </a:t>
            </a:r>
          </a:p>
          <a:p>
            <a:r>
              <a:rPr lang="en-VN" sz="2000" dirty="0">
                <a:latin typeface="Times New Roman" panose="02020603050405020304" pitchFamily="18" charset="0"/>
                <a:cs typeface="Times New Roman" panose="02020603050405020304" pitchFamily="18" charset="0"/>
              </a:rPr>
              <a:t>Chủ đề 1: Cách thức lao động của Người tối cổ. </a:t>
            </a:r>
          </a:p>
          <a:p>
            <a:r>
              <a:rPr lang="en-VN" sz="2000" dirty="0">
                <a:latin typeface="Times New Roman" panose="02020603050405020304" pitchFamily="18" charset="0"/>
                <a:cs typeface="Times New Roman" panose="02020603050405020304" pitchFamily="18" charset="0"/>
              </a:rPr>
              <a:t>Chủ đề 2: Cách thức lao động của Người tinh khôn. </a:t>
            </a:r>
          </a:p>
        </p:txBody>
      </p:sp>
      <p:sp>
        <p:nvSpPr>
          <p:cNvPr id="8" name="Wave 7">
            <a:extLst>
              <a:ext uri="{FF2B5EF4-FFF2-40B4-BE49-F238E27FC236}">
                <a16:creationId xmlns:a16="http://schemas.microsoft.com/office/drawing/2014/main" id="{EB627AB4-78FB-8347-8844-813470973E17}"/>
              </a:ext>
            </a:extLst>
          </p:cNvPr>
          <p:cNvSpPr/>
          <p:nvPr/>
        </p:nvSpPr>
        <p:spPr>
          <a:xfrm>
            <a:off x="6947438" y="1381472"/>
            <a:ext cx="5342021" cy="3519391"/>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VN" sz="2000" dirty="0">
                <a:latin typeface="Times New Roman" panose="02020603050405020304" pitchFamily="18" charset="0"/>
                <a:ea typeface="Times New Roman" panose="02020603050405020304" pitchFamily="18" charset="0"/>
              </a:rPr>
              <a:t>Hãy nêu vai trò của lao động đối với quá trình phát triển của người nguyên thủy. Từ đó, phát biểu cảm nhận của em về vai trò của lao động đối với bản thân, gia đình và xã hội ngày nay?</a:t>
            </a:r>
            <a:endParaRPr lang="en-VN"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308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90287"/>
            <a:ext cx="10515600" cy="4351338"/>
          </a:xfrm>
        </p:spPr>
        <p:txBody>
          <a:bodyPr/>
          <a:lstStyle/>
          <a:p>
            <a:pPr marL="0" indent="0">
              <a:lnSpc>
                <a:spcPct val="150000"/>
              </a:lnSpc>
              <a:buNone/>
            </a:pPr>
            <a:r>
              <a:rPr lang="en-US" i="1" dirty="0" err="1">
                <a:solidFill>
                  <a:srgbClr val="4030FF"/>
                </a:solidFill>
                <a:latin typeface="Times New Roman" panose="02020603050405020304" pitchFamily="18" charset="0"/>
                <a:cs typeface="Times New Roman" panose="02020603050405020304" pitchFamily="18" charset="0"/>
              </a:rPr>
              <a:t>Hãy</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thảo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luận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theo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cặp</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đôi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cho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biết</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tác</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động</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của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lửa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lao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động</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đối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với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sự</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tiến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hóa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của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người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nguyên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thủy</a:t>
            </a:r>
            <a:r>
              <a:rPr lang="en-US" i="1" dirty="0">
                <a:solidFill>
                  <a:srgbClr val="4030FF"/>
                </a:solidFill>
                <a:latin typeface="Times New Roman" panose="02020603050405020304" pitchFamily="18" charset="0"/>
                <a:cs typeface="Times New Roman" panose="02020603050405020304" pitchFamily="18" charset="0"/>
              </a:rPr>
              <a:t>?</a:t>
            </a:r>
          </a:p>
          <a:p>
            <a:pPr marL="0" indent="0">
              <a:lnSpc>
                <a:spcPct val="150000"/>
              </a:lnSpc>
              <a:buNone/>
            </a:pPr>
            <a:r>
              <a:rPr lang="en-US" i="1" dirty="0" err="1">
                <a:solidFill>
                  <a:srgbClr val="4030FF"/>
                </a:solidFill>
                <a:latin typeface="Times New Roman" panose="02020603050405020304" pitchFamily="18" charset="0"/>
                <a:cs typeface="Times New Roman" panose="02020603050405020304" pitchFamily="18" charset="0"/>
              </a:rPr>
              <a:t>Hãy</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dựa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các</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gợi</a:t>
            </a:r>
            <a:r>
              <a:rPr lang="en-US" i="1" dirty="0">
                <a:solidFill>
                  <a:srgbClr val="4030FF"/>
                </a:solidFill>
                <a:latin typeface="Times New Roman" panose="02020603050405020304" pitchFamily="18" charset="0"/>
                <a:cs typeface="Times New Roman" panose="02020603050405020304" pitchFamily="18" charset="0"/>
              </a:rPr>
              <a:t> ý </a:t>
            </a:r>
            <a:r>
              <a:rPr lang="en-US" i="1" dirty="0" err="1">
                <a:solidFill>
                  <a:srgbClr val="4030FF"/>
                </a:solidFill>
                <a:latin typeface="Times New Roman" panose="02020603050405020304" pitchFamily="18" charset="0"/>
                <a:cs typeface="Times New Roman" panose="02020603050405020304" pitchFamily="18" charset="0"/>
              </a:rPr>
              <a:t>sau</a:t>
            </a:r>
            <a:r>
              <a:rPr lang="en-US" i="1" dirty="0">
                <a:solidFill>
                  <a:srgbClr val="4030FF"/>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762000"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Thức</a:t>
            </a:r>
            <a:r>
              <a:rPr lang="en-US" sz="2400" b="1" dirty="0">
                <a:solidFill>
                  <a:srgbClr val="002060"/>
                </a:solidFill>
              </a:rPr>
              <a:t> </a:t>
            </a:r>
            <a:r>
              <a:rPr lang="en-US" sz="2400" b="1" dirty="0" err="1">
                <a:solidFill>
                  <a:srgbClr val="002060"/>
                </a:solidFill>
              </a:rPr>
              <a:t>ăn</a:t>
            </a:r>
            <a:endParaRPr lang="en-US" sz="2400" b="1" dirty="0">
              <a:solidFill>
                <a:srgbClr val="002060"/>
              </a:solidFill>
            </a:endParaRPr>
          </a:p>
        </p:txBody>
      </p:sp>
      <p:sp>
        <p:nvSpPr>
          <p:cNvPr id="6" name="Rounded Rectangle 5"/>
          <p:cNvSpPr/>
          <p:nvPr/>
        </p:nvSpPr>
        <p:spPr>
          <a:xfrm>
            <a:off x="812801" y="4187371"/>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Bộ</a:t>
            </a:r>
            <a:r>
              <a:rPr lang="en-US" sz="2400" b="1" dirty="0">
                <a:solidFill>
                  <a:srgbClr val="002060"/>
                </a:solidFill>
              </a:rPr>
              <a:t> </a:t>
            </a:r>
            <a:r>
              <a:rPr lang="en-US" sz="2400" b="1" dirty="0" err="1">
                <a:solidFill>
                  <a:srgbClr val="002060"/>
                </a:solidFill>
              </a:rPr>
              <a:t>não</a:t>
            </a:r>
            <a:endParaRPr lang="en-US" sz="2400" b="1" dirty="0">
              <a:solidFill>
                <a:srgbClr val="002060"/>
              </a:solidFill>
            </a:endParaRPr>
          </a:p>
        </p:txBody>
      </p:sp>
      <p:sp>
        <p:nvSpPr>
          <p:cNvPr id="7" name="Rounded Rectangle 6"/>
          <p:cNvSpPr/>
          <p:nvPr/>
        </p:nvSpPr>
        <p:spPr>
          <a:xfrm>
            <a:off x="812801" y="5029567"/>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Dáng</a:t>
            </a:r>
            <a:r>
              <a:rPr lang="en-US" sz="2400" b="1" dirty="0">
                <a:solidFill>
                  <a:srgbClr val="002060"/>
                </a:solidFill>
              </a:rPr>
              <a:t> </a:t>
            </a:r>
            <a:r>
              <a:rPr lang="en-US" sz="2400" b="1" dirty="0" err="1">
                <a:solidFill>
                  <a:srgbClr val="002060"/>
                </a:solidFill>
              </a:rPr>
              <a:t>vóc</a:t>
            </a:r>
            <a:endParaRPr lang="en-US" sz="2400" b="1" dirty="0">
              <a:solidFill>
                <a:srgbClr val="002060"/>
              </a:solidFill>
            </a:endParaRPr>
          </a:p>
        </p:txBody>
      </p:sp>
      <p:sp>
        <p:nvSpPr>
          <p:cNvPr id="9" name="Rounded Rectangle 8"/>
          <p:cNvSpPr/>
          <p:nvPr/>
        </p:nvSpPr>
        <p:spPr>
          <a:xfrm>
            <a:off x="4713323"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Trán</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khuôn</a:t>
            </a:r>
            <a:r>
              <a:rPr lang="en-US" sz="2400" b="1" dirty="0">
                <a:solidFill>
                  <a:srgbClr val="002060"/>
                </a:solidFill>
              </a:rPr>
              <a:t> </a:t>
            </a:r>
            <a:r>
              <a:rPr lang="en-US" sz="2400" b="1" dirty="0" err="1">
                <a:solidFill>
                  <a:srgbClr val="002060"/>
                </a:solidFill>
              </a:rPr>
              <a:t>mặt</a:t>
            </a:r>
            <a:endParaRPr lang="en-US" sz="2400" b="1" dirty="0">
              <a:solidFill>
                <a:srgbClr val="002060"/>
              </a:solidFill>
            </a:endParaRPr>
          </a:p>
        </p:txBody>
      </p:sp>
      <p:sp>
        <p:nvSpPr>
          <p:cNvPr id="10" name="Rounded Rectangle 9"/>
          <p:cNvSpPr/>
          <p:nvPr/>
        </p:nvSpPr>
        <p:spPr>
          <a:xfrm>
            <a:off x="8476151"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Chân</a:t>
            </a:r>
            <a:endParaRPr lang="en-US" sz="2400" b="1" dirty="0">
              <a:solidFill>
                <a:srgbClr val="002060"/>
              </a:solidFill>
            </a:endParaRPr>
          </a:p>
        </p:txBody>
      </p:sp>
      <p:sp>
        <p:nvSpPr>
          <p:cNvPr id="12" name="Rounded Rectangle 11"/>
          <p:cNvSpPr/>
          <p:nvPr/>
        </p:nvSpPr>
        <p:spPr>
          <a:xfrm>
            <a:off x="4713323" y="4259096"/>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Bộ</a:t>
            </a:r>
            <a:r>
              <a:rPr lang="en-US" sz="2400" b="1" dirty="0">
                <a:solidFill>
                  <a:srgbClr val="002060"/>
                </a:solidFill>
              </a:rPr>
              <a:t> </a:t>
            </a:r>
            <a:r>
              <a:rPr lang="en-US" sz="2400" b="1" dirty="0" err="1">
                <a:solidFill>
                  <a:srgbClr val="002060"/>
                </a:solidFill>
              </a:rPr>
              <a:t>lông</a:t>
            </a:r>
            <a:endParaRPr lang="en-US" sz="2400" b="1" dirty="0">
              <a:solidFill>
                <a:srgbClr val="002060"/>
              </a:solidFill>
            </a:endParaRPr>
          </a:p>
        </p:txBody>
      </p:sp>
      <p:sp>
        <p:nvSpPr>
          <p:cNvPr id="14" name="Rounded Rectangle 13"/>
          <p:cNvSpPr/>
          <p:nvPr/>
        </p:nvSpPr>
        <p:spPr>
          <a:xfrm>
            <a:off x="4713323" y="5062110"/>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Răng</a:t>
            </a:r>
            <a:endParaRPr lang="en-US" sz="2400" b="1" dirty="0">
              <a:solidFill>
                <a:srgbClr val="002060"/>
              </a:solidFill>
            </a:endParaRPr>
          </a:p>
        </p:txBody>
      </p:sp>
      <p:sp>
        <p:nvSpPr>
          <p:cNvPr id="15" name="Rounded Rectangle 14"/>
          <p:cNvSpPr/>
          <p:nvPr/>
        </p:nvSpPr>
        <p:spPr>
          <a:xfrm>
            <a:off x="8476151" y="43029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Tay</a:t>
            </a:r>
          </a:p>
        </p:txBody>
      </p:sp>
      <p:sp>
        <p:nvSpPr>
          <p:cNvPr id="16" name="Rounded Rectangle 15"/>
          <p:cNvSpPr/>
          <p:nvPr/>
        </p:nvSpPr>
        <p:spPr>
          <a:xfrm>
            <a:off x="8476151" y="5166086"/>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Nơi</a:t>
            </a:r>
            <a:r>
              <a:rPr lang="en-US" sz="2400" b="1" dirty="0">
                <a:solidFill>
                  <a:srgbClr val="002060"/>
                </a:solidFill>
              </a:rPr>
              <a:t> </a:t>
            </a:r>
            <a:r>
              <a:rPr lang="en-US" sz="2400" b="1" dirty="0" err="1">
                <a:solidFill>
                  <a:srgbClr val="002060"/>
                </a:solidFill>
              </a:rPr>
              <a:t>cư</a:t>
            </a:r>
            <a:r>
              <a:rPr lang="en-US" sz="2400" b="1" dirty="0">
                <a:solidFill>
                  <a:srgbClr val="002060"/>
                </a:solidFill>
              </a:rPr>
              <a:t> </a:t>
            </a:r>
            <a:r>
              <a:rPr lang="en-US" sz="2400" b="1" dirty="0" err="1">
                <a:solidFill>
                  <a:srgbClr val="002060"/>
                </a:solidFill>
              </a:rPr>
              <a:t>trú</a:t>
            </a:r>
            <a:endParaRPr lang="en-US" sz="2400" b="1" dirty="0">
              <a:solidFill>
                <a:srgbClr val="002060"/>
              </a:solidFill>
            </a:endParaRPr>
          </a:p>
        </p:txBody>
      </p:sp>
      <p:sp>
        <p:nvSpPr>
          <p:cNvPr id="13" name="TextBox 12">
            <a:extLst>
              <a:ext uri="{FF2B5EF4-FFF2-40B4-BE49-F238E27FC236}">
                <a16:creationId xmlns:a16="http://schemas.microsoft.com/office/drawing/2014/main" id="{4449A555-5F15-3D43-9521-2B2B78618A10}"/>
              </a:ext>
            </a:extLst>
          </p:cNvPr>
          <p:cNvSpPr txBox="1"/>
          <p:nvPr/>
        </p:nvSpPr>
        <p:spPr>
          <a:xfrm>
            <a:off x="1717074" y="385904"/>
            <a:ext cx="8639544" cy="523220"/>
          </a:xfrm>
          <a:prstGeom prst="rect">
            <a:avLst/>
          </a:prstGeom>
          <a:noFill/>
        </p:spPr>
        <p:txBody>
          <a:bodyPr wrap="square" rtlCol="0">
            <a:spAutoFit/>
          </a:bodyPr>
          <a:lstStyle/>
          <a:p>
            <a:pPr algn="ctr"/>
            <a:r>
              <a:rPr lang="en-VN" sz="2800" b="1" dirty="0">
                <a:solidFill>
                  <a:srgbClr val="4030FF"/>
                </a:solidFill>
                <a:latin typeface="APPLE CHANCERY" panose="03020702040506060504" pitchFamily="66" charset="-79"/>
                <a:cs typeface="APPLE CHANCERY" panose="03020702040506060504" pitchFamily="66" charset="-79"/>
              </a:rPr>
              <a:t>HOẠT ĐỘNG VẬN DỤNG</a:t>
            </a:r>
          </a:p>
        </p:txBody>
      </p:sp>
    </p:spTree>
    <p:extLst>
      <p:ext uri="{BB962C8B-B14F-4D97-AF65-F5344CB8AC3E}">
        <p14:creationId xmlns:p14="http://schemas.microsoft.com/office/powerpoint/2010/main" val="2676482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a16="http://schemas.microsoft.com/office/drawing/2014/main" id="{E3D015CC-D76B-DC47-B7BD-798F240F4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1" y="-39833"/>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CEB691-99CB-754D-92BA-09DD3BDA1F7F}"/>
              </a:ext>
            </a:extLst>
          </p:cNvPr>
          <p:cNvSpPr txBox="1"/>
          <p:nvPr/>
        </p:nvSpPr>
        <p:spPr>
          <a:xfrm>
            <a:off x="3183521" y="144216"/>
            <a:ext cx="5867400" cy="800219"/>
          </a:xfrm>
          <a:prstGeom prst="rect">
            <a:avLst/>
          </a:prstGeom>
          <a:noFill/>
        </p:spPr>
        <p:txBody>
          <a:bodyPr wrap="square" rtlCol="0">
            <a:spAutoFit/>
          </a:bodyPr>
          <a:lstStyle/>
          <a:p>
            <a:pPr algn="ctr"/>
            <a:r>
              <a:rPr lang="en-VN" sz="2800" b="1" dirty="0">
                <a:solidFill>
                  <a:srgbClr val="4030FF"/>
                </a:solidFill>
                <a:latin typeface="APPLE CHANCERY" panose="03020702040506060504" pitchFamily="66" charset="-79"/>
                <a:cs typeface="APPLE CHANCERY" panose="03020702040506060504" pitchFamily="66" charset="-79"/>
              </a:rPr>
              <a:t>HOẠT ĐỘNG KHỞI ĐỘNG</a:t>
            </a:r>
          </a:p>
          <a:p>
            <a:endParaRPr lang="en-VN" dirty="0"/>
          </a:p>
        </p:txBody>
      </p:sp>
      <p:sp>
        <p:nvSpPr>
          <p:cNvPr id="8" name="Text Box 21">
            <a:extLst>
              <a:ext uri="{FF2B5EF4-FFF2-40B4-BE49-F238E27FC236}">
                <a16:creationId xmlns:a16="http://schemas.microsoft.com/office/drawing/2014/main" id="{8E875452-041B-F64C-87FB-0DA8A4A7E4B5}"/>
              </a:ext>
            </a:extLst>
          </p:cNvPr>
          <p:cNvSpPr txBox="1">
            <a:spLocks noChangeArrowheads="1"/>
          </p:cNvSpPr>
          <p:nvPr/>
        </p:nvSpPr>
        <p:spPr bwMode="auto">
          <a:xfrm>
            <a:off x="8317760" y="1253859"/>
            <a:ext cx="3490615" cy="97026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Nguồn</a:t>
            </a:r>
            <a:r>
              <a:rPr lang="en-US" altLang="en-US" sz="2400" b="1" dirty="0">
                <a:solidFill>
                  <a:srgbClr val="000066"/>
                </a:solidFill>
                <a:latin typeface="Arial" charset="0"/>
              </a:rPr>
              <a:t> </a:t>
            </a:r>
            <a:r>
              <a:rPr lang="en-US" altLang="en-US" sz="2400" b="1" dirty="0" err="1">
                <a:solidFill>
                  <a:srgbClr val="000066"/>
                </a:solidFill>
                <a:latin typeface="Arial" charset="0"/>
              </a:rPr>
              <a:t>gốc</a:t>
            </a:r>
            <a:r>
              <a:rPr lang="en-US" altLang="en-US" sz="2400" b="1" dirty="0">
                <a:solidFill>
                  <a:srgbClr val="000066"/>
                </a:solidFill>
                <a:latin typeface="Arial" charset="0"/>
              </a:rPr>
              <a:t> </a:t>
            </a:r>
            <a:r>
              <a:rPr lang="en-US" altLang="en-US" sz="2400" b="1" dirty="0" err="1">
                <a:solidFill>
                  <a:srgbClr val="000066"/>
                </a:solidFill>
                <a:latin typeface="Arial" charset="0"/>
              </a:rPr>
              <a:t>của</a:t>
            </a:r>
            <a:r>
              <a:rPr lang="en-US" altLang="en-US" sz="2400" b="1" dirty="0">
                <a:solidFill>
                  <a:srgbClr val="000066"/>
                </a:solidFill>
                <a:latin typeface="Arial" charset="0"/>
              </a:rPr>
              <a:t> </a:t>
            </a:r>
            <a:r>
              <a:rPr lang="en-US" altLang="en-US" sz="2400" b="1" dirty="0" err="1">
                <a:solidFill>
                  <a:srgbClr val="000066"/>
                </a:solidFill>
                <a:latin typeface="Arial" charset="0"/>
              </a:rPr>
              <a:t>loài</a:t>
            </a:r>
            <a:r>
              <a:rPr lang="en-US" altLang="en-US" sz="2400" b="1" dirty="0">
                <a:solidFill>
                  <a:srgbClr val="000066"/>
                </a:solidFill>
                <a:latin typeface="Arial" charset="0"/>
              </a:rPr>
              <a:t> </a:t>
            </a:r>
            <a:r>
              <a:rPr lang="en-US" altLang="en-US" sz="2400" b="1" dirty="0" err="1">
                <a:solidFill>
                  <a:srgbClr val="000066"/>
                </a:solidFill>
                <a:latin typeface="Arial" charset="0"/>
              </a:rPr>
              <a:t>người</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9" name="Text Box 35">
            <a:extLst>
              <a:ext uri="{FF2B5EF4-FFF2-40B4-BE49-F238E27FC236}">
                <a16:creationId xmlns:a16="http://schemas.microsoft.com/office/drawing/2014/main" id="{E1D6623C-372F-9643-AFEC-E912A8E4E5D1}"/>
              </a:ext>
            </a:extLst>
          </p:cNvPr>
          <p:cNvSpPr txBox="1">
            <a:spLocks noChangeArrowheads="1"/>
          </p:cNvSpPr>
          <p:nvPr/>
        </p:nvSpPr>
        <p:spPr bwMode="auto">
          <a:xfrm>
            <a:off x="300638" y="5092622"/>
            <a:ext cx="4162546" cy="50860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Dấu</a:t>
            </a:r>
            <a:r>
              <a:rPr lang="en-US" altLang="en-US" sz="2400" b="1" dirty="0">
                <a:solidFill>
                  <a:srgbClr val="000066"/>
                </a:solidFill>
                <a:latin typeface="Arial" charset="0"/>
              </a:rPr>
              <a:t> </a:t>
            </a:r>
            <a:r>
              <a:rPr lang="en-US" altLang="en-US" sz="2400" b="1" dirty="0" err="1">
                <a:solidFill>
                  <a:srgbClr val="000066"/>
                </a:solidFill>
                <a:latin typeface="Arial" charset="0"/>
              </a:rPr>
              <a:t>tích</a:t>
            </a:r>
            <a:r>
              <a:rPr lang="en-US" altLang="en-US" sz="2400" b="1" dirty="0">
                <a:solidFill>
                  <a:srgbClr val="000066"/>
                </a:solidFill>
                <a:latin typeface="Arial" charset="0"/>
              </a:rPr>
              <a:t> </a:t>
            </a:r>
            <a:r>
              <a:rPr lang="en-US" altLang="en-US" sz="2400" b="1" dirty="0" err="1">
                <a:solidFill>
                  <a:srgbClr val="000066"/>
                </a:solidFill>
                <a:latin typeface="Arial" charset="0"/>
              </a:rPr>
              <a:t>tìm</a:t>
            </a:r>
            <a:r>
              <a:rPr lang="en-US" altLang="en-US" sz="2400" b="1" dirty="0">
                <a:solidFill>
                  <a:srgbClr val="000066"/>
                </a:solidFill>
                <a:latin typeface="Arial" charset="0"/>
              </a:rPr>
              <a:t> </a:t>
            </a:r>
            <a:r>
              <a:rPr lang="en-US" altLang="en-US" sz="2400" b="1" dirty="0" err="1">
                <a:solidFill>
                  <a:srgbClr val="000066"/>
                </a:solidFill>
                <a:latin typeface="Arial" charset="0"/>
              </a:rPr>
              <a:t>thấy</a:t>
            </a:r>
            <a:r>
              <a:rPr lang="en-US" altLang="en-US" sz="2400" b="1" dirty="0">
                <a:solidFill>
                  <a:srgbClr val="000066"/>
                </a:solidFill>
                <a:latin typeface="Arial" charset="0"/>
              </a:rPr>
              <a:t> </a:t>
            </a:r>
            <a:r>
              <a:rPr lang="en-US" altLang="en-US" sz="2400" b="1" dirty="0" err="1">
                <a:solidFill>
                  <a:srgbClr val="000066"/>
                </a:solidFill>
                <a:latin typeface="Arial" charset="0"/>
              </a:rPr>
              <a:t>ở</a:t>
            </a:r>
            <a:r>
              <a:rPr lang="en-US" altLang="en-US" sz="2400" b="1" dirty="0">
                <a:solidFill>
                  <a:srgbClr val="000066"/>
                </a:solidFill>
                <a:latin typeface="Arial" charset="0"/>
              </a:rPr>
              <a:t> </a:t>
            </a:r>
            <a:r>
              <a:rPr lang="en-US" altLang="en-US" sz="2400" b="1" dirty="0" err="1">
                <a:solidFill>
                  <a:srgbClr val="000066"/>
                </a:solidFill>
                <a:latin typeface="Arial" charset="0"/>
              </a:rPr>
              <a:t>đâu</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10" name="Text Box 38">
            <a:extLst>
              <a:ext uri="{FF2B5EF4-FFF2-40B4-BE49-F238E27FC236}">
                <a16:creationId xmlns:a16="http://schemas.microsoft.com/office/drawing/2014/main" id="{955FDFB7-1441-8448-A44D-3FA1F767F621}"/>
              </a:ext>
            </a:extLst>
          </p:cNvPr>
          <p:cNvSpPr txBox="1">
            <a:spLocks noChangeArrowheads="1"/>
          </p:cNvSpPr>
          <p:nvPr/>
        </p:nvSpPr>
        <p:spPr bwMode="auto">
          <a:xfrm>
            <a:off x="1010061" y="1275197"/>
            <a:ext cx="3384512" cy="5152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300" b="1" dirty="0" err="1">
                <a:solidFill>
                  <a:schemeClr val="tx2">
                    <a:lumMod val="75000"/>
                  </a:schemeClr>
                </a:solidFill>
              </a:rPr>
              <a:t>Cuộc</a:t>
            </a:r>
            <a:r>
              <a:rPr lang="en-US" sz="2300" b="1" dirty="0">
                <a:solidFill>
                  <a:schemeClr val="tx2">
                    <a:lumMod val="75000"/>
                  </a:schemeClr>
                </a:solidFill>
              </a:rPr>
              <a:t> </a:t>
            </a:r>
            <a:r>
              <a:rPr lang="en-US" sz="2300" b="1" dirty="0" err="1">
                <a:solidFill>
                  <a:schemeClr val="tx2">
                    <a:lumMod val="75000"/>
                  </a:schemeClr>
                </a:solidFill>
              </a:rPr>
              <a:t>sống</a:t>
            </a:r>
            <a:r>
              <a:rPr lang="en-US" sz="2300" b="1" dirty="0">
                <a:solidFill>
                  <a:schemeClr val="tx2">
                    <a:lumMod val="75000"/>
                  </a:schemeClr>
                </a:solidFill>
              </a:rPr>
              <a:t>, </a:t>
            </a:r>
            <a:r>
              <a:rPr lang="en-US" sz="2300" b="1" dirty="0" err="1">
                <a:solidFill>
                  <a:schemeClr val="tx2">
                    <a:lumMod val="75000"/>
                  </a:schemeClr>
                </a:solidFill>
              </a:rPr>
              <a:t>sinh</a:t>
            </a:r>
            <a:r>
              <a:rPr lang="en-US" sz="2300" b="1" dirty="0">
                <a:solidFill>
                  <a:schemeClr val="tx2">
                    <a:lumMod val="75000"/>
                  </a:schemeClr>
                </a:solidFill>
              </a:rPr>
              <a:t> </a:t>
            </a:r>
            <a:r>
              <a:rPr lang="en-US" sz="2300" b="1" dirty="0" err="1">
                <a:solidFill>
                  <a:schemeClr val="tx2">
                    <a:lumMod val="75000"/>
                  </a:schemeClr>
                </a:solidFill>
              </a:rPr>
              <a:t>hoạt</a:t>
            </a:r>
            <a:r>
              <a:rPr lang="en-US" sz="2300" b="1" dirty="0">
                <a:solidFill>
                  <a:schemeClr val="tx2">
                    <a:lumMod val="75000"/>
                  </a:schemeClr>
                </a:solidFill>
              </a:rPr>
              <a:t>…</a:t>
            </a:r>
            <a:endParaRPr lang="en-US" sz="2300" dirty="0">
              <a:solidFill>
                <a:schemeClr val="tx2">
                  <a:lumMod val="75000"/>
                </a:schemeClr>
              </a:solidFill>
            </a:endParaRPr>
          </a:p>
        </p:txBody>
      </p:sp>
      <p:sp>
        <p:nvSpPr>
          <p:cNvPr id="11" name="Text Box 21">
            <a:extLst>
              <a:ext uri="{FF2B5EF4-FFF2-40B4-BE49-F238E27FC236}">
                <a16:creationId xmlns:a16="http://schemas.microsoft.com/office/drawing/2014/main" id="{9942C189-A8F6-814E-BE64-C038FBD18A95}"/>
              </a:ext>
            </a:extLst>
          </p:cNvPr>
          <p:cNvSpPr txBox="1">
            <a:spLocks noChangeArrowheads="1"/>
          </p:cNvSpPr>
          <p:nvPr/>
        </p:nvSpPr>
        <p:spPr bwMode="auto">
          <a:xfrm>
            <a:off x="7698723" y="5377360"/>
            <a:ext cx="3571556" cy="50860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17375E"/>
                </a:solidFill>
                <a:latin typeface="Arial" charset="0"/>
              </a:rPr>
              <a:t>Thời</a:t>
            </a:r>
            <a:r>
              <a:rPr lang="en-US" altLang="en-US" sz="2400" b="1" dirty="0">
                <a:solidFill>
                  <a:srgbClr val="17375E"/>
                </a:solidFill>
                <a:latin typeface="Arial" charset="0"/>
              </a:rPr>
              <a:t> </a:t>
            </a:r>
            <a:r>
              <a:rPr lang="en-US" altLang="en-US" sz="2400" b="1" dirty="0" err="1">
                <a:solidFill>
                  <a:srgbClr val="17375E"/>
                </a:solidFill>
                <a:latin typeface="Arial" charset="0"/>
              </a:rPr>
              <a:t>gian</a:t>
            </a:r>
            <a:r>
              <a:rPr lang="en-US" altLang="en-US" sz="2400" b="1" dirty="0">
                <a:solidFill>
                  <a:srgbClr val="17375E"/>
                </a:solidFill>
                <a:latin typeface="Arial" charset="0"/>
              </a:rPr>
              <a:t> </a:t>
            </a:r>
            <a:r>
              <a:rPr lang="en-US" altLang="en-US" sz="2400" b="1" dirty="0" err="1">
                <a:solidFill>
                  <a:srgbClr val="17375E"/>
                </a:solidFill>
                <a:latin typeface="Arial" charset="0"/>
              </a:rPr>
              <a:t>xuất</a:t>
            </a:r>
            <a:r>
              <a:rPr lang="en-US" altLang="en-US" sz="2400" b="1" dirty="0">
                <a:solidFill>
                  <a:srgbClr val="17375E"/>
                </a:solidFill>
                <a:latin typeface="Arial" charset="0"/>
              </a:rPr>
              <a:t> </a:t>
            </a:r>
            <a:r>
              <a:rPr lang="en-US" altLang="en-US" sz="2400" b="1" dirty="0" err="1">
                <a:solidFill>
                  <a:srgbClr val="17375E"/>
                </a:solidFill>
                <a:latin typeface="Arial" charset="0"/>
              </a:rPr>
              <a:t>hiện</a:t>
            </a:r>
            <a:r>
              <a:rPr lang="en-US" altLang="en-US" sz="2400" b="1" dirty="0">
                <a:solidFill>
                  <a:srgbClr val="17375E"/>
                </a:solidFill>
                <a:latin typeface="Arial" charset="0"/>
              </a:rPr>
              <a:t>?</a:t>
            </a:r>
            <a:endParaRPr lang="en-US" altLang="en-US" sz="2400" dirty="0">
              <a:solidFill>
                <a:srgbClr val="17375E"/>
              </a:solidFill>
              <a:latin typeface="Arial" charset="0"/>
            </a:endParaRPr>
          </a:p>
        </p:txBody>
      </p:sp>
      <p:sp>
        <p:nvSpPr>
          <p:cNvPr id="12" name="Text Box 38">
            <a:extLst>
              <a:ext uri="{FF2B5EF4-FFF2-40B4-BE49-F238E27FC236}">
                <a16:creationId xmlns:a16="http://schemas.microsoft.com/office/drawing/2014/main" id="{FEB33ACC-C2C0-E540-A249-F6252FF1B97B}"/>
              </a:ext>
            </a:extLst>
          </p:cNvPr>
          <p:cNvSpPr txBox="1">
            <a:spLocks noChangeArrowheads="1"/>
          </p:cNvSpPr>
          <p:nvPr/>
        </p:nvSpPr>
        <p:spPr bwMode="auto">
          <a:xfrm>
            <a:off x="227705" y="2976703"/>
            <a:ext cx="3398665" cy="101380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400" b="1" dirty="0" err="1">
                <a:solidFill>
                  <a:schemeClr val="tx2">
                    <a:lumMod val="75000"/>
                  </a:schemeClr>
                </a:solidFill>
              </a:rPr>
              <a:t>Đặc</a:t>
            </a:r>
            <a:r>
              <a:rPr lang="en-US" sz="2400" b="1" dirty="0">
                <a:solidFill>
                  <a:schemeClr val="tx2">
                    <a:lumMod val="75000"/>
                  </a:schemeClr>
                </a:solidFill>
              </a:rPr>
              <a:t> </a:t>
            </a:r>
            <a:r>
              <a:rPr lang="en-US" sz="2400" b="1" dirty="0" err="1">
                <a:solidFill>
                  <a:schemeClr val="tx2">
                    <a:lumMod val="75000"/>
                  </a:schemeClr>
                </a:solidFill>
              </a:rPr>
              <a:t>điểm</a:t>
            </a:r>
            <a:r>
              <a:rPr lang="en-US" sz="2400" b="1" dirty="0">
                <a:solidFill>
                  <a:schemeClr val="tx2">
                    <a:lumMod val="75000"/>
                  </a:schemeClr>
                </a:solidFill>
              </a:rPr>
              <a:t> </a:t>
            </a:r>
            <a:r>
              <a:rPr lang="en-US" sz="2400" b="1" i="1" dirty="0">
                <a:solidFill>
                  <a:schemeClr val="tx2">
                    <a:lumMod val="75000"/>
                  </a:schemeClr>
                </a:solidFill>
              </a:rPr>
              <a:t>(</a:t>
            </a:r>
            <a:r>
              <a:rPr lang="en-US" sz="2400" b="1" i="1" dirty="0" err="1">
                <a:solidFill>
                  <a:schemeClr val="tx2">
                    <a:lumMod val="75000"/>
                  </a:schemeClr>
                </a:solidFill>
              </a:rPr>
              <a:t>hình</a:t>
            </a:r>
            <a:r>
              <a:rPr lang="en-US" sz="2400" b="1" i="1" dirty="0">
                <a:solidFill>
                  <a:schemeClr val="tx2">
                    <a:lumMod val="75000"/>
                  </a:schemeClr>
                </a:solidFill>
              </a:rPr>
              <a:t> </a:t>
            </a:r>
            <a:r>
              <a:rPr lang="en-US" sz="2400" b="1" i="1" dirty="0" err="1">
                <a:solidFill>
                  <a:schemeClr val="tx2">
                    <a:lumMod val="75000"/>
                  </a:schemeClr>
                </a:solidFill>
              </a:rPr>
              <a:t>dáng</a:t>
            </a:r>
            <a:r>
              <a:rPr lang="en-US" sz="2400" b="1" i="1" dirty="0">
                <a:solidFill>
                  <a:schemeClr val="tx2">
                    <a:lumMod val="75000"/>
                  </a:schemeClr>
                </a:solidFill>
              </a:rPr>
              <a:t>, </a:t>
            </a:r>
            <a:r>
              <a:rPr lang="en-US" sz="2400" b="1" i="1" dirty="0" err="1">
                <a:solidFill>
                  <a:schemeClr val="tx2">
                    <a:lumMod val="75000"/>
                  </a:schemeClr>
                </a:solidFill>
              </a:rPr>
              <a:t>cơ</a:t>
            </a:r>
            <a:r>
              <a:rPr lang="en-US" sz="2400" b="1" i="1" dirty="0">
                <a:solidFill>
                  <a:schemeClr val="tx2">
                    <a:lumMod val="75000"/>
                  </a:schemeClr>
                </a:solidFill>
              </a:rPr>
              <a:t> </a:t>
            </a:r>
            <a:r>
              <a:rPr lang="en-US" sz="2400" b="1" i="1" dirty="0" err="1">
                <a:solidFill>
                  <a:schemeClr val="tx2">
                    <a:lumMod val="75000"/>
                  </a:schemeClr>
                </a:solidFill>
              </a:rPr>
              <a:t>thể</a:t>
            </a:r>
            <a:r>
              <a:rPr lang="en-US" sz="2400" b="1" i="1" dirty="0">
                <a:solidFill>
                  <a:schemeClr val="tx2">
                    <a:lumMod val="75000"/>
                  </a:schemeClr>
                </a:solidFill>
              </a:rPr>
              <a:t>…)</a:t>
            </a:r>
            <a:endParaRPr lang="en-US" sz="2400" i="1" dirty="0">
              <a:solidFill>
                <a:schemeClr val="tx2">
                  <a:lumMod val="75000"/>
                </a:schemeClr>
              </a:solidFill>
            </a:endParaRPr>
          </a:p>
        </p:txBody>
      </p:sp>
      <p:sp>
        <p:nvSpPr>
          <p:cNvPr id="13" name="Text Box 35">
            <a:extLst>
              <a:ext uri="{FF2B5EF4-FFF2-40B4-BE49-F238E27FC236}">
                <a16:creationId xmlns:a16="http://schemas.microsoft.com/office/drawing/2014/main" id="{7EF63A09-C616-1944-A904-6383CDA09A48}"/>
              </a:ext>
            </a:extLst>
          </p:cNvPr>
          <p:cNvSpPr txBox="1">
            <a:spLocks noChangeArrowheads="1"/>
          </p:cNvSpPr>
          <p:nvPr/>
        </p:nvSpPr>
        <p:spPr bwMode="auto">
          <a:xfrm>
            <a:off x="9038055" y="3208597"/>
            <a:ext cx="2722880" cy="50860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Tên</a:t>
            </a:r>
            <a:r>
              <a:rPr lang="en-US" altLang="en-US" sz="2400" b="1" dirty="0">
                <a:solidFill>
                  <a:srgbClr val="000066"/>
                </a:solidFill>
                <a:latin typeface="Arial" charset="0"/>
              </a:rPr>
              <a:t> </a:t>
            </a:r>
            <a:r>
              <a:rPr lang="en-US" altLang="en-US" sz="2400" b="1" dirty="0" err="1">
                <a:solidFill>
                  <a:srgbClr val="000066"/>
                </a:solidFill>
                <a:latin typeface="Arial" charset="0"/>
              </a:rPr>
              <a:t>gọi</a:t>
            </a:r>
            <a:r>
              <a:rPr lang="en-US" altLang="en-US" sz="2400" b="1" dirty="0">
                <a:solidFill>
                  <a:srgbClr val="000066"/>
                </a:solidFill>
                <a:latin typeface="Arial" charset="0"/>
              </a:rPr>
              <a:t> ban </a:t>
            </a:r>
            <a:r>
              <a:rPr lang="en-US" altLang="en-US" sz="2400" b="1" dirty="0" err="1">
                <a:solidFill>
                  <a:srgbClr val="000066"/>
                </a:solidFill>
                <a:latin typeface="Arial" charset="0"/>
              </a:rPr>
              <a:t>đầu</a:t>
            </a:r>
            <a:r>
              <a:rPr lang="en-US" altLang="en-US" sz="2400" b="1" dirty="0">
                <a:solidFill>
                  <a:srgbClr val="000066"/>
                </a:solidFill>
                <a:latin typeface="Arial" charset="0"/>
              </a:rPr>
              <a:t>?</a:t>
            </a:r>
            <a:endParaRPr lang="en-US" altLang="en-US" sz="2400" dirty="0">
              <a:solidFill>
                <a:srgbClr val="FF0066"/>
              </a:solidFill>
              <a:latin typeface="Arial" charset="0"/>
            </a:endParaRPr>
          </a:p>
        </p:txBody>
      </p:sp>
      <p:grpSp>
        <p:nvGrpSpPr>
          <p:cNvPr id="14" name="Group 39">
            <a:extLst>
              <a:ext uri="{FF2B5EF4-FFF2-40B4-BE49-F238E27FC236}">
                <a16:creationId xmlns:a16="http://schemas.microsoft.com/office/drawing/2014/main" id="{87BC5ADA-FA1C-5C44-B222-91D2BD3D4EB2}"/>
              </a:ext>
            </a:extLst>
          </p:cNvPr>
          <p:cNvGrpSpPr>
            <a:grpSpLocks/>
          </p:cNvGrpSpPr>
          <p:nvPr/>
        </p:nvGrpSpPr>
        <p:grpSpPr bwMode="auto">
          <a:xfrm rot="406411">
            <a:off x="4365441" y="861091"/>
            <a:ext cx="4741862" cy="3331739"/>
            <a:chOff x="1939" y="1282"/>
            <a:chExt cx="1990" cy="1441"/>
          </a:xfrm>
        </p:grpSpPr>
        <p:sp>
          <p:nvSpPr>
            <p:cNvPr id="15" name="AutoShape 3">
              <a:extLst>
                <a:ext uri="{FF2B5EF4-FFF2-40B4-BE49-F238E27FC236}">
                  <a16:creationId xmlns:a16="http://schemas.microsoft.com/office/drawing/2014/main" id="{3603E4A2-A52E-EA40-9085-5A50499659A2}"/>
                </a:ext>
              </a:extLst>
            </p:cNvPr>
            <p:cNvSpPr>
              <a:spLocks noChangeArrowheads="1"/>
            </p:cNvSpPr>
            <p:nvPr/>
          </p:nvSpPr>
          <p:spPr bwMode="gray">
            <a:xfrm rot="-3626814">
              <a:off x="3020" y="1676"/>
              <a:ext cx="248" cy="178"/>
            </a:xfrm>
            <a:prstGeom prst="rightArrow">
              <a:avLst>
                <a:gd name="adj1" fmla="val 35167"/>
                <a:gd name="adj2" fmla="val 66954"/>
              </a:avLst>
            </a:prstGeom>
            <a:solidFill>
              <a:schemeClr val="accent1">
                <a:lumMod val="75000"/>
              </a:schemeClr>
            </a:solidFill>
            <a:ln w="0" algn="ctr">
              <a:solidFill>
                <a:srgbClr val="00003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p>
              <a:endParaRPr lang="en-US" altLang="en-US"/>
            </a:p>
          </p:txBody>
        </p:sp>
        <p:sp>
          <p:nvSpPr>
            <p:cNvPr id="16" name="Oval 9">
              <a:extLst>
                <a:ext uri="{FF2B5EF4-FFF2-40B4-BE49-F238E27FC236}">
                  <a16:creationId xmlns:a16="http://schemas.microsoft.com/office/drawing/2014/main" id="{5F7F6AB1-6FF7-2D41-B451-D2AFF50BD391}"/>
                </a:ext>
              </a:extLst>
            </p:cNvPr>
            <p:cNvSpPr>
              <a:spLocks noChangeArrowheads="1"/>
            </p:cNvSpPr>
            <p:nvPr/>
          </p:nvSpPr>
          <p:spPr bwMode="gray">
            <a:xfrm>
              <a:off x="1952" y="2201"/>
              <a:ext cx="1759" cy="225"/>
            </a:xfrm>
            <a:prstGeom prst="ellipse">
              <a:avLst/>
            </a:prstGeom>
            <a:noFill/>
            <a:ln w="38100" algn="ctr">
              <a:solidFill>
                <a:srgbClr val="DDDDDD"/>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grpSp>
          <p:nvGrpSpPr>
            <p:cNvPr id="17" name="Group 10">
              <a:extLst>
                <a:ext uri="{FF2B5EF4-FFF2-40B4-BE49-F238E27FC236}">
                  <a16:creationId xmlns:a16="http://schemas.microsoft.com/office/drawing/2014/main" id="{CEC9F8F6-E376-3E4A-8D8D-5D6894D8F332}"/>
                </a:ext>
              </a:extLst>
            </p:cNvPr>
            <p:cNvGrpSpPr>
              <a:grpSpLocks/>
            </p:cNvGrpSpPr>
            <p:nvPr/>
          </p:nvGrpSpPr>
          <p:grpSpPr bwMode="auto">
            <a:xfrm>
              <a:off x="2329" y="1922"/>
              <a:ext cx="961" cy="801"/>
              <a:chOff x="2364" y="1906"/>
              <a:chExt cx="1066" cy="928"/>
            </a:xfrm>
          </p:grpSpPr>
          <p:sp>
            <p:nvSpPr>
              <p:cNvPr id="22" name="Oval 11">
                <a:extLst>
                  <a:ext uri="{FF2B5EF4-FFF2-40B4-BE49-F238E27FC236}">
                    <a16:creationId xmlns:a16="http://schemas.microsoft.com/office/drawing/2014/main" id="{3FD6EAF5-50D6-564A-8364-5BF5FD314700}"/>
                  </a:ext>
                </a:extLst>
              </p:cNvPr>
              <p:cNvSpPr>
                <a:spLocks noChangeArrowheads="1"/>
              </p:cNvSpPr>
              <p:nvPr/>
            </p:nvSpPr>
            <p:spPr bwMode="gray">
              <a:xfrm>
                <a:off x="2836" y="2243"/>
                <a:ext cx="121" cy="260"/>
              </a:xfrm>
              <a:prstGeom prst="ellipse">
                <a:avLst/>
              </a:prstGeom>
              <a:gradFill rotWithShape="1">
                <a:gsLst>
                  <a:gs pos="0">
                    <a:srgbClr val="FFFFFF"/>
                  </a:gs>
                  <a:gs pos="50000">
                    <a:srgbClr val="FFCC00"/>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3" name="Oval 12">
                <a:extLst>
                  <a:ext uri="{FF2B5EF4-FFF2-40B4-BE49-F238E27FC236}">
                    <a16:creationId xmlns:a16="http://schemas.microsoft.com/office/drawing/2014/main" id="{F34350B5-735D-984F-958F-A404E8A586CF}"/>
                  </a:ext>
                </a:extLst>
              </p:cNvPr>
              <p:cNvSpPr>
                <a:spLocks noChangeArrowheads="1"/>
              </p:cNvSpPr>
              <p:nvPr/>
            </p:nvSpPr>
            <p:spPr bwMode="gray">
              <a:xfrm>
                <a:off x="2836" y="2243"/>
                <a:ext cx="121" cy="260"/>
              </a:xfrm>
              <a:prstGeom prst="ellipse">
                <a:avLst/>
              </a:prstGeom>
              <a:gradFill rotWithShape="1">
                <a:gsLst>
                  <a:gs pos="0">
                    <a:srgbClr val="FFCC00">
                      <a:alpha val="32001"/>
                    </a:srgbClr>
                  </a:gs>
                  <a:gs pos="100000">
                    <a:srgbClr val="765E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4" name="Oval 13">
                <a:extLst>
                  <a:ext uri="{FF2B5EF4-FFF2-40B4-BE49-F238E27FC236}">
                    <a16:creationId xmlns:a16="http://schemas.microsoft.com/office/drawing/2014/main" id="{14F2E411-ADB9-1F40-BE8D-ACA31F8A9A98}"/>
                  </a:ext>
                </a:extLst>
              </p:cNvPr>
              <p:cNvSpPr>
                <a:spLocks noChangeArrowheads="1"/>
              </p:cNvSpPr>
              <p:nvPr/>
            </p:nvSpPr>
            <p:spPr bwMode="gray">
              <a:xfrm>
                <a:off x="2364" y="2240"/>
                <a:ext cx="1065" cy="260"/>
              </a:xfrm>
              <a:prstGeom prst="ellipse">
                <a:avLst/>
              </a:prstGeom>
              <a:gradFill rotWithShape="1">
                <a:gsLst>
                  <a:gs pos="0">
                    <a:srgbClr val="8A6E00"/>
                  </a:gs>
                  <a:gs pos="50000">
                    <a:srgbClr val="FFCC00"/>
                  </a:gs>
                  <a:gs pos="100000">
                    <a:srgbClr val="8A6E00"/>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5" name="Oval 14">
                <a:extLst>
                  <a:ext uri="{FF2B5EF4-FFF2-40B4-BE49-F238E27FC236}">
                    <a16:creationId xmlns:a16="http://schemas.microsoft.com/office/drawing/2014/main" id="{5B461917-7CAA-6F4C-AB22-DE55CB051D09}"/>
                  </a:ext>
                </a:extLst>
              </p:cNvPr>
              <p:cNvSpPr>
                <a:spLocks noChangeArrowheads="1"/>
              </p:cNvSpPr>
              <p:nvPr/>
            </p:nvSpPr>
            <p:spPr bwMode="gray">
              <a:xfrm>
                <a:off x="2365" y="2253"/>
                <a:ext cx="1065" cy="260"/>
              </a:xfrm>
              <a:prstGeom prst="ellipse">
                <a:avLst/>
              </a:prstGeom>
              <a:gradFill rotWithShape="1">
                <a:gsLst>
                  <a:gs pos="0">
                    <a:srgbClr val="A28200"/>
                  </a:gs>
                  <a:gs pos="100000">
                    <a:srgbClr val="FFCC00">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6" name="Oval 15">
                <a:extLst>
                  <a:ext uri="{FF2B5EF4-FFF2-40B4-BE49-F238E27FC236}">
                    <a16:creationId xmlns:a16="http://schemas.microsoft.com/office/drawing/2014/main" id="{B825F385-9E90-2B40-9760-8BCEF976D3F4}"/>
                  </a:ext>
                </a:extLst>
              </p:cNvPr>
              <p:cNvSpPr>
                <a:spLocks noChangeArrowheads="1"/>
              </p:cNvSpPr>
              <p:nvPr/>
            </p:nvSpPr>
            <p:spPr bwMode="gray">
              <a:xfrm>
                <a:off x="2417" y="2243"/>
                <a:ext cx="959" cy="26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7" name="Oval 16">
                <a:extLst>
                  <a:ext uri="{FF2B5EF4-FFF2-40B4-BE49-F238E27FC236}">
                    <a16:creationId xmlns:a16="http://schemas.microsoft.com/office/drawing/2014/main" id="{4932B5CB-6EC4-EC40-B011-1D202D6112AF}"/>
                  </a:ext>
                </a:extLst>
              </p:cNvPr>
              <p:cNvSpPr>
                <a:spLocks noChangeArrowheads="1"/>
              </p:cNvSpPr>
              <p:nvPr/>
            </p:nvSpPr>
            <p:spPr bwMode="gray">
              <a:xfrm>
                <a:off x="2431" y="1906"/>
                <a:ext cx="927" cy="928"/>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8" name="Oval 17">
                <a:extLst>
                  <a:ext uri="{FF2B5EF4-FFF2-40B4-BE49-F238E27FC236}">
                    <a16:creationId xmlns:a16="http://schemas.microsoft.com/office/drawing/2014/main" id="{7E7BA5D5-45D9-7347-9BCA-7D668F7468AE}"/>
                  </a:ext>
                </a:extLst>
              </p:cNvPr>
              <p:cNvSpPr>
                <a:spLocks noChangeArrowheads="1"/>
              </p:cNvSpPr>
              <p:nvPr/>
            </p:nvSpPr>
            <p:spPr bwMode="gray">
              <a:xfrm>
                <a:off x="2442" y="1912"/>
                <a:ext cx="906" cy="904"/>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9" name="Oval 18">
                <a:extLst>
                  <a:ext uri="{FF2B5EF4-FFF2-40B4-BE49-F238E27FC236}">
                    <a16:creationId xmlns:a16="http://schemas.microsoft.com/office/drawing/2014/main" id="{DF2B44F8-287F-CA48-A6E8-853133D58D16}"/>
                  </a:ext>
                </a:extLst>
              </p:cNvPr>
              <p:cNvSpPr>
                <a:spLocks noChangeArrowheads="1"/>
              </p:cNvSpPr>
              <p:nvPr/>
            </p:nvSpPr>
            <p:spPr bwMode="gray">
              <a:xfrm>
                <a:off x="2452" y="1921"/>
                <a:ext cx="861" cy="845"/>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grpSp>
        <p:sp>
          <p:nvSpPr>
            <p:cNvPr id="18" name="Text Box 20">
              <a:extLst>
                <a:ext uri="{FF2B5EF4-FFF2-40B4-BE49-F238E27FC236}">
                  <a16:creationId xmlns:a16="http://schemas.microsoft.com/office/drawing/2014/main" id="{58CBA50C-A38B-EA46-9820-FC291336FC66}"/>
                </a:ext>
              </a:extLst>
            </p:cNvPr>
            <p:cNvSpPr txBox="1">
              <a:spLocks noChangeArrowheads="1"/>
            </p:cNvSpPr>
            <p:nvPr/>
          </p:nvSpPr>
          <p:spPr bwMode="gray">
            <a:xfrm rot="21193589">
              <a:off x="2328" y="2141"/>
              <a:ext cx="960"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SỰ XUẤT HIỆN </a:t>
              </a:r>
            </a:p>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LOÀI NGƯỜI</a:t>
              </a:r>
            </a:p>
          </p:txBody>
        </p:sp>
        <p:sp>
          <p:nvSpPr>
            <p:cNvPr id="19" name="Oval 27">
              <a:extLst>
                <a:ext uri="{FF2B5EF4-FFF2-40B4-BE49-F238E27FC236}">
                  <a16:creationId xmlns:a16="http://schemas.microsoft.com/office/drawing/2014/main" id="{7DF43E1F-45BA-3F4D-9E81-56746B1EBCD0}"/>
                </a:ext>
              </a:extLst>
            </p:cNvPr>
            <p:cNvSpPr>
              <a:spLocks noChangeArrowheads="1"/>
            </p:cNvSpPr>
            <p:nvPr/>
          </p:nvSpPr>
          <p:spPr bwMode="gray">
            <a:xfrm>
              <a:off x="3120" y="1282"/>
              <a:ext cx="384" cy="384"/>
            </a:xfrm>
            <a:prstGeom prst="ellipse">
              <a:avLst/>
            </a:prstGeom>
            <a:solidFill>
              <a:srgbClr val="0070C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Clr>
                  <a:srgbClr val="6600FF"/>
                </a:buClr>
                <a:buFont typeface="Wingdings" pitchFamily="2" charset="2"/>
                <a:buNone/>
              </a:pPr>
              <a:r>
                <a:rPr lang="en-US" altLang="en-US" sz="3200" b="1">
                  <a:solidFill>
                    <a:schemeClr val="bg1"/>
                  </a:solidFill>
                </a:rPr>
                <a:t>1</a:t>
              </a:r>
            </a:p>
          </p:txBody>
        </p:sp>
        <p:sp>
          <p:nvSpPr>
            <p:cNvPr id="20" name="Oval 34">
              <a:extLst>
                <a:ext uri="{FF2B5EF4-FFF2-40B4-BE49-F238E27FC236}">
                  <a16:creationId xmlns:a16="http://schemas.microsoft.com/office/drawing/2014/main" id="{6C8035FC-10A4-8045-B6D9-B1715E1C1138}"/>
                </a:ext>
              </a:extLst>
            </p:cNvPr>
            <p:cNvSpPr>
              <a:spLocks noChangeArrowheads="1"/>
            </p:cNvSpPr>
            <p:nvPr/>
          </p:nvSpPr>
          <p:spPr bwMode="gray">
            <a:xfrm rot="5400000">
              <a:off x="3524" y="2161"/>
              <a:ext cx="410" cy="400"/>
            </a:xfrm>
            <a:prstGeom prst="ellipse">
              <a:avLst/>
            </a:prstGeom>
            <a:solidFill>
              <a:srgbClr val="C0000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2</a:t>
              </a:r>
            </a:p>
          </p:txBody>
        </p:sp>
        <p:sp>
          <p:nvSpPr>
            <p:cNvPr id="21" name="Oval 37">
              <a:extLst>
                <a:ext uri="{FF2B5EF4-FFF2-40B4-BE49-F238E27FC236}">
                  <a16:creationId xmlns:a16="http://schemas.microsoft.com/office/drawing/2014/main" id="{95ABAFCC-E0FB-5C44-A12D-15194E992E2B}"/>
                </a:ext>
              </a:extLst>
            </p:cNvPr>
            <p:cNvSpPr>
              <a:spLocks noChangeArrowheads="1"/>
            </p:cNvSpPr>
            <p:nvPr/>
          </p:nvSpPr>
          <p:spPr bwMode="gray">
            <a:xfrm rot="5400000">
              <a:off x="1934" y="1427"/>
              <a:ext cx="410" cy="400"/>
            </a:xfrm>
            <a:prstGeom prst="ellipse">
              <a:avLst/>
            </a:prstGeom>
            <a:solidFill>
              <a:srgbClr val="B3FFFF"/>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6</a:t>
              </a:r>
            </a:p>
          </p:txBody>
        </p:sp>
      </p:grpSp>
      <p:sp>
        <p:nvSpPr>
          <p:cNvPr id="30" name="AutoShape 8">
            <a:extLst>
              <a:ext uri="{FF2B5EF4-FFF2-40B4-BE49-F238E27FC236}">
                <a16:creationId xmlns:a16="http://schemas.microsoft.com/office/drawing/2014/main" id="{31A7567B-6B71-1D42-B8D9-B9E4A805D6F6}"/>
              </a:ext>
            </a:extLst>
          </p:cNvPr>
          <p:cNvSpPr>
            <a:spLocks noChangeArrowheads="1"/>
          </p:cNvSpPr>
          <p:nvPr/>
        </p:nvSpPr>
        <p:spPr bwMode="gray">
          <a:xfrm rot="-7997946">
            <a:off x="5099844" y="1835944"/>
            <a:ext cx="628650" cy="442912"/>
          </a:xfrm>
          <a:prstGeom prst="rightArrow">
            <a:avLst>
              <a:gd name="adj1" fmla="val 35167"/>
              <a:gd name="adj2" fmla="val 54120"/>
            </a:avLst>
          </a:prstGeom>
          <a:solidFill>
            <a:srgbClr val="00B0F0"/>
          </a:solidFill>
          <a:ln w="0" algn="ctr">
            <a:solidFill>
              <a:srgbClr val="000032"/>
            </a:solidFill>
            <a:miter lim="800000"/>
            <a:headEnd/>
            <a:tailEnd/>
          </a:ln>
        </p:spPr>
        <p:txBody>
          <a:bodyPr vert="eaVert" wrap="none" anchor="ctr"/>
          <a:lstStyle/>
          <a:p>
            <a:endParaRPr lang="en-US" altLang="en-US"/>
          </a:p>
        </p:txBody>
      </p:sp>
      <p:sp>
        <p:nvSpPr>
          <p:cNvPr id="31" name="Oval 34">
            <a:extLst>
              <a:ext uri="{FF2B5EF4-FFF2-40B4-BE49-F238E27FC236}">
                <a16:creationId xmlns:a16="http://schemas.microsoft.com/office/drawing/2014/main" id="{794B7174-92E1-6C4C-9C27-ABEAD2ECFB80}"/>
              </a:ext>
            </a:extLst>
          </p:cNvPr>
          <p:cNvSpPr>
            <a:spLocks noChangeArrowheads="1"/>
          </p:cNvSpPr>
          <p:nvPr/>
        </p:nvSpPr>
        <p:spPr bwMode="gray">
          <a:xfrm rot="5806411">
            <a:off x="4560095" y="4469607"/>
            <a:ext cx="947737" cy="952500"/>
          </a:xfrm>
          <a:prstGeom prst="ellipse">
            <a:avLst/>
          </a:prstGeom>
          <a:solidFill>
            <a:schemeClr val="accent2">
              <a:lumMod val="40000"/>
              <a:lumOff val="6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4</a:t>
            </a:r>
          </a:p>
        </p:txBody>
      </p:sp>
      <p:sp>
        <p:nvSpPr>
          <p:cNvPr id="32" name="AutoShape 8">
            <a:extLst>
              <a:ext uri="{FF2B5EF4-FFF2-40B4-BE49-F238E27FC236}">
                <a16:creationId xmlns:a16="http://schemas.microsoft.com/office/drawing/2014/main" id="{C753D1A0-BD64-A240-A7A0-6E2ABC7426CA}"/>
              </a:ext>
            </a:extLst>
          </p:cNvPr>
          <p:cNvSpPr>
            <a:spLocks noChangeArrowheads="1"/>
          </p:cNvSpPr>
          <p:nvPr/>
        </p:nvSpPr>
        <p:spPr bwMode="gray">
          <a:xfrm rot="7771939">
            <a:off x="5158582" y="4144169"/>
            <a:ext cx="563562" cy="444500"/>
          </a:xfrm>
          <a:prstGeom prst="rightArrow">
            <a:avLst>
              <a:gd name="adj1" fmla="val 35167"/>
              <a:gd name="adj2" fmla="val 53960"/>
            </a:avLst>
          </a:prstGeom>
          <a:solidFill>
            <a:schemeClr val="accent2"/>
          </a:solidFill>
          <a:ln w="0" algn="ctr">
            <a:solidFill>
              <a:srgbClr val="000032"/>
            </a:solidFill>
            <a:miter lim="800000"/>
            <a:headEnd/>
            <a:tailEnd/>
          </a:ln>
          <a:effectLst/>
        </p:spPr>
        <p:txBody>
          <a:bodyPr rot="10800000" vert="eaVert" wrap="none" anchor="ctr"/>
          <a:lstStyle/>
          <a:p>
            <a:endParaRPr lang="en-US" altLang="en-US"/>
          </a:p>
        </p:txBody>
      </p:sp>
      <p:sp>
        <p:nvSpPr>
          <p:cNvPr id="33" name="Oval 34">
            <a:extLst>
              <a:ext uri="{FF2B5EF4-FFF2-40B4-BE49-F238E27FC236}">
                <a16:creationId xmlns:a16="http://schemas.microsoft.com/office/drawing/2014/main" id="{DFF57771-EE13-7143-99F3-9CCCB6F926FF}"/>
              </a:ext>
            </a:extLst>
          </p:cNvPr>
          <p:cNvSpPr>
            <a:spLocks noChangeArrowheads="1"/>
          </p:cNvSpPr>
          <p:nvPr/>
        </p:nvSpPr>
        <p:spPr bwMode="gray">
          <a:xfrm rot="5806411">
            <a:off x="3798095" y="2869407"/>
            <a:ext cx="947737" cy="952500"/>
          </a:xfrm>
          <a:prstGeom prst="ellipse">
            <a:avLst/>
          </a:prstGeom>
          <a:solidFill>
            <a:schemeClr val="accent1">
              <a:lumMod val="20000"/>
              <a:lumOff val="8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5</a:t>
            </a:r>
          </a:p>
        </p:txBody>
      </p:sp>
      <p:sp>
        <p:nvSpPr>
          <p:cNvPr id="34" name="Oval 34">
            <a:extLst>
              <a:ext uri="{FF2B5EF4-FFF2-40B4-BE49-F238E27FC236}">
                <a16:creationId xmlns:a16="http://schemas.microsoft.com/office/drawing/2014/main" id="{98DF42AB-C82F-3642-9051-667A90069EB9}"/>
              </a:ext>
            </a:extLst>
          </p:cNvPr>
          <p:cNvSpPr>
            <a:spLocks noChangeArrowheads="1"/>
          </p:cNvSpPr>
          <p:nvPr/>
        </p:nvSpPr>
        <p:spPr bwMode="gray">
          <a:xfrm rot="5806411">
            <a:off x="6846095" y="4774407"/>
            <a:ext cx="947737" cy="952500"/>
          </a:xfrm>
          <a:prstGeom prst="ellipse">
            <a:avLst/>
          </a:prstGeom>
          <a:solidFill>
            <a:srgbClr val="92D050"/>
          </a:solidFill>
          <a:ln w="28575" algn="ctr">
            <a:solidFill>
              <a:schemeClr val="tx1"/>
            </a:solidFill>
            <a:round/>
            <a:headEnd/>
            <a:tailEnd/>
          </a:ln>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3</a:t>
            </a:r>
          </a:p>
        </p:txBody>
      </p:sp>
      <p:sp>
        <p:nvSpPr>
          <p:cNvPr id="35" name="AutoShape 8">
            <a:extLst>
              <a:ext uri="{FF2B5EF4-FFF2-40B4-BE49-F238E27FC236}">
                <a16:creationId xmlns:a16="http://schemas.microsoft.com/office/drawing/2014/main" id="{F312E79B-8F74-2B48-846F-8C4176547D45}"/>
              </a:ext>
            </a:extLst>
          </p:cNvPr>
          <p:cNvSpPr>
            <a:spLocks noChangeArrowheads="1"/>
          </p:cNvSpPr>
          <p:nvPr/>
        </p:nvSpPr>
        <p:spPr bwMode="gray">
          <a:xfrm rot="3651991">
            <a:off x="6702426" y="4475163"/>
            <a:ext cx="563562" cy="442913"/>
          </a:xfrm>
          <a:prstGeom prst="rightArrow">
            <a:avLst>
              <a:gd name="adj1" fmla="val 35167"/>
              <a:gd name="adj2" fmla="val 54154"/>
            </a:avLst>
          </a:prstGeom>
          <a:solidFill>
            <a:srgbClr val="948A54"/>
          </a:solidFill>
          <a:ln w="0" algn="ctr">
            <a:solidFill>
              <a:srgbClr val="000032"/>
            </a:solidFill>
            <a:miter lim="800000"/>
            <a:headEnd/>
            <a:tailEnd/>
          </a:ln>
        </p:spPr>
        <p:txBody>
          <a:bodyPr rot="10800000" vert="eaVert" wrap="none" anchor="ctr"/>
          <a:lstStyle/>
          <a:p>
            <a:endParaRPr lang="en-US" altLang="en-US"/>
          </a:p>
        </p:txBody>
      </p:sp>
      <p:pic>
        <p:nvPicPr>
          <p:cNvPr id="36" name="Picture 2">
            <a:extLst>
              <a:ext uri="{FF2B5EF4-FFF2-40B4-BE49-F238E27FC236}">
                <a16:creationId xmlns:a16="http://schemas.microsoft.com/office/drawing/2014/main" id="{1265113B-2D19-9544-A48C-714990DEE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73127">
            <a:off x="7646989" y="3281363"/>
            <a:ext cx="566737"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AutoShape 8">
            <a:extLst>
              <a:ext uri="{FF2B5EF4-FFF2-40B4-BE49-F238E27FC236}">
                <a16:creationId xmlns:a16="http://schemas.microsoft.com/office/drawing/2014/main" id="{76F711A1-B5D3-6E44-B9CD-65D56670B997}"/>
              </a:ext>
            </a:extLst>
          </p:cNvPr>
          <p:cNvSpPr>
            <a:spLocks noChangeArrowheads="1"/>
          </p:cNvSpPr>
          <p:nvPr/>
        </p:nvSpPr>
        <p:spPr bwMode="gray">
          <a:xfrm rot="-10581054">
            <a:off x="4538663" y="3141663"/>
            <a:ext cx="538162" cy="442912"/>
          </a:xfrm>
          <a:prstGeom prst="rightArrow">
            <a:avLst>
              <a:gd name="adj1" fmla="val 35167"/>
              <a:gd name="adj2" fmla="val 54059"/>
            </a:avLst>
          </a:prstGeom>
          <a:solidFill>
            <a:schemeClr val="accent1">
              <a:lumMod val="40000"/>
              <a:lumOff val="60000"/>
            </a:schemeClr>
          </a:solidFill>
          <a:ln w="0" algn="ctr">
            <a:solidFill>
              <a:srgbClr val="000032"/>
            </a:solidFill>
            <a:miter lim="800000"/>
            <a:headEnd/>
            <a:tailEnd/>
          </a:ln>
        </p:spPr>
        <p:txBody>
          <a:bodyPr rot="10800000" wrap="none" anchor="ctr"/>
          <a:lstStyle/>
          <a:p>
            <a:endParaRPr lang="en-US" altLang="en-US"/>
          </a:p>
        </p:txBody>
      </p:sp>
      <p:sp>
        <p:nvSpPr>
          <p:cNvPr id="38" name="Text Box 21">
            <a:extLst>
              <a:ext uri="{FF2B5EF4-FFF2-40B4-BE49-F238E27FC236}">
                <a16:creationId xmlns:a16="http://schemas.microsoft.com/office/drawing/2014/main" id="{63DF6477-1584-944C-B4C7-D2A99D541884}"/>
              </a:ext>
            </a:extLst>
          </p:cNvPr>
          <p:cNvSpPr txBox="1">
            <a:spLocks noChangeArrowheads="1"/>
          </p:cNvSpPr>
          <p:nvPr/>
        </p:nvSpPr>
        <p:spPr bwMode="auto">
          <a:xfrm>
            <a:off x="8361878" y="1297177"/>
            <a:ext cx="3657600" cy="93371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do </a:t>
            </a:r>
            <a:r>
              <a:rPr lang="en-US" altLang="en-US" sz="2300" b="1" dirty="0" err="1">
                <a:latin typeface="Times New Roman" panose="02020603050405020304" pitchFamily="18" charset="0"/>
                <a:cs typeface="Times New Roman" panose="02020603050405020304" pitchFamily="18" charset="0"/>
              </a:rPr>
              <a:t>một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Vượn</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cổ</a:t>
            </a:r>
            <a:r>
              <a:rPr lang="en-US" altLang="en-US" sz="2300" b="1" i="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tiến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hóa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thành</a:t>
            </a:r>
            <a:endParaRPr lang="en-US" altLang="en-US" sz="2300" dirty="0">
              <a:latin typeface="Times New Roman" panose="02020603050405020304" pitchFamily="18" charset="0"/>
              <a:cs typeface="Times New Roman" panose="02020603050405020304" pitchFamily="18" charset="0"/>
            </a:endParaRPr>
          </a:p>
        </p:txBody>
      </p:sp>
      <p:sp>
        <p:nvSpPr>
          <p:cNvPr id="39" name="Text Box 35">
            <a:extLst>
              <a:ext uri="{FF2B5EF4-FFF2-40B4-BE49-F238E27FC236}">
                <a16:creationId xmlns:a16="http://schemas.microsoft.com/office/drawing/2014/main" id="{2BF74A5F-B151-F347-92F6-6D9E2FD37851}"/>
              </a:ext>
            </a:extLst>
          </p:cNvPr>
          <p:cNvSpPr txBox="1">
            <a:spLocks noChangeArrowheads="1"/>
          </p:cNvSpPr>
          <p:nvPr/>
        </p:nvSpPr>
        <p:spPr bwMode="auto">
          <a:xfrm>
            <a:off x="8986932" y="2976703"/>
            <a:ext cx="3200400" cy="93371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solidFill>
                  <a:srgbClr val="000066"/>
                </a:solidFill>
                <a:latin typeface="Times New Roman" panose="02020603050405020304" pitchFamily="18" charset="0"/>
                <a:cs typeface="Times New Roman" panose="02020603050405020304" pitchFamily="18" charset="0"/>
              </a:rPr>
              <a:t>Tên</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err="1">
                <a:solidFill>
                  <a:srgbClr val="000066"/>
                </a:solidFill>
                <a:latin typeface="Times New Roman" panose="02020603050405020304" pitchFamily="18" charset="0"/>
                <a:cs typeface="Times New Roman" panose="02020603050405020304" pitchFamily="18" charset="0"/>
              </a:rPr>
              <a:t>gọi</a:t>
            </a:r>
            <a:r>
              <a:rPr lang="en-US" altLang="en-US" sz="2300" b="1" dirty="0">
                <a:solidFill>
                  <a:srgbClr val="000066"/>
                </a:solidFill>
                <a:latin typeface="Times New Roman" panose="02020603050405020304" pitchFamily="18" charset="0"/>
                <a:cs typeface="Times New Roman" panose="02020603050405020304" pitchFamily="18" charset="0"/>
              </a:rPr>
              <a:t> ban </a:t>
            </a:r>
            <a:r>
              <a:rPr lang="en-US" altLang="en-US" sz="2300" b="1" dirty="0" err="1">
                <a:solidFill>
                  <a:srgbClr val="000066"/>
                </a:solidFill>
                <a:latin typeface="Times New Roman" panose="02020603050405020304" pitchFamily="18" charset="0"/>
                <a:cs typeface="Times New Roman" panose="02020603050405020304" pitchFamily="18" charset="0"/>
              </a:rPr>
              <a:t>đầu</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Người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tối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cổ</a:t>
            </a:r>
            <a:endParaRPr lang="en-US" altLang="en-US" sz="2300" i="1" dirty="0">
              <a:solidFill>
                <a:srgbClr val="FF0066"/>
              </a:solidFill>
              <a:latin typeface="Times New Roman" panose="02020603050405020304" pitchFamily="18" charset="0"/>
              <a:cs typeface="Times New Roman" panose="02020603050405020304" pitchFamily="18" charset="0"/>
            </a:endParaRPr>
          </a:p>
        </p:txBody>
      </p:sp>
      <p:sp>
        <p:nvSpPr>
          <p:cNvPr id="40" name="Text Box 21">
            <a:extLst>
              <a:ext uri="{FF2B5EF4-FFF2-40B4-BE49-F238E27FC236}">
                <a16:creationId xmlns:a16="http://schemas.microsoft.com/office/drawing/2014/main" id="{C8D62E4B-4294-DF4A-90A1-9FA4C27BC4D1}"/>
              </a:ext>
            </a:extLst>
          </p:cNvPr>
          <p:cNvSpPr txBox="1">
            <a:spLocks noChangeArrowheads="1"/>
          </p:cNvSpPr>
          <p:nvPr/>
        </p:nvSpPr>
        <p:spPr bwMode="auto">
          <a:xfrm>
            <a:off x="7774923" y="5193192"/>
            <a:ext cx="3505200" cy="9333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Thời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gian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xuất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hiện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từ</a:t>
            </a:r>
            <a:r>
              <a:rPr lang="en-US" altLang="en-US" sz="2300" b="1" dirty="0">
                <a:latin typeface="Times New Roman" panose="02020603050405020304" pitchFamily="18" charset="0"/>
                <a:cs typeface="Times New Roman" panose="02020603050405020304" pitchFamily="18" charset="0"/>
              </a:rPr>
              <a:t> </a:t>
            </a:r>
            <a:r>
              <a:rPr lang="en-US" altLang="en-US" sz="2300" b="1" i="1" dirty="0">
                <a:solidFill>
                  <a:srgbClr val="4030FF"/>
                </a:solidFill>
                <a:latin typeface="Times New Roman" panose="02020603050405020304" pitchFamily="18" charset="0"/>
                <a:cs typeface="Times New Roman" panose="02020603050405020304" pitchFamily="18" charset="0"/>
              </a:rPr>
              <a:t>3 </a:t>
            </a:r>
            <a:r>
              <a:rPr lang="en-US" altLang="en-US" sz="2300" b="1" i="1" dirty="0">
                <a:solidFill>
                  <a:srgbClr val="4030FF"/>
                </a:solidFill>
                <a:latin typeface="Times New Roman" panose="02020603050405020304" pitchFamily="18" charset="0"/>
                <a:cs typeface="Times New Roman" panose="02020603050405020304" pitchFamily="18" charset="0"/>
                <a:sym typeface="Wingdings 3" pitchFamily="18" charset="2"/>
              </a:rPr>
              <a:t></a:t>
            </a:r>
            <a:r>
              <a:rPr lang="en-US" altLang="en-US" sz="2300" b="1" i="1" dirty="0">
                <a:solidFill>
                  <a:srgbClr val="4030FF"/>
                </a:solidFill>
                <a:latin typeface="Times New Roman" panose="02020603050405020304" pitchFamily="18" charset="0"/>
                <a:cs typeface="Times New Roman" panose="02020603050405020304" pitchFamily="18" charset="0"/>
              </a:rPr>
              <a:t> 4 </a:t>
            </a:r>
            <a:r>
              <a:rPr lang="en-US" altLang="en-US" sz="2300" b="1" i="1" dirty="0" err="1">
                <a:solidFill>
                  <a:srgbClr val="4030FF"/>
                </a:solidFill>
                <a:latin typeface="Times New Roman" panose="02020603050405020304" pitchFamily="18" charset="0"/>
                <a:cs typeface="Times New Roman" panose="02020603050405020304" pitchFamily="18" charset="0"/>
              </a:rPr>
              <a:t>triệu</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năm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trước</a:t>
            </a:r>
            <a:endParaRPr lang="en-US" altLang="en-US" sz="2300" dirty="0">
              <a:latin typeface="Times New Roman" panose="02020603050405020304" pitchFamily="18" charset="0"/>
              <a:cs typeface="Times New Roman" panose="02020603050405020304" pitchFamily="18" charset="0"/>
            </a:endParaRPr>
          </a:p>
        </p:txBody>
      </p:sp>
      <p:sp>
        <p:nvSpPr>
          <p:cNvPr id="41" name="Text Box 35">
            <a:extLst>
              <a:ext uri="{FF2B5EF4-FFF2-40B4-BE49-F238E27FC236}">
                <a16:creationId xmlns:a16="http://schemas.microsoft.com/office/drawing/2014/main" id="{45413FE2-9535-9C41-B5FE-FDDE4AE306F5}"/>
              </a:ext>
            </a:extLst>
          </p:cNvPr>
          <p:cNvSpPr txBox="1">
            <a:spLocks noChangeArrowheads="1"/>
          </p:cNvSpPr>
          <p:nvPr/>
        </p:nvSpPr>
        <p:spPr bwMode="auto">
          <a:xfrm>
            <a:off x="266998" y="4907662"/>
            <a:ext cx="4206240" cy="14160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Dấu</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tích</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tìm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Đông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châu</a:t>
            </a:r>
            <a:r>
              <a:rPr lang="en-US" altLang="en-US" sz="2300" b="1" i="1" dirty="0">
                <a:solidFill>
                  <a:srgbClr val="4030FF"/>
                </a:solidFill>
                <a:latin typeface="Times New Roman" panose="02020603050405020304" pitchFamily="18" charset="0"/>
                <a:cs typeface="Times New Roman" panose="02020603050405020304" pitchFamily="18" charset="0"/>
              </a:rPr>
              <a:t> Phi, Gia-</a:t>
            </a:r>
            <a:r>
              <a:rPr lang="en-US" altLang="en-US" sz="2300" b="1" i="1" dirty="0" err="1">
                <a:solidFill>
                  <a:srgbClr val="4030FF"/>
                </a:solidFill>
                <a:latin typeface="Times New Roman" panose="02020603050405020304" pitchFamily="18" charset="0"/>
                <a:cs typeface="Times New Roman" panose="02020603050405020304" pitchFamily="18" charset="0"/>
              </a:rPr>
              <a:t>va</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Inđônêxia</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Bắc</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Kinh</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Trung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Quốc</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a:solidFill>
                  <a:srgbClr val="000066"/>
                </a:solidFill>
                <a:latin typeface="Arial" charset="0"/>
              </a:rPr>
              <a:t>…</a:t>
            </a:r>
            <a:endParaRPr lang="en-US" altLang="en-US" sz="2300" dirty="0">
              <a:solidFill>
                <a:srgbClr val="000066"/>
              </a:solidFill>
              <a:latin typeface="Arial" charset="0"/>
            </a:endParaRPr>
          </a:p>
        </p:txBody>
      </p:sp>
      <p:sp>
        <p:nvSpPr>
          <p:cNvPr id="42" name="Text Box 38">
            <a:extLst>
              <a:ext uri="{FF2B5EF4-FFF2-40B4-BE49-F238E27FC236}">
                <a16:creationId xmlns:a16="http://schemas.microsoft.com/office/drawing/2014/main" id="{22D1B7F3-DFDB-3144-89DA-50573C5E7364}"/>
              </a:ext>
            </a:extLst>
          </p:cNvPr>
          <p:cNvSpPr txBox="1">
            <a:spLocks noChangeArrowheads="1"/>
          </p:cNvSpPr>
          <p:nvPr/>
        </p:nvSpPr>
        <p:spPr bwMode="auto">
          <a:xfrm>
            <a:off x="207472" y="3001261"/>
            <a:ext cx="3505200" cy="96468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thô</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còng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hộp</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sọ</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nhỏ</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trán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thấp</a:t>
            </a:r>
            <a:r>
              <a:rPr lang="en-US" altLang="en-US" sz="2300" b="1" dirty="0">
                <a:solidFill>
                  <a:srgbClr val="17375E"/>
                </a:solidFill>
                <a:latin typeface="Arial" charset="0"/>
              </a:rPr>
              <a:t>…</a:t>
            </a:r>
            <a:endParaRPr lang="en-US" altLang="en-US" sz="2300" i="1" dirty="0">
              <a:solidFill>
                <a:srgbClr val="17375E"/>
              </a:solidFill>
              <a:latin typeface="Arial" charset="0"/>
            </a:endParaRPr>
          </a:p>
        </p:txBody>
      </p:sp>
      <p:sp>
        <p:nvSpPr>
          <p:cNvPr id="43" name="Text Box 38">
            <a:extLst>
              <a:ext uri="{FF2B5EF4-FFF2-40B4-BE49-F238E27FC236}">
                <a16:creationId xmlns:a16="http://schemas.microsoft.com/office/drawing/2014/main" id="{E7142B71-171C-D945-A98D-A1924597A588}"/>
              </a:ext>
            </a:extLst>
          </p:cNvPr>
          <p:cNvSpPr txBox="1">
            <a:spLocks noChangeArrowheads="1"/>
          </p:cNvSpPr>
          <p:nvPr/>
        </p:nvSpPr>
        <p:spPr bwMode="auto">
          <a:xfrm>
            <a:off x="44877" y="780568"/>
            <a:ext cx="4343400" cy="142481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Sống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theo</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bầy</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đàn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dựa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vào</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lượm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săn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bắt</a:t>
            </a:r>
            <a:r>
              <a:rPr lang="en-US" altLang="en-US" sz="2300" b="1" dirty="0">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gọi</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là</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bầy</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người</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nguyên</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thủy</a:t>
            </a:r>
            <a:endParaRPr lang="en-US" altLang="en-US" sz="2300" i="1" dirty="0">
              <a:solidFill>
                <a:srgbClr val="4030FF"/>
              </a:solidFill>
              <a:latin typeface="Times New Roman" panose="02020603050405020304" pitchFamily="18" charset="0"/>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26204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dissolv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up)">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1" nodeType="clickEffect">
                                  <p:stCondLst>
                                    <p:cond delay="0"/>
                                  </p:stCondLst>
                                  <p:childTnLst>
                                    <p:animEffect transition="out" filter="wipe(down)">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4" fill="hold" grpId="1" nodeType="clickEffect">
                                  <p:stCondLst>
                                    <p:cond delay="0"/>
                                  </p:stCondLst>
                                  <p:childTnLst>
                                    <p:animEffect transition="out" filter="wipe(down)">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up)">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childTnLst>
                                    <p:animEffect transition="out" filter="wipe(down)">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wipe(right)">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grpId="1" nodeType="clickEffect">
                                  <p:stCondLst>
                                    <p:cond delay="0"/>
                                  </p:stCondLst>
                                  <p:childTnLst>
                                    <p:animEffect transition="out" filter="wipe(down)">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right)">
                                      <p:cBhvr>
                                        <p:cTn id="9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38" grpId="0" animBg="1"/>
      <p:bldP spid="39"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5E710D-F871-684D-962D-514FACBC1E4D}"/>
              </a:ext>
            </a:extLst>
          </p:cNvPr>
          <p:cNvSpPr>
            <a:spLocks noGrp="1"/>
          </p:cNvSpPr>
          <p:nvPr>
            <p:ph idx="1"/>
          </p:nvPr>
        </p:nvSpPr>
        <p:spPr/>
        <p:txBody>
          <a:bodyPr/>
          <a:lstStyle/>
          <a:p>
            <a:r>
              <a:rPr lang="en-VN" dirty="0">
                <a:latin typeface="Times New Roman" panose="02020603050405020304" pitchFamily="18" charset="0"/>
                <a:cs typeface="Times New Roman" panose="02020603050405020304" pitchFamily="18" charset="0"/>
              </a:rPr>
              <a:t>DẶN DÒ. CHUẨN BỊ BÀI 5</a:t>
            </a:r>
          </a:p>
          <a:p>
            <a:r>
              <a:rPr lang="vi-VN" dirty="0">
                <a:latin typeface="Times New Roman" panose="02020603050405020304" pitchFamily="18" charset="0"/>
                <a:cs typeface="Times New Roman" panose="02020603050405020304" pitchFamily="18" charset="0"/>
              </a:rPr>
              <a:t>        T</a:t>
            </a:r>
            <a:r>
              <a:rPr lang="en-VN" dirty="0">
                <a:latin typeface="Times New Roman" panose="02020603050405020304" pitchFamily="18" charset="0"/>
                <a:cs typeface="Times New Roman" panose="02020603050405020304" pitchFamily="18" charset="0"/>
              </a:rPr>
              <a:t>ìm hiểu sơ đồ quá trình xuất hiện công cụ kim loại</a:t>
            </a:r>
          </a:p>
          <a:p>
            <a:r>
              <a:rPr lang="vi-VN" dirty="0">
                <a:latin typeface="Times New Roman" panose="02020603050405020304" pitchFamily="18" charset="0"/>
                <a:cs typeface="Times New Roman" panose="02020603050405020304" pitchFamily="18" charset="0"/>
              </a:rPr>
              <a:t>        </a:t>
            </a:r>
            <a:r>
              <a:rPr lang="en-VN" dirty="0">
                <a:latin typeface="Times New Roman" panose="02020603050405020304" pitchFamily="18" charset="0"/>
                <a:cs typeface="Times New Roman" panose="02020603050405020304" pitchFamily="18" charset="0"/>
              </a:rPr>
              <a:t>Tìm hiểu quá trình thay đổi khi xuất hiện công cụ kim loại</a:t>
            </a:r>
          </a:p>
          <a:p>
            <a:r>
              <a:rPr lang="en-VN" dirty="0">
                <a:latin typeface="Times New Roman" panose="02020603050405020304" pitchFamily="18" charset="0"/>
                <a:cs typeface="Times New Roman" panose="02020603050405020304" pitchFamily="18" charset="0"/>
              </a:rPr>
              <a:t> </a:t>
            </a:r>
          </a:p>
          <a:p>
            <a:endParaRPr lang="en-VN" dirty="0"/>
          </a:p>
        </p:txBody>
      </p:sp>
    </p:spTree>
    <p:extLst>
      <p:ext uri="{BB962C8B-B14F-4D97-AF65-F5344CB8AC3E}">
        <p14:creationId xmlns:p14="http://schemas.microsoft.com/office/powerpoint/2010/main" val="509724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F271FB-3CB7-8F44-82D3-24139E10F90C}"/>
              </a:ext>
            </a:extLst>
          </p:cNvPr>
          <p:cNvSpPr>
            <a:spLocks noGrp="1"/>
          </p:cNvSpPr>
          <p:nvPr>
            <p:ph idx="1"/>
          </p:nvPr>
        </p:nvSpPr>
        <p:spPr>
          <a:xfrm>
            <a:off x="838200" y="1825625"/>
            <a:ext cx="10515600" cy="2457617"/>
          </a:xfrm>
        </p:spPr>
        <p:style>
          <a:lnRef idx="2">
            <a:schemeClr val="accent3"/>
          </a:lnRef>
          <a:fillRef idx="1">
            <a:schemeClr val="lt1"/>
          </a:fillRef>
          <a:effectRef idx="0">
            <a:schemeClr val="accent3"/>
          </a:effectRef>
          <a:fontRef idx="minor">
            <a:schemeClr val="dk1"/>
          </a:fontRef>
        </p:style>
        <p:txBody>
          <a:bodyPr/>
          <a:lstStyle/>
          <a:p>
            <a:r>
              <a:rPr lang="en-VN" dirty="0">
                <a:latin typeface="Times New Roman" panose="02020603050405020304" pitchFamily="18" charset="0"/>
                <a:cs typeface="Times New Roman" panose="02020603050405020304" pitchFamily="18" charset="0"/>
              </a:rPr>
              <a:t>Tiết 1:  I. Các giai đoạn phát triển của người nguyên thuỷ</a:t>
            </a:r>
          </a:p>
          <a:p>
            <a:pPr marL="0" indent="0">
              <a:buNone/>
            </a:pPr>
            <a:r>
              <a:rPr lang="en-VN" dirty="0">
                <a:latin typeface="Times New Roman" panose="02020603050405020304" pitchFamily="18" charset="0"/>
                <a:cs typeface="Times New Roman" panose="02020603050405020304" pitchFamily="18" charset="0"/>
              </a:rPr>
              <a:t>                II. Đời sống vật chất của người nguyên thuỷ</a:t>
            </a:r>
          </a:p>
          <a:p>
            <a:r>
              <a:rPr lang="en-VN" dirty="0">
                <a:latin typeface="Times New Roman" panose="02020603050405020304" pitchFamily="18" charset="0"/>
                <a:cs typeface="Times New Roman" panose="02020603050405020304" pitchFamily="18" charset="0"/>
              </a:rPr>
              <a:t>Tiết 2: III. Đời sống tinh thần cảu người nguyên thuỷ</a:t>
            </a:r>
          </a:p>
          <a:p>
            <a:pPr marL="0" indent="0">
              <a:buNone/>
            </a:pPr>
            <a:r>
              <a:rPr lang="en-VN" dirty="0">
                <a:latin typeface="Times New Roman" panose="02020603050405020304" pitchFamily="18" charset="0"/>
                <a:cs typeface="Times New Roman" panose="02020603050405020304" pitchFamily="18" charset="0"/>
              </a:rPr>
              <a:t>              IV Đời sống người nguyên thuỷ trên đất nước Việt Nam</a:t>
            </a:r>
          </a:p>
        </p:txBody>
      </p:sp>
      <p:sp>
        <p:nvSpPr>
          <p:cNvPr id="4" name="TextBox 3">
            <a:extLst>
              <a:ext uri="{FF2B5EF4-FFF2-40B4-BE49-F238E27FC236}">
                <a16:creationId xmlns:a16="http://schemas.microsoft.com/office/drawing/2014/main" id="{BF211A2E-BDA3-7543-8901-E6D9CED30909}"/>
              </a:ext>
            </a:extLst>
          </p:cNvPr>
          <p:cNvSpPr txBox="1"/>
          <p:nvPr/>
        </p:nvSpPr>
        <p:spPr>
          <a:xfrm>
            <a:off x="2253046" y="65640"/>
            <a:ext cx="8639544" cy="523220"/>
          </a:xfrm>
          <a:prstGeom prst="rect">
            <a:avLst/>
          </a:prstGeom>
          <a:noFill/>
        </p:spPr>
        <p:txBody>
          <a:bodyPr wrap="square" rtlCol="0">
            <a:spAutoFit/>
          </a:bodyPr>
          <a:lstStyle/>
          <a:p>
            <a:pPr algn="ctr"/>
            <a:r>
              <a:rPr lang="en-VN" sz="2800" b="1" dirty="0">
                <a:solidFill>
                  <a:srgbClr val="4030FF"/>
                </a:solidFill>
                <a:latin typeface="APPLE CHANCERY" panose="03020702040506060504" pitchFamily="66" charset="-79"/>
                <a:cs typeface="APPLE CHANCERY" panose="03020702040506060504" pitchFamily="66" charset="-79"/>
              </a:rPr>
              <a:t>HOẠT ĐỘNG HÌNH THÀNH KIẾN THỨC</a:t>
            </a:r>
          </a:p>
        </p:txBody>
      </p:sp>
      <p:sp>
        <p:nvSpPr>
          <p:cNvPr id="5" name="Rectangle 4">
            <a:extLst>
              <a:ext uri="{FF2B5EF4-FFF2-40B4-BE49-F238E27FC236}">
                <a16:creationId xmlns:a16="http://schemas.microsoft.com/office/drawing/2014/main" id="{07EFCA8E-9DBF-EF4F-AEC3-AE7917011AE7}"/>
              </a:ext>
            </a:extLst>
          </p:cNvPr>
          <p:cNvSpPr/>
          <p:nvPr/>
        </p:nvSpPr>
        <p:spPr>
          <a:xfrm>
            <a:off x="3423666" y="936858"/>
            <a:ext cx="5344668" cy="523220"/>
          </a:xfrm>
          <a:prstGeom prst="rect">
            <a:avLst/>
          </a:prstGeom>
        </p:spPr>
        <p:txBody>
          <a:bodyPr wrap="none">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5. XÃ HỘI NGUYÊN THUỶ</a:t>
            </a:r>
          </a:p>
        </p:txBody>
      </p:sp>
    </p:spTree>
    <p:extLst>
      <p:ext uri="{BB962C8B-B14F-4D97-AF65-F5344CB8AC3E}">
        <p14:creationId xmlns:p14="http://schemas.microsoft.com/office/powerpoint/2010/main" val="4197194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1" name="AutoShape 59">
            <a:hlinkClick r:id="rId3" action="ppaction://hlinkfile" highlightClick="1"/>
          </p:cNvPr>
          <p:cNvSpPr>
            <a:spLocks noChangeArrowheads="1"/>
          </p:cNvSpPr>
          <p:nvPr/>
        </p:nvSpPr>
        <p:spPr bwMode="auto">
          <a:xfrm>
            <a:off x="10134600" y="6553200"/>
            <a:ext cx="381000" cy="304800"/>
          </a:xfrm>
          <a:prstGeom prst="actionButtonMovi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4" name="Rectangle 3">
            <a:extLst>
              <a:ext uri="{FF2B5EF4-FFF2-40B4-BE49-F238E27FC236}">
                <a16:creationId xmlns:a16="http://schemas.microsoft.com/office/drawing/2014/main" id="{F141D4C0-2FF0-E442-8011-0B43B97CFF37}"/>
              </a:ext>
            </a:extLst>
          </p:cNvPr>
          <p:cNvSpPr/>
          <p:nvPr/>
        </p:nvSpPr>
        <p:spPr>
          <a:xfrm>
            <a:off x="2774196" y="679037"/>
            <a:ext cx="5344668" cy="523220"/>
          </a:xfrm>
          <a:prstGeom prst="rect">
            <a:avLst/>
          </a:prstGeom>
        </p:spPr>
        <p:txBody>
          <a:bodyPr wrap="none">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5. XÃ HỘI NGUYÊN THUỶ</a:t>
            </a:r>
          </a:p>
        </p:txBody>
      </p:sp>
      <p:sp>
        <p:nvSpPr>
          <p:cNvPr id="3" name="Rectangle 2">
            <a:extLst>
              <a:ext uri="{FF2B5EF4-FFF2-40B4-BE49-F238E27FC236}">
                <a16:creationId xmlns:a16="http://schemas.microsoft.com/office/drawing/2014/main" id="{66D502BB-AAB0-C940-9521-9F4BA945FEB7}"/>
              </a:ext>
            </a:extLst>
          </p:cNvPr>
          <p:cNvSpPr/>
          <p:nvPr/>
        </p:nvSpPr>
        <p:spPr>
          <a:xfrm>
            <a:off x="1807877" y="1208278"/>
            <a:ext cx="8326723" cy="385362"/>
          </a:xfrm>
          <a:prstGeom prst="rect">
            <a:avLst/>
          </a:prstGeom>
        </p:spPr>
        <p:txBody>
          <a:bodyPr wrap="square">
            <a:spAutoFit/>
          </a:bodyPr>
          <a:lstStyle/>
          <a:p>
            <a:pPr algn="just">
              <a:lnSpc>
                <a:spcPct val="115000"/>
              </a:lnSpc>
            </a:pPr>
            <a:r>
              <a:rPr lang="vi-VN" b="1" dirty="0">
                <a:solidFill>
                  <a:srgbClr val="0070C0"/>
                </a:solidFill>
                <a:latin typeface="Times New Roman" panose="02020603050405020304" pitchFamily="18" charset="0"/>
                <a:ea typeface="Times New Roman" panose="02020603050405020304" pitchFamily="18" charset="0"/>
              </a:rPr>
              <a:t>I. </a:t>
            </a:r>
            <a:r>
              <a:rPr lang="en-VN" b="1" dirty="0">
                <a:solidFill>
                  <a:srgbClr val="FF0000"/>
                </a:solidFill>
                <a:latin typeface="Times New Roman" panose="02020603050405020304" pitchFamily="18" charset="0"/>
                <a:ea typeface="Times New Roman" panose="02020603050405020304" pitchFamily="18" charset="0"/>
              </a:rPr>
              <a:t>CÁC GIAI ĐOẠN TIẾN TRIỂN CỦA XÃ HỘI NGUYÊN THUỶ</a:t>
            </a:r>
            <a:endParaRPr lang="en-VN" sz="1600" dirty="0">
              <a:effectLst/>
              <a:latin typeface="Times New Roman" panose="02020603050405020304" pitchFamily="18" charset="0"/>
              <a:ea typeface="Times New Roman" panose="02020603050405020304" pitchFamily="18" charset="0"/>
            </a:endParaRPr>
          </a:p>
        </p:txBody>
      </p:sp>
      <p:sp>
        <p:nvSpPr>
          <p:cNvPr id="5" name="Heart 4">
            <a:extLst>
              <a:ext uri="{FF2B5EF4-FFF2-40B4-BE49-F238E27FC236}">
                <a16:creationId xmlns:a16="http://schemas.microsoft.com/office/drawing/2014/main" id="{51D32B84-0EFE-174D-A95E-40E43D0B343E}"/>
              </a:ext>
            </a:extLst>
          </p:cNvPr>
          <p:cNvSpPr/>
          <p:nvPr/>
        </p:nvSpPr>
        <p:spPr>
          <a:xfrm>
            <a:off x="302733" y="2122881"/>
            <a:ext cx="4401519" cy="4430319"/>
          </a:xfrm>
          <a:prstGeom prst="hear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   Mục tiêu: tiết 1</a:t>
            </a:r>
          </a:p>
          <a:p>
            <a:pPr marL="285750" indent="-285750" algn="ctr">
              <a:buFontTx/>
              <a:buChar char="-"/>
            </a:pPr>
            <a:r>
              <a:rPr lang="en-VN" sz="2400" dirty="0">
                <a:solidFill>
                  <a:srgbClr val="FF0000"/>
                </a:solidFill>
                <a:latin typeface="Times New Roman" panose="02020603050405020304" pitchFamily="18" charset="0"/>
                <a:cs typeface="Times New Roman" panose="02020603050405020304" pitchFamily="18" charset="0"/>
              </a:rPr>
              <a:t>Tổ chức xã hội</a:t>
            </a:r>
          </a:p>
          <a:p>
            <a:pPr marL="285750" indent="-285750" algn="ctr">
              <a:buFontTx/>
              <a:buChar char="-"/>
            </a:pPr>
            <a:r>
              <a:rPr lang="en-VN" sz="2400" dirty="0">
                <a:solidFill>
                  <a:srgbClr val="FF0000"/>
                </a:solidFill>
                <a:latin typeface="Times New Roman" panose="02020603050405020304" pitchFamily="18" charset="0"/>
                <a:cs typeface="Times New Roman" panose="02020603050405020304" pitchFamily="18" charset="0"/>
              </a:rPr>
              <a:t>Đời sống vật chất</a:t>
            </a:r>
          </a:p>
          <a:p>
            <a:pPr marL="285750" indent="-285750" algn="ctr">
              <a:buFontTx/>
              <a:buChar char="-"/>
            </a:pPr>
            <a:r>
              <a:rPr lang="en-VN" sz="2400" dirty="0">
                <a:solidFill>
                  <a:srgbClr val="FF0000"/>
                </a:solidFill>
                <a:latin typeface="Times New Roman" panose="02020603050405020304" pitchFamily="18" charset="0"/>
                <a:cs typeface="Times New Roman" panose="02020603050405020304" pitchFamily="18" charset="0"/>
              </a:rPr>
              <a:t>Đời sống tinh thần</a:t>
            </a:r>
          </a:p>
        </p:txBody>
      </p:sp>
      <p:sp>
        <p:nvSpPr>
          <p:cNvPr id="6" name="Rounded Rectangle 5">
            <a:extLst>
              <a:ext uri="{FF2B5EF4-FFF2-40B4-BE49-F238E27FC236}">
                <a16:creationId xmlns:a16="http://schemas.microsoft.com/office/drawing/2014/main" id="{516CD806-5EE8-B54E-956B-DF89C983C0FA}"/>
              </a:ext>
            </a:extLst>
          </p:cNvPr>
          <p:cNvSpPr/>
          <p:nvPr/>
        </p:nvSpPr>
        <p:spPr>
          <a:xfrm>
            <a:off x="302733" y="1821675"/>
            <a:ext cx="4862825" cy="4731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Tx/>
              <a:buChar char="-"/>
            </a:pPr>
            <a:r>
              <a:rPr lang="en-VN" sz="2800" dirty="0">
                <a:latin typeface="Times New Roman" panose="02020603050405020304" pitchFamily="18" charset="0"/>
                <a:cs typeface="Times New Roman" panose="02020603050405020304" pitchFamily="18" charset="0"/>
              </a:rPr>
              <a:t>Thông qua đoạn video em hãy cho biết nội dung đoạn video nói về vấn đề gì?</a:t>
            </a:r>
          </a:p>
          <a:p>
            <a:pPr marL="457200" indent="-457200" algn="ctr">
              <a:buFontTx/>
              <a:buChar char="-"/>
            </a:pP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t</a:t>
            </a:r>
            <a:r>
              <a:rPr lang="en-VN" sz="2800" dirty="0">
                <a:latin typeface="Times New Roman" panose="02020603050405020304" pitchFamily="18" charset="0"/>
                <a:cs typeface="Times New Roman" panose="02020603050405020304" pitchFamily="18" charset="0"/>
              </a:rPr>
              <a:t>ìm yếu tố cơ bản nhất đã làm thay đổi cuộc sống của người nguyên thuỷ?</a:t>
            </a:r>
          </a:p>
        </p:txBody>
      </p:sp>
      <p:sp>
        <p:nvSpPr>
          <p:cNvPr id="8" name="Rectangle 7">
            <a:extLst>
              <a:ext uri="{FF2B5EF4-FFF2-40B4-BE49-F238E27FC236}">
                <a16:creationId xmlns:a16="http://schemas.microsoft.com/office/drawing/2014/main" id="{6BF1E746-142C-C149-AC39-013E91845BBB}"/>
              </a:ext>
            </a:extLst>
          </p:cNvPr>
          <p:cNvSpPr/>
          <p:nvPr/>
        </p:nvSpPr>
        <p:spPr>
          <a:xfrm>
            <a:off x="7463161" y="6022918"/>
            <a:ext cx="3052439" cy="369332"/>
          </a:xfrm>
          <a:prstGeom prst="rect">
            <a:avLst/>
          </a:prstGeom>
        </p:spPr>
        <p:txBody>
          <a:bodyPr wrap="none">
            <a:spAutoFit/>
          </a:bodyPr>
          <a:lstStyle/>
          <a:p>
            <a:r>
              <a:rPr lang="en-VN" dirty="0">
                <a:solidFill>
                  <a:srgbClr val="0563C1"/>
                </a:solidFill>
                <a:latin typeface="Times New Roman" panose="02020603050405020304" pitchFamily="18" charset="0"/>
                <a:ea typeface="Times New Roman" panose="02020603050405020304" pitchFamily="18" charset="0"/>
                <a:hlinkClick r:id="rId4"/>
              </a:rPr>
              <a:t>https://youtu.be/r53sXuJ5gEY</a:t>
            </a:r>
            <a:r>
              <a:rPr lang="en-VN" dirty="0"/>
              <a:t> </a:t>
            </a:r>
          </a:p>
        </p:txBody>
      </p:sp>
      <p:sp>
        <p:nvSpPr>
          <p:cNvPr id="9" name="TextBox 8">
            <a:extLst>
              <a:ext uri="{FF2B5EF4-FFF2-40B4-BE49-F238E27FC236}">
                <a16:creationId xmlns:a16="http://schemas.microsoft.com/office/drawing/2014/main" id="{676EA2F8-7DD3-554E-9895-DDC959C1C186}"/>
              </a:ext>
            </a:extLst>
          </p:cNvPr>
          <p:cNvSpPr txBox="1"/>
          <p:nvPr/>
        </p:nvSpPr>
        <p:spPr>
          <a:xfrm>
            <a:off x="2253046" y="65640"/>
            <a:ext cx="8639544" cy="523220"/>
          </a:xfrm>
          <a:prstGeom prst="rect">
            <a:avLst/>
          </a:prstGeom>
          <a:noFill/>
        </p:spPr>
        <p:txBody>
          <a:bodyPr wrap="square" rtlCol="0">
            <a:spAutoFit/>
          </a:bodyPr>
          <a:lstStyle/>
          <a:p>
            <a:pPr algn="ctr"/>
            <a:r>
              <a:rPr lang="en-VN" sz="2800" b="1" dirty="0">
                <a:solidFill>
                  <a:srgbClr val="4030FF"/>
                </a:solidFill>
                <a:latin typeface="APPLE CHANCERY" panose="03020702040506060504" pitchFamily="66" charset="-79"/>
                <a:cs typeface="APPLE CHANCERY" panose="03020702040506060504" pitchFamily="66" charset="-79"/>
              </a:rPr>
              <a:t>HOẠT ĐỘNG HÌNH THÀNH KIẾN THỨC</a:t>
            </a:r>
          </a:p>
        </p:txBody>
      </p:sp>
      <p:pic>
        <p:nvPicPr>
          <p:cNvPr id="2" name="Online Media 1" descr="đời sống người nguyên thủy">
            <a:hlinkClick r:id="" action="ppaction://media"/>
            <a:extLst>
              <a:ext uri="{FF2B5EF4-FFF2-40B4-BE49-F238E27FC236}">
                <a16:creationId xmlns:a16="http://schemas.microsoft.com/office/drawing/2014/main" id="{D922FBAB-794A-C34C-90AC-5BFF5FE4F12C}"/>
              </a:ext>
            </a:extLst>
          </p:cNvPr>
          <p:cNvPicPr>
            <a:picLocks noRot="1" noChangeAspect="1"/>
          </p:cNvPicPr>
          <p:nvPr>
            <a:videoFile r:link="rId1"/>
          </p:nvPr>
        </p:nvPicPr>
        <p:blipFill>
          <a:blip r:embed="rId5"/>
          <a:stretch>
            <a:fillRect/>
          </a:stretch>
        </p:blipFill>
        <p:spPr>
          <a:xfrm>
            <a:off x="5939589" y="2493198"/>
            <a:ext cx="5544091" cy="3400940"/>
          </a:xfrm>
          <a:prstGeom prst="rect">
            <a:avLst/>
          </a:prstGeom>
        </p:spPr>
      </p:pic>
    </p:spTree>
    <p:extLst>
      <p:ext uri="{BB962C8B-B14F-4D97-AF65-F5344CB8AC3E}">
        <p14:creationId xmlns:p14="http://schemas.microsoft.com/office/powerpoint/2010/main" val="374573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
                </p:tgtEl>
              </p:cMediaNode>
            </p:video>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a16="http://schemas.microsoft.com/office/drawing/2014/main" id="{5D4C0509-10E2-904C-B214-03BF1F5D7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A0DAFC7-8C69-014A-81A9-3AE489411795}"/>
              </a:ext>
            </a:extLst>
          </p:cNvPr>
          <p:cNvSpPr/>
          <p:nvPr/>
        </p:nvSpPr>
        <p:spPr>
          <a:xfrm>
            <a:off x="3560826" y="112991"/>
            <a:ext cx="5344668" cy="523220"/>
          </a:xfrm>
          <a:prstGeom prst="rect">
            <a:avLst/>
          </a:prstGeom>
        </p:spPr>
        <p:txBody>
          <a:bodyPr wrap="none">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5. XÃ HỘI NGUYÊN THUỶ</a:t>
            </a:r>
          </a:p>
        </p:txBody>
      </p:sp>
      <p:pic>
        <p:nvPicPr>
          <p:cNvPr id="12" name="Picture 11">
            <a:extLst>
              <a:ext uri="{FF2B5EF4-FFF2-40B4-BE49-F238E27FC236}">
                <a16:creationId xmlns:a16="http://schemas.microsoft.com/office/drawing/2014/main" id="{50D1C04D-45BA-1D4C-83D1-F9868EFC8BC3}"/>
              </a:ext>
            </a:extLst>
          </p:cNvPr>
          <p:cNvPicPr>
            <a:picLocks noChangeAspect="1"/>
          </p:cNvPicPr>
          <p:nvPr/>
        </p:nvPicPr>
        <p:blipFill>
          <a:blip r:embed="rId3"/>
          <a:stretch>
            <a:fillRect/>
          </a:stretch>
        </p:blipFill>
        <p:spPr>
          <a:xfrm>
            <a:off x="429202" y="1357247"/>
            <a:ext cx="8355569" cy="4819255"/>
          </a:xfrm>
          <a:prstGeom prst="rect">
            <a:avLst/>
          </a:prstGeom>
        </p:spPr>
      </p:pic>
      <p:pic>
        <p:nvPicPr>
          <p:cNvPr id="13" name="Picture 12">
            <a:extLst>
              <a:ext uri="{FF2B5EF4-FFF2-40B4-BE49-F238E27FC236}">
                <a16:creationId xmlns:a16="http://schemas.microsoft.com/office/drawing/2014/main" id="{0DF55C16-56F2-FB4E-A0C1-9942F79577C3}"/>
              </a:ext>
            </a:extLst>
          </p:cNvPr>
          <p:cNvPicPr>
            <a:picLocks noChangeAspect="1"/>
          </p:cNvPicPr>
          <p:nvPr/>
        </p:nvPicPr>
        <p:blipFill>
          <a:blip r:embed="rId4"/>
          <a:stretch>
            <a:fillRect/>
          </a:stretch>
        </p:blipFill>
        <p:spPr>
          <a:xfrm>
            <a:off x="429202" y="1297085"/>
            <a:ext cx="8355569" cy="4630186"/>
          </a:xfrm>
          <a:prstGeom prst="rect">
            <a:avLst/>
          </a:prstGeom>
        </p:spPr>
      </p:pic>
      <p:pic>
        <p:nvPicPr>
          <p:cNvPr id="14" name="Picture 13">
            <a:extLst>
              <a:ext uri="{FF2B5EF4-FFF2-40B4-BE49-F238E27FC236}">
                <a16:creationId xmlns:a16="http://schemas.microsoft.com/office/drawing/2014/main" id="{AA10304C-1EDD-EA4B-A8BA-A55A9928D80F}"/>
              </a:ext>
            </a:extLst>
          </p:cNvPr>
          <p:cNvPicPr>
            <a:picLocks noChangeAspect="1"/>
          </p:cNvPicPr>
          <p:nvPr/>
        </p:nvPicPr>
        <p:blipFill>
          <a:blip r:embed="rId5"/>
          <a:stretch>
            <a:fillRect/>
          </a:stretch>
        </p:blipFill>
        <p:spPr>
          <a:xfrm>
            <a:off x="450121" y="1297086"/>
            <a:ext cx="8476292" cy="5039530"/>
          </a:xfrm>
          <a:prstGeom prst="rect">
            <a:avLst/>
          </a:prstGeom>
        </p:spPr>
      </p:pic>
      <p:sp>
        <p:nvSpPr>
          <p:cNvPr id="15" name="TextBox 14">
            <a:extLst>
              <a:ext uri="{FF2B5EF4-FFF2-40B4-BE49-F238E27FC236}">
                <a16:creationId xmlns:a16="http://schemas.microsoft.com/office/drawing/2014/main" id="{F1C00891-1088-E24D-8D7E-B73F75F77B2B}"/>
              </a:ext>
            </a:extLst>
          </p:cNvPr>
          <p:cNvSpPr txBox="1"/>
          <p:nvPr/>
        </p:nvSpPr>
        <p:spPr>
          <a:xfrm>
            <a:off x="1509146" y="-842434"/>
            <a:ext cx="10073640"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Quan sát các bức tranh sau em có nhận xét gì về đời sống người nguyên thuỷ?</a:t>
            </a:r>
          </a:p>
        </p:txBody>
      </p:sp>
      <p:sp>
        <p:nvSpPr>
          <p:cNvPr id="16" name="Rectangle 15">
            <a:extLst>
              <a:ext uri="{FF2B5EF4-FFF2-40B4-BE49-F238E27FC236}">
                <a16:creationId xmlns:a16="http://schemas.microsoft.com/office/drawing/2014/main" id="{FDE75917-F26E-D144-A66E-FFD0FF340550}"/>
              </a:ext>
            </a:extLst>
          </p:cNvPr>
          <p:cNvSpPr/>
          <p:nvPr/>
        </p:nvSpPr>
        <p:spPr>
          <a:xfrm>
            <a:off x="2382605" y="660874"/>
            <a:ext cx="8326723" cy="385362"/>
          </a:xfrm>
          <a:prstGeom prst="rect">
            <a:avLst/>
          </a:prstGeom>
        </p:spPr>
        <p:txBody>
          <a:bodyPr wrap="square">
            <a:spAutoFit/>
          </a:bodyPr>
          <a:lstStyle/>
          <a:p>
            <a:pPr algn="just">
              <a:lnSpc>
                <a:spcPct val="115000"/>
              </a:lnSpc>
            </a:pPr>
            <a:r>
              <a:rPr lang="vi-VN" b="1" dirty="0">
                <a:solidFill>
                  <a:srgbClr val="0070C0"/>
                </a:solidFill>
                <a:latin typeface="Times New Roman" panose="02020603050405020304" pitchFamily="18" charset="0"/>
                <a:ea typeface="Times New Roman" panose="02020603050405020304" pitchFamily="18" charset="0"/>
              </a:rPr>
              <a:t>I. </a:t>
            </a:r>
            <a:r>
              <a:rPr lang="en-VN" b="1" dirty="0">
                <a:solidFill>
                  <a:srgbClr val="FF0000"/>
                </a:solidFill>
                <a:latin typeface="Times New Roman" panose="02020603050405020304" pitchFamily="18" charset="0"/>
                <a:ea typeface="Times New Roman" panose="02020603050405020304" pitchFamily="18" charset="0"/>
              </a:rPr>
              <a:t>CÁC GIAI ĐOẠN TIẾN TRIỂN CỦA XÃ HỘI NGUYÊN THUỶ</a:t>
            </a:r>
            <a:endParaRPr lang="en-VN" sz="1600" dirty="0">
              <a:effectLst/>
              <a:latin typeface="Times New Roman" panose="02020603050405020304" pitchFamily="18" charset="0"/>
              <a:ea typeface="Times New Roman" panose="02020603050405020304" pitchFamily="18" charset="0"/>
            </a:endParaRPr>
          </a:p>
        </p:txBody>
      </p:sp>
      <p:sp>
        <p:nvSpPr>
          <p:cNvPr id="17" name="Cloud Callout 16">
            <a:extLst>
              <a:ext uri="{FF2B5EF4-FFF2-40B4-BE49-F238E27FC236}">
                <a16:creationId xmlns:a16="http://schemas.microsoft.com/office/drawing/2014/main" id="{92D05C5C-260D-0340-B123-DCE6E1BD1F8D}"/>
              </a:ext>
            </a:extLst>
          </p:cNvPr>
          <p:cNvSpPr/>
          <p:nvPr/>
        </p:nvSpPr>
        <p:spPr>
          <a:xfrm>
            <a:off x="8470574" y="946192"/>
            <a:ext cx="4180114" cy="3305045"/>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Quan sát các bức tranh sau em có nhận xét gì về đời sống người nguyên thuỷ?</a:t>
            </a:r>
          </a:p>
          <a:p>
            <a:pPr algn="ctr"/>
            <a:endParaRPr lang="en-VN" dirty="0"/>
          </a:p>
        </p:txBody>
      </p:sp>
      <p:pic>
        <p:nvPicPr>
          <p:cNvPr id="18" name="Content Placeholder 4">
            <a:extLst>
              <a:ext uri="{FF2B5EF4-FFF2-40B4-BE49-F238E27FC236}">
                <a16:creationId xmlns:a16="http://schemas.microsoft.com/office/drawing/2014/main" id="{C9C3EC6C-C8B1-0440-94D1-5B39E1B90C3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385101" y="4601794"/>
            <a:ext cx="1103284" cy="1091565"/>
          </a:xfrm>
          <a:prstGeom prst="rect">
            <a:avLst/>
          </a:prstGeom>
        </p:spPr>
      </p:pic>
    </p:spTree>
    <p:extLst>
      <p:ext uri="{BB962C8B-B14F-4D97-AF65-F5344CB8AC3E}">
        <p14:creationId xmlns:p14="http://schemas.microsoft.com/office/powerpoint/2010/main" val="14333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5654BD-2F61-C448-9371-144CB4C21DD5}"/>
              </a:ext>
            </a:extLst>
          </p:cNvPr>
          <p:cNvPicPr>
            <a:picLocks noChangeAspect="1"/>
          </p:cNvPicPr>
          <p:nvPr/>
        </p:nvPicPr>
        <p:blipFill>
          <a:blip r:embed="rId2"/>
          <a:stretch>
            <a:fillRect/>
          </a:stretch>
        </p:blipFill>
        <p:spPr>
          <a:xfrm>
            <a:off x="170482" y="1070899"/>
            <a:ext cx="8326723" cy="5486400"/>
          </a:xfrm>
          <a:prstGeom prst="rect">
            <a:avLst/>
          </a:prstGeom>
        </p:spPr>
      </p:pic>
      <p:sp>
        <p:nvSpPr>
          <p:cNvPr id="6" name="Rectangle 5">
            <a:extLst>
              <a:ext uri="{FF2B5EF4-FFF2-40B4-BE49-F238E27FC236}">
                <a16:creationId xmlns:a16="http://schemas.microsoft.com/office/drawing/2014/main" id="{62987454-D399-4F4F-838D-02874E7A0146}"/>
              </a:ext>
            </a:extLst>
          </p:cNvPr>
          <p:cNvSpPr/>
          <p:nvPr/>
        </p:nvSpPr>
        <p:spPr>
          <a:xfrm>
            <a:off x="3560826" y="112991"/>
            <a:ext cx="5344668" cy="523220"/>
          </a:xfrm>
          <a:prstGeom prst="rect">
            <a:avLst/>
          </a:prstGeom>
        </p:spPr>
        <p:txBody>
          <a:bodyPr wrap="none">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5. XÃ HỘI NGUYÊN THUỶ</a:t>
            </a:r>
          </a:p>
        </p:txBody>
      </p:sp>
      <p:sp>
        <p:nvSpPr>
          <p:cNvPr id="7" name="Rectangle 6">
            <a:extLst>
              <a:ext uri="{FF2B5EF4-FFF2-40B4-BE49-F238E27FC236}">
                <a16:creationId xmlns:a16="http://schemas.microsoft.com/office/drawing/2014/main" id="{659E96A2-097D-2146-AFCB-33CD62F12BBB}"/>
              </a:ext>
            </a:extLst>
          </p:cNvPr>
          <p:cNvSpPr/>
          <p:nvPr/>
        </p:nvSpPr>
        <p:spPr>
          <a:xfrm>
            <a:off x="2382605" y="660874"/>
            <a:ext cx="8326723" cy="385362"/>
          </a:xfrm>
          <a:prstGeom prst="rect">
            <a:avLst/>
          </a:prstGeom>
        </p:spPr>
        <p:txBody>
          <a:bodyPr wrap="square">
            <a:spAutoFit/>
          </a:bodyPr>
          <a:lstStyle/>
          <a:p>
            <a:pPr algn="just">
              <a:lnSpc>
                <a:spcPct val="115000"/>
              </a:lnSpc>
            </a:pPr>
            <a:r>
              <a:rPr lang="vi-VN" b="1" dirty="0">
                <a:solidFill>
                  <a:srgbClr val="0070C0"/>
                </a:solidFill>
                <a:latin typeface="Times New Roman" panose="02020603050405020304" pitchFamily="18" charset="0"/>
                <a:ea typeface="Times New Roman" panose="02020603050405020304" pitchFamily="18" charset="0"/>
              </a:rPr>
              <a:t>I. </a:t>
            </a:r>
            <a:r>
              <a:rPr lang="en-VN" b="1" dirty="0">
                <a:solidFill>
                  <a:srgbClr val="FF0000"/>
                </a:solidFill>
                <a:latin typeface="Times New Roman" panose="02020603050405020304" pitchFamily="18" charset="0"/>
                <a:ea typeface="Times New Roman" panose="02020603050405020304" pitchFamily="18" charset="0"/>
              </a:rPr>
              <a:t>CÁC GIAI ĐOẠN TIẾN TRIỂN CỦA XÃ HỘI NGUYÊN THUỶ</a:t>
            </a:r>
            <a:endParaRPr lang="en-VN" sz="1600" dirty="0">
              <a:effectLst/>
              <a:latin typeface="Times New Roman" panose="02020603050405020304" pitchFamily="18" charset="0"/>
              <a:ea typeface="Times New Roman" panose="02020603050405020304" pitchFamily="18" charset="0"/>
            </a:endParaRPr>
          </a:p>
        </p:txBody>
      </p:sp>
      <p:pic>
        <p:nvPicPr>
          <p:cNvPr id="9"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91C2434F-1323-1C40-87BE-EEF3CDF15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494" y="5234705"/>
            <a:ext cx="1195418" cy="1139609"/>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a:extLst>
              <a:ext uri="{FF2B5EF4-FFF2-40B4-BE49-F238E27FC236}">
                <a16:creationId xmlns:a16="http://schemas.microsoft.com/office/drawing/2014/main" id="{3424E15E-4437-5E45-89DB-5D0D4E119617}"/>
              </a:ext>
            </a:extLst>
          </p:cNvPr>
          <p:cNvSpPr/>
          <p:nvPr/>
        </p:nvSpPr>
        <p:spPr>
          <a:xfrm>
            <a:off x="8012624" y="636211"/>
            <a:ext cx="4695986" cy="4075274"/>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vi-VN" sz="4000" i="1" dirty="0">
                <a:solidFill>
                  <a:srgbClr val="FF0000"/>
                </a:solidFill>
                <a:latin typeface="TimesNewRomanPS"/>
              </a:rPr>
              <a:t>?</a:t>
            </a:r>
            <a:r>
              <a:rPr lang="vi-VN" sz="2400" i="1" dirty="0">
                <a:solidFill>
                  <a:srgbClr val="4030FF"/>
                </a:solidFill>
                <a:latin typeface="TimesNewRomanPS"/>
              </a:rPr>
              <a:t>Xã hội nguyên thuỷ đã trải qua những giai đoạn phát triển nào? </a:t>
            </a:r>
            <a:endParaRPr lang="vi-VN" sz="2400" dirty="0">
              <a:solidFill>
                <a:srgbClr val="4030FF"/>
              </a:solidFill>
            </a:endParaRPr>
          </a:p>
          <a:p>
            <a:pPr algn="ctr"/>
            <a:r>
              <a:rPr lang="vi-VN" sz="2400" i="1" dirty="0">
                <a:solidFill>
                  <a:srgbClr val="4030FF"/>
                </a:solidFill>
                <a:latin typeface="TimesNewRomanPS"/>
              </a:rPr>
              <a:t>– Đặc điểm căn bản trong quan hệ của con người với nhau thời kì nguyên thuỷ như thế nào? </a:t>
            </a:r>
            <a:endParaRPr lang="vi-VN" sz="2400" dirty="0">
              <a:solidFill>
                <a:srgbClr val="4030FF"/>
              </a:solidFill>
            </a:endParaRPr>
          </a:p>
        </p:txBody>
      </p:sp>
    </p:spTree>
    <p:extLst>
      <p:ext uri="{BB962C8B-B14F-4D97-AF65-F5344CB8AC3E}">
        <p14:creationId xmlns:p14="http://schemas.microsoft.com/office/powerpoint/2010/main" val="128826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132115" y="1553699"/>
            <a:ext cx="10375820" cy="5079326"/>
            <a:chOff x="1161143" y="1219871"/>
            <a:chExt cx="10375820" cy="5079326"/>
          </a:xfrm>
        </p:grpSpPr>
        <p:sp>
          <p:nvSpPr>
            <p:cNvPr id="5" name="Rounded Rectangle 4"/>
            <p:cNvSpPr/>
            <p:nvPr/>
          </p:nvSpPr>
          <p:spPr>
            <a:xfrm>
              <a:off x="1161143" y="1255484"/>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C00000"/>
                </a:solidFill>
              </a:endParaRPr>
            </a:p>
          </p:txBody>
        </p:sp>
        <p:sp>
          <p:nvSpPr>
            <p:cNvPr id="6" name="Rounded Rectangle 5"/>
            <p:cNvSpPr/>
            <p:nvPr/>
          </p:nvSpPr>
          <p:spPr>
            <a:xfrm>
              <a:off x="6371771" y="1219871"/>
              <a:ext cx="3728278" cy="71120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C00000"/>
                </a:solidFill>
              </a:endParaRPr>
            </a:p>
          </p:txBody>
        </p:sp>
        <p:sp>
          <p:nvSpPr>
            <p:cNvPr id="7" name="Rounded Rectangle 6"/>
            <p:cNvSpPr/>
            <p:nvPr/>
          </p:nvSpPr>
          <p:spPr>
            <a:xfrm>
              <a:off x="1161143" y="2598055"/>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sp>
          <p:nvSpPr>
            <p:cNvPr id="8" name="Rounded Rectangle 7"/>
            <p:cNvSpPr/>
            <p:nvPr/>
          </p:nvSpPr>
          <p:spPr>
            <a:xfrm>
              <a:off x="1161144"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0" name="Rounded Rectangle 9"/>
            <p:cNvSpPr/>
            <p:nvPr/>
          </p:nvSpPr>
          <p:spPr>
            <a:xfrm>
              <a:off x="4912140"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1" name="Rounded Rectangle 10"/>
            <p:cNvSpPr/>
            <p:nvPr/>
          </p:nvSpPr>
          <p:spPr>
            <a:xfrm>
              <a:off x="8663136"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2" name="Rounded Rectangle 11"/>
            <p:cNvSpPr/>
            <p:nvPr/>
          </p:nvSpPr>
          <p:spPr>
            <a:xfrm>
              <a:off x="5227824" y="2598389"/>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sp>
          <p:nvSpPr>
            <p:cNvPr id="13" name="Rounded Rectangle 12"/>
            <p:cNvSpPr/>
            <p:nvPr/>
          </p:nvSpPr>
          <p:spPr>
            <a:xfrm>
              <a:off x="8820110" y="2598055"/>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cxnSp>
          <p:nvCxnSpPr>
            <p:cNvPr id="15" name="Straight Arrow Connector 14"/>
            <p:cNvCxnSpPr>
              <a:stCxn id="5" idx="3"/>
            </p:cNvCxnSpPr>
            <p:nvPr/>
          </p:nvCxnSpPr>
          <p:spPr>
            <a:xfrm flipV="1">
              <a:off x="4034970" y="1600871"/>
              <a:ext cx="2314082" cy="102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3"/>
              <a:endCxn id="12" idx="1"/>
            </p:cNvCxnSpPr>
            <p:nvPr/>
          </p:nvCxnSpPr>
          <p:spPr>
            <a:xfrm>
              <a:off x="4034970" y="2953655"/>
              <a:ext cx="1192854" cy="3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3" idx="1"/>
            </p:cNvCxnSpPr>
            <p:nvPr/>
          </p:nvCxnSpPr>
          <p:spPr>
            <a:xfrm>
              <a:off x="7470281" y="2935510"/>
              <a:ext cx="1349829" cy="181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6" idx="2"/>
              <a:endCxn id="12" idx="0"/>
            </p:cNvCxnSpPr>
            <p:nvPr/>
          </p:nvCxnSpPr>
          <p:spPr>
            <a:xfrm flipH="1">
              <a:off x="6349053" y="1931071"/>
              <a:ext cx="1886857" cy="6673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6" idx="2"/>
              <a:endCxn id="13" idx="0"/>
            </p:cNvCxnSpPr>
            <p:nvPr/>
          </p:nvCxnSpPr>
          <p:spPr>
            <a:xfrm>
              <a:off x="8235910" y="1931071"/>
              <a:ext cx="1705429" cy="66698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7" idx="0"/>
            </p:cNvCxnSpPr>
            <p:nvPr/>
          </p:nvCxnSpPr>
          <p:spPr>
            <a:xfrm>
              <a:off x="2598057" y="1952337"/>
              <a:ext cx="0" cy="6457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8" idx="0"/>
            </p:cNvCxnSpPr>
            <p:nvPr/>
          </p:nvCxnSpPr>
          <p:spPr>
            <a:xfrm>
              <a:off x="2598056" y="3309255"/>
              <a:ext cx="2" cy="5805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2" idx="2"/>
              <a:endCxn id="10" idx="0"/>
            </p:cNvCxnSpPr>
            <p:nvPr/>
          </p:nvCxnSpPr>
          <p:spPr>
            <a:xfrm>
              <a:off x="6349053" y="3309589"/>
              <a:ext cx="1" cy="5802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100046" y="3309255"/>
              <a:ext cx="1" cy="580237"/>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2" name="Rectangle 41"/>
          <p:cNvSpPr/>
          <p:nvPr/>
        </p:nvSpPr>
        <p:spPr>
          <a:xfrm>
            <a:off x="1203298" y="521258"/>
            <a:ext cx="10233452" cy="83016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rgbClr val="4030FF"/>
                </a:solidFill>
              </a:rPr>
              <a:t>Hoàn</a:t>
            </a:r>
            <a:r>
              <a:rPr lang="en-US" sz="2800" b="1" i="1" dirty="0">
                <a:solidFill>
                  <a:srgbClr val="4030FF"/>
                </a:solidFill>
              </a:rPr>
              <a:t> </a:t>
            </a:r>
            <a:r>
              <a:rPr lang="en-US" sz="2800" b="1" i="1" dirty="0" err="1">
                <a:solidFill>
                  <a:srgbClr val="4030FF"/>
                </a:solidFill>
              </a:rPr>
              <a:t>thành</a:t>
            </a:r>
            <a:r>
              <a:rPr lang="en-US" sz="2800" b="1" i="1" dirty="0">
                <a:solidFill>
                  <a:srgbClr val="4030FF"/>
                </a:solidFill>
              </a:rPr>
              <a:t> </a:t>
            </a:r>
            <a:r>
              <a:rPr lang="en-US" sz="2800" b="1" i="1" dirty="0" err="1">
                <a:solidFill>
                  <a:srgbClr val="4030FF"/>
                </a:solidFill>
              </a:rPr>
              <a:t>sơ</a:t>
            </a:r>
            <a:r>
              <a:rPr lang="en-US" sz="2800" b="1" i="1" dirty="0">
                <a:solidFill>
                  <a:srgbClr val="4030FF"/>
                </a:solidFill>
              </a:rPr>
              <a:t> </a:t>
            </a:r>
            <a:r>
              <a:rPr lang="en-US" sz="2800" b="1" i="1" dirty="0" err="1">
                <a:solidFill>
                  <a:srgbClr val="4030FF"/>
                </a:solidFill>
              </a:rPr>
              <a:t>đồ</a:t>
            </a:r>
            <a:r>
              <a:rPr lang="en-US" sz="2800" b="1" i="1" dirty="0">
                <a:solidFill>
                  <a:srgbClr val="4030FF"/>
                </a:solidFill>
              </a:rPr>
              <a:t> </a:t>
            </a:r>
            <a:r>
              <a:rPr lang="en-US" sz="2800" b="1" i="1" dirty="0" err="1">
                <a:solidFill>
                  <a:srgbClr val="4030FF"/>
                </a:solidFill>
              </a:rPr>
              <a:t>mô</a:t>
            </a:r>
            <a:r>
              <a:rPr lang="en-US" sz="2800" b="1" i="1" dirty="0">
                <a:solidFill>
                  <a:srgbClr val="4030FF"/>
                </a:solidFill>
              </a:rPr>
              <a:t> </a:t>
            </a:r>
            <a:r>
              <a:rPr lang="en-US" sz="2800" b="1" i="1" dirty="0" err="1">
                <a:solidFill>
                  <a:srgbClr val="4030FF"/>
                </a:solidFill>
              </a:rPr>
              <a:t>phỏng</a:t>
            </a:r>
            <a:r>
              <a:rPr lang="en-US" sz="2800" b="1" i="1" dirty="0">
                <a:solidFill>
                  <a:srgbClr val="4030FF"/>
                </a:solidFill>
              </a:rPr>
              <a:t> </a:t>
            </a:r>
            <a:r>
              <a:rPr lang="en-US" sz="2800" b="1" i="1" dirty="0" err="1">
                <a:solidFill>
                  <a:srgbClr val="4030FF"/>
                </a:solidFill>
              </a:rPr>
              <a:t>tổ</a:t>
            </a:r>
            <a:r>
              <a:rPr lang="en-US" sz="2800" b="1" i="1" dirty="0">
                <a:solidFill>
                  <a:srgbClr val="4030FF"/>
                </a:solidFill>
              </a:rPr>
              <a:t> </a:t>
            </a:r>
            <a:r>
              <a:rPr lang="en-US" sz="2800" b="1" i="1" dirty="0" err="1">
                <a:solidFill>
                  <a:srgbClr val="4030FF"/>
                </a:solidFill>
              </a:rPr>
              <a:t>chức</a:t>
            </a:r>
            <a:r>
              <a:rPr lang="en-US" sz="2800" b="1" i="1" dirty="0">
                <a:solidFill>
                  <a:srgbClr val="4030FF"/>
                </a:solidFill>
              </a:rPr>
              <a:t> </a:t>
            </a:r>
            <a:r>
              <a:rPr lang="en-US" sz="2800" b="1" i="1" dirty="0" err="1">
                <a:solidFill>
                  <a:srgbClr val="4030FF"/>
                </a:solidFill>
              </a:rPr>
              <a:t>xã</a:t>
            </a:r>
            <a:r>
              <a:rPr lang="en-US" sz="2800" b="1" i="1" dirty="0">
                <a:solidFill>
                  <a:srgbClr val="4030FF"/>
                </a:solidFill>
              </a:rPr>
              <a:t> </a:t>
            </a:r>
            <a:r>
              <a:rPr lang="en-US" sz="2800" b="1" i="1" dirty="0" err="1">
                <a:solidFill>
                  <a:srgbClr val="4030FF"/>
                </a:solidFill>
              </a:rPr>
              <a:t>hội</a:t>
            </a:r>
            <a:r>
              <a:rPr lang="en-US" sz="2800" b="1" i="1" dirty="0">
                <a:solidFill>
                  <a:srgbClr val="4030FF"/>
                </a:solidFill>
              </a:rPr>
              <a:t> </a:t>
            </a:r>
            <a:r>
              <a:rPr lang="en-US" sz="2800" b="1" i="1" dirty="0" err="1">
                <a:solidFill>
                  <a:srgbClr val="4030FF"/>
                </a:solidFill>
              </a:rPr>
              <a:t>của</a:t>
            </a:r>
            <a:r>
              <a:rPr lang="en-US" sz="2800" b="1" i="1" dirty="0">
                <a:solidFill>
                  <a:srgbClr val="4030FF"/>
                </a:solidFill>
              </a:rPr>
              <a:t> </a:t>
            </a:r>
            <a:r>
              <a:rPr lang="en-US" sz="2800" b="1" i="1" dirty="0" err="1">
                <a:solidFill>
                  <a:srgbClr val="4030FF"/>
                </a:solidFill>
              </a:rPr>
              <a:t>người</a:t>
            </a:r>
            <a:r>
              <a:rPr lang="en-US" sz="2800" b="1" i="1" dirty="0">
                <a:solidFill>
                  <a:srgbClr val="4030FF"/>
                </a:solidFill>
              </a:rPr>
              <a:t> </a:t>
            </a:r>
            <a:r>
              <a:rPr lang="en-US" sz="2800" b="1" i="1" dirty="0" err="1">
                <a:solidFill>
                  <a:srgbClr val="4030FF"/>
                </a:solidFill>
              </a:rPr>
              <a:t>nguyên</a:t>
            </a:r>
            <a:r>
              <a:rPr lang="en-US" sz="2800" b="1" i="1" dirty="0">
                <a:solidFill>
                  <a:srgbClr val="4030FF"/>
                </a:solidFill>
              </a:rPr>
              <a:t> </a:t>
            </a:r>
            <a:r>
              <a:rPr lang="en-US" sz="2800" b="1" i="1" dirty="0" err="1">
                <a:solidFill>
                  <a:srgbClr val="4030FF"/>
                </a:solidFill>
              </a:rPr>
              <a:t>thuỷ</a:t>
            </a:r>
            <a:endParaRPr lang="en-US" sz="2800" b="1" i="1" dirty="0">
              <a:solidFill>
                <a:srgbClr val="4030FF"/>
              </a:solidFill>
            </a:endParaRPr>
          </a:p>
        </p:txBody>
      </p:sp>
      <p:sp>
        <p:nvSpPr>
          <p:cNvPr id="24" name="Rounded Rectangle 23">
            <a:extLst>
              <a:ext uri="{FF2B5EF4-FFF2-40B4-BE49-F238E27FC236}">
                <a16:creationId xmlns:a16="http://schemas.microsoft.com/office/drawing/2014/main" id="{52518459-FB65-AA43-86F3-9A4B99E6A6A5}"/>
              </a:ext>
            </a:extLst>
          </p:cNvPr>
          <p:cNvSpPr/>
          <p:nvPr/>
        </p:nvSpPr>
        <p:spPr>
          <a:xfrm>
            <a:off x="1132114" y="1579099"/>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Người</a:t>
            </a:r>
            <a:r>
              <a:rPr lang="en-US" sz="2400" b="1" dirty="0">
                <a:solidFill>
                  <a:srgbClr val="C00000"/>
                </a:solidFill>
              </a:rPr>
              <a:t> </a:t>
            </a:r>
            <a:r>
              <a:rPr lang="en-US" sz="2400" b="1" dirty="0" err="1">
                <a:solidFill>
                  <a:srgbClr val="C00000"/>
                </a:solidFill>
              </a:rPr>
              <a:t>tối</a:t>
            </a:r>
            <a:r>
              <a:rPr lang="en-US" sz="2400" b="1" dirty="0">
                <a:solidFill>
                  <a:srgbClr val="C00000"/>
                </a:solidFill>
              </a:rPr>
              <a:t> </a:t>
            </a:r>
            <a:r>
              <a:rPr lang="en-US" sz="2400" b="1" dirty="0" err="1">
                <a:solidFill>
                  <a:srgbClr val="C00000"/>
                </a:solidFill>
              </a:rPr>
              <a:t>cổ</a:t>
            </a:r>
            <a:endParaRPr lang="en-US" sz="2400" b="1" dirty="0">
              <a:solidFill>
                <a:srgbClr val="C00000"/>
              </a:solidFill>
            </a:endParaRPr>
          </a:p>
        </p:txBody>
      </p:sp>
      <p:sp>
        <p:nvSpPr>
          <p:cNvPr id="25" name="Rounded Rectangle 24">
            <a:extLst>
              <a:ext uri="{FF2B5EF4-FFF2-40B4-BE49-F238E27FC236}">
                <a16:creationId xmlns:a16="http://schemas.microsoft.com/office/drawing/2014/main" id="{F64CE7FD-7C71-BA46-B84D-6B84A59E1616}"/>
              </a:ext>
            </a:extLst>
          </p:cNvPr>
          <p:cNvSpPr/>
          <p:nvPr/>
        </p:nvSpPr>
        <p:spPr>
          <a:xfrm>
            <a:off x="6365461" y="1553365"/>
            <a:ext cx="3728278" cy="71120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Người</a:t>
            </a:r>
            <a:r>
              <a:rPr lang="en-US" sz="2400" b="1" dirty="0">
                <a:solidFill>
                  <a:srgbClr val="C00000"/>
                </a:solidFill>
              </a:rPr>
              <a:t> </a:t>
            </a:r>
            <a:r>
              <a:rPr lang="en-US" sz="2400" b="1" dirty="0" err="1">
                <a:solidFill>
                  <a:srgbClr val="C00000"/>
                </a:solidFill>
              </a:rPr>
              <a:t>tinh</a:t>
            </a:r>
            <a:r>
              <a:rPr lang="en-US" sz="2400" b="1" dirty="0">
                <a:solidFill>
                  <a:srgbClr val="C00000"/>
                </a:solidFill>
              </a:rPr>
              <a:t> </a:t>
            </a:r>
            <a:r>
              <a:rPr lang="en-US" sz="2400" b="1" dirty="0" err="1">
                <a:solidFill>
                  <a:srgbClr val="C00000"/>
                </a:solidFill>
              </a:rPr>
              <a:t>khôn</a:t>
            </a:r>
            <a:endParaRPr lang="en-US" sz="2400" b="1" dirty="0">
              <a:solidFill>
                <a:srgbClr val="C00000"/>
              </a:solidFill>
            </a:endParaRPr>
          </a:p>
        </p:txBody>
      </p:sp>
      <p:sp>
        <p:nvSpPr>
          <p:cNvPr id="26" name="Rounded Rectangle 25">
            <a:extLst>
              <a:ext uri="{FF2B5EF4-FFF2-40B4-BE49-F238E27FC236}">
                <a16:creationId xmlns:a16="http://schemas.microsoft.com/office/drawing/2014/main" id="{CBDD7E8C-AD41-2640-9B72-F6A8FDA3EA18}"/>
              </a:ext>
            </a:extLst>
          </p:cNvPr>
          <p:cNvSpPr/>
          <p:nvPr/>
        </p:nvSpPr>
        <p:spPr>
          <a:xfrm>
            <a:off x="1125803" y="2917536"/>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Bầy</a:t>
            </a:r>
            <a:r>
              <a:rPr lang="en-US" sz="2300" b="1" dirty="0">
                <a:solidFill>
                  <a:srgbClr val="002060"/>
                </a:solidFill>
              </a:rPr>
              <a:t> </a:t>
            </a:r>
            <a:r>
              <a:rPr lang="en-US" sz="2300" b="1" dirty="0" err="1">
                <a:solidFill>
                  <a:srgbClr val="002060"/>
                </a:solidFill>
              </a:rPr>
              <a:t>người</a:t>
            </a:r>
            <a:r>
              <a:rPr lang="en-US" sz="2300" b="1" dirty="0">
                <a:solidFill>
                  <a:srgbClr val="002060"/>
                </a:solidFill>
              </a:rPr>
              <a:t> </a:t>
            </a:r>
          </a:p>
          <a:p>
            <a:pPr algn="ctr"/>
            <a:r>
              <a:rPr lang="en-US" sz="2300" b="1" dirty="0" err="1">
                <a:solidFill>
                  <a:srgbClr val="002060"/>
                </a:solidFill>
              </a:rPr>
              <a:t>nguyên</a:t>
            </a:r>
            <a:r>
              <a:rPr lang="en-US" sz="2300" b="1" dirty="0">
                <a:solidFill>
                  <a:srgbClr val="002060"/>
                </a:solidFill>
              </a:rPr>
              <a:t> </a:t>
            </a:r>
            <a:r>
              <a:rPr lang="en-US" sz="2300" b="1" dirty="0" err="1">
                <a:solidFill>
                  <a:srgbClr val="002060"/>
                </a:solidFill>
              </a:rPr>
              <a:t>thủy</a:t>
            </a:r>
            <a:endParaRPr lang="en-US" sz="2300" b="1" dirty="0">
              <a:solidFill>
                <a:srgbClr val="002060"/>
              </a:solidFill>
            </a:endParaRPr>
          </a:p>
        </p:txBody>
      </p:sp>
      <p:sp>
        <p:nvSpPr>
          <p:cNvPr id="28" name="Rounded Rectangle 27">
            <a:extLst>
              <a:ext uri="{FF2B5EF4-FFF2-40B4-BE49-F238E27FC236}">
                <a16:creationId xmlns:a16="http://schemas.microsoft.com/office/drawing/2014/main" id="{38DBF71F-CC55-B347-A1E5-3EAC48299266}"/>
              </a:ext>
            </a:extLst>
          </p:cNvPr>
          <p:cNvSpPr/>
          <p:nvPr/>
        </p:nvSpPr>
        <p:spPr>
          <a:xfrm>
            <a:off x="1143474" y="4218505"/>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300" dirty="0" err="1">
                <a:solidFill>
                  <a:schemeClr val="tx1"/>
                </a:solidFill>
              </a:rPr>
              <a:t>Gồm</a:t>
            </a:r>
            <a:r>
              <a:rPr lang="en-US" sz="2300" dirty="0">
                <a:solidFill>
                  <a:schemeClr val="tx1"/>
                </a:solidFill>
              </a:rPr>
              <a:t> </a:t>
            </a:r>
            <a:r>
              <a:rPr lang="en-US" sz="2300" dirty="0" err="1">
                <a:solidFill>
                  <a:schemeClr val="tx1"/>
                </a:solidFill>
              </a:rPr>
              <a:t>vài</a:t>
            </a:r>
            <a:r>
              <a:rPr lang="en-US" sz="2300" dirty="0">
                <a:solidFill>
                  <a:schemeClr val="tx1"/>
                </a:solidFill>
              </a:rPr>
              <a:t> </a:t>
            </a:r>
            <a:r>
              <a:rPr lang="en-US" sz="2300" dirty="0" err="1">
                <a:solidFill>
                  <a:schemeClr val="tx1"/>
                </a:solidFill>
              </a:rPr>
              <a:t>gia</a:t>
            </a:r>
            <a:r>
              <a:rPr lang="en-US" sz="2300" dirty="0">
                <a:solidFill>
                  <a:schemeClr val="tx1"/>
                </a:solidFill>
              </a:rPr>
              <a:t> </a:t>
            </a:r>
            <a:r>
              <a:rPr lang="en-US" sz="2300" dirty="0" err="1">
                <a:solidFill>
                  <a:schemeClr val="tx1"/>
                </a:solidFill>
              </a:rPr>
              <a:t>đình</a:t>
            </a:r>
            <a:r>
              <a:rPr lang="en-US" sz="2300" dirty="0">
                <a:solidFill>
                  <a:schemeClr val="tx1"/>
                </a:solidFill>
              </a:rPr>
              <a:t> </a:t>
            </a:r>
            <a:r>
              <a:rPr lang="en-US" sz="2300" dirty="0" err="1">
                <a:solidFill>
                  <a:schemeClr val="tx1"/>
                </a:solidFill>
              </a:rPr>
              <a:t>lớn</a:t>
            </a:r>
            <a:endParaRPr lang="en-US" sz="2300" dirty="0">
              <a:solidFill>
                <a:schemeClr val="tx1"/>
              </a:solidFill>
            </a:endParaRPr>
          </a:p>
          <a:p>
            <a:pPr marL="285750" indent="-285750">
              <a:buFont typeface="Arial" panose="020B0604020202020204" pitchFamily="34" charset="0"/>
              <a:buChar char="•"/>
            </a:pPr>
            <a:r>
              <a:rPr lang="en-US" sz="2300" dirty="0" err="1">
                <a:solidFill>
                  <a:schemeClr val="tx1"/>
                </a:solidFill>
              </a:rPr>
              <a:t>Có</a:t>
            </a:r>
            <a:r>
              <a:rPr lang="en-US" sz="2300" dirty="0">
                <a:solidFill>
                  <a:schemeClr val="tx1"/>
                </a:solidFill>
              </a:rPr>
              <a:t> </a:t>
            </a:r>
            <a:r>
              <a:rPr lang="en-US" sz="2300" dirty="0" err="1">
                <a:solidFill>
                  <a:schemeClr val="tx1"/>
                </a:solidFill>
              </a:rPr>
              <a:t>sự</a:t>
            </a:r>
            <a:r>
              <a:rPr lang="en-US" sz="2300" dirty="0">
                <a:solidFill>
                  <a:schemeClr val="tx1"/>
                </a:solidFill>
              </a:rPr>
              <a:t> </a:t>
            </a:r>
            <a:r>
              <a:rPr lang="en-US" sz="2300" dirty="0" err="1">
                <a:solidFill>
                  <a:schemeClr val="tx1"/>
                </a:solidFill>
              </a:rPr>
              <a:t>phân</a:t>
            </a:r>
            <a:r>
              <a:rPr lang="en-US" sz="2300" dirty="0">
                <a:solidFill>
                  <a:schemeClr val="tx1"/>
                </a:solidFill>
              </a:rPr>
              <a:t> </a:t>
            </a:r>
            <a:r>
              <a:rPr lang="en-US" sz="2300" dirty="0" err="1">
                <a:solidFill>
                  <a:schemeClr val="tx1"/>
                </a:solidFill>
              </a:rPr>
              <a:t>công</a:t>
            </a:r>
            <a:r>
              <a:rPr lang="en-US" sz="2300" dirty="0">
                <a:solidFill>
                  <a:schemeClr val="tx1"/>
                </a:solidFill>
              </a:rPr>
              <a:t> </a:t>
            </a:r>
            <a:r>
              <a:rPr lang="en-US" sz="2300" dirty="0" err="1">
                <a:solidFill>
                  <a:schemeClr val="tx1"/>
                </a:solidFill>
              </a:rPr>
              <a:t>lao</a:t>
            </a:r>
            <a:r>
              <a:rPr lang="en-US" sz="2300" dirty="0">
                <a:solidFill>
                  <a:schemeClr val="tx1"/>
                </a:solidFill>
              </a:rPr>
              <a:t> </a:t>
            </a:r>
            <a:r>
              <a:rPr lang="en-US" sz="2300" dirty="0" err="1">
                <a:solidFill>
                  <a:schemeClr val="tx1"/>
                </a:solidFill>
              </a:rPr>
              <a:t>động</a:t>
            </a:r>
            <a:r>
              <a:rPr lang="en-US" sz="2300" dirty="0">
                <a:solidFill>
                  <a:schemeClr val="tx1"/>
                </a:solidFill>
              </a:rPr>
              <a:t> </a:t>
            </a:r>
            <a:r>
              <a:rPr lang="en-US" sz="2300" dirty="0" err="1">
                <a:solidFill>
                  <a:schemeClr val="tx1"/>
                </a:solidFill>
              </a:rPr>
              <a:t>giữa</a:t>
            </a:r>
            <a:r>
              <a:rPr lang="en-US" sz="2300" dirty="0">
                <a:solidFill>
                  <a:schemeClr val="tx1"/>
                </a:solidFill>
              </a:rPr>
              <a:t> </a:t>
            </a:r>
            <a:r>
              <a:rPr lang="en-US" sz="2300" dirty="0" err="1">
                <a:solidFill>
                  <a:schemeClr val="tx1"/>
                </a:solidFill>
              </a:rPr>
              <a:t>nam</a:t>
            </a:r>
            <a:r>
              <a:rPr lang="en-US" sz="2300" dirty="0">
                <a:solidFill>
                  <a:schemeClr val="tx1"/>
                </a:solidFill>
              </a:rPr>
              <a:t> </a:t>
            </a:r>
            <a:r>
              <a:rPr lang="en-US" sz="2300" dirty="0" err="1">
                <a:solidFill>
                  <a:schemeClr val="tx1"/>
                </a:solidFill>
              </a:rPr>
              <a:t>và</a:t>
            </a:r>
            <a:r>
              <a:rPr lang="en-US" sz="2300" dirty="0">
                <a:solidFill>
                  <a:schemeClr val="tx1"/>
                </a:solidFill>
              </a:rPr>
              <a:t> </a:t>
            </a:r>
            <a:r>
              <a:rPr lang="en-US" sz="2300" dirty="0" err="1">
                <a:solidFill>
                  <a:schemeClr val="tx1"/>
                </a:solidFill>
              </a:rPr>
              <a:t>nữ</a:t>
            </a:r>
            <a:endParaRPr lang="en-US" sz="2300" dirty="0">
              <a:solidFill>
                <a:schemeClr val="tx1"/>
              </a:solidFill>
            </a:endParaRPr>
          </a:p>
        </p:txBody>
      </p:sp>
      <p:sp>
        <p:nvSpPr>
          <p:cNvPr id="30" name="Rounded Rectangle 29">
            <a:extLst>
              <a:ext uri="{FF2B5EF4-FFF2-40B4-BE49-F238E27FC236}">
                <a16:creationId xmlns:a16="http://schemas.microsoft.com/office/drawing/2014/main" id="{69DD78F0-6E51-F641-93E6-08B867B7370C}"/>
              </a:ext>
            </a:extLst>
          </p:cNvPr>
          <p:cNvSpPr/>
          <p:nvPr/>
        </p:nvSpPr>
        <p:spPr>
          <a:xfrm>
            <a:off x="5198796" y="2858388"/>
            <a:ext cx="2265174" cy="830164"/>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Thị</a:t>
            </a:r>
            <a:r>
              <a:rPr lang="en-US" sz="2300" b="1" dirty="0">
                <a:solidFill>
                  <a:srgbClr val="002060"/>
                </a:solidFill>
              </a:rPr>
              <a:t> </a:t>
            </a:r>
            <a:r>
              <a:rPr lang="en-US" sz="2300" b="1" dirty="0" err="1">
                <a:solidFill>
                  <a:srgbClr val="002060"/>
                </a:solidFill>
              </a:rPr>
              <a:t>tộc</a:t>
            </a:r>
            <a:endParaRPr lang="en-US" sz="2300" b="1" dirty="0">
              <a:solidFill>
                <a:srgbClr val="002060"/>
              </a:solidFill>
            </a:endParaRPr>
          </a:p>
        </p:txBody>
      </p:sp>
      <p:sp>
        <p:nvSpPr>
          <p:cNvPr id="31" name="Rounded Rectangle 30">
            <a:extLst>
              <a:ext uri="{FF2B5EF4-FFF2-40B4-BE49-F238E27FC236}">
                <a16:creationId xmlns:a16="http://schemas.microsoft.com/office/drawing/2014/main" id="{77F2D0B6-5AC4-1242-AF2E-0D358FB69F18}"/>
              </a:ext>
            </a:extLst>
          </p:cNvPr>
          <p:cNvSpPr/>
          <p:nvPr/>
        </p:nvSpPr>
        <p:spPr>
          <a:xfrm>
            <a:off x="8817428" y="2937324"/>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Bộ</a:t>
            </a:r>
            <a:r>
              <a:rPr lang="en-US" sz="2300" b="1" dirty="0">
                <a:solidFill>
                  <a:srgbClr val="002060"/>
                </a:solidFill>
              </a:rPr>
              <a:t> </a:t>
            </a:r>
            <a:r>
              <a:rPr lang="en-US" sz="2300" b="1" dirty="0" err="1">
                <a:solidFill>
                  <a:srgbClr val="002060"/>
                </a:solidFill>
              </a:rPr>
              <a:t>lạc</a:t>
            </a:r>
            <a:endParaRPr lang="en-US" sz="2300" b="1" dirty="0">
              <a:solidFill>
                <a:srgbClr val="002060"/>
              </a:solidFill>
            </a:endParaRPr>
          </a:p>
        </p:txBody>
      </p:sp>
      <p:sp>
        <p:nvSpPr>
          <p:cNvPr id="33" name="Rounded Rectangle 32">
            <a:extLst>
              <a:ext uri="{FF2B5EF4-FFF2-40B4-BE49-F238E27FC236}">
                <a16:creationId xmlns:a16="http://schemas.microsoft.com/office/drawing/2014/main" id="{D9EA3231-0D4F-4D42-8D58-5F2AAA22B0FD}"/>
              </a:ext>
            </a:extLst>
          </p:cNvPr>
          <p:cNvSpPr/>
          <p:nvPr/>
        </p:nvSpPr>
        <p:spPr>
          <a:xfrm>
            <a:off x="4905828" y="422910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300" dirty="0" err="1">
                <a:solidFill>
                  <a:schemeClr val="tx1"/>
                </a:solidFill>
              </a:rPr>
              <a:t>Vài</a:t>
            </a:r>
            <a:r>
              <a:rPr lang="en-US" sz="2300" dirty="0">
                <a:solidFill>
                  <a:schemeClr val="tx1"/>
                </a:solidFill>
              </a:rPr>
              <a:t> </a:t>
            </a:r>
            <a:r>
              <a:rPr lang="en-US" sz="2300" dirty="0" err="1">
                <a:solidFill>
                  <a:schemeClr val="tx1"/>
                </a:solidFill>
              </a:rPr>
              <a:t>chục</a:t>
            </a:r>
            <a:r>
              <a:rPr lang="en-US" sz="2300" dirty="0">
                <a:solidFill>
                  <a:schemeClr val="tx1"/>
                </a:solidFill>
              </a:rPr>
              <a:t> </a:t>
            </a:r>
            <a:r>
              <a:rPr lang="en-US" sz="2300" dirty="0" err="1">
                <a:solidFill>
                  <a:schemeClr val="tx1"/>
                </a:solidFill>
              </a:rPr>
              <a:t>gia</a:t>
            </a:r>
            <a:r>
              <a:rPr lang="en-US" sz="2300" dirty="0">
                <a:solidFill>
                  <a:schemeClr val="tx1"/>
                </a:solidFill>
              </a:rPr>
              <a:t> </a:t>
            </a:r>
            <a:r>
              <a:rPr lang="en-US" sz="2300" dirty="0" err="1">
                <a:solidFill>
                  <a:schemeClr val="tx1"/>
                </a:solidFill>
              </a:rPr>
              <a:t>đình</a:t>
            </a:r>
            <a:r>
              <a:rPr lang="en-US" sz="2300" dirty="0">
                <a:solidFill>
                  <a:schemeClr val="tx1"/>
                </a:solidFill>
              </a:rPr>
              <a:t> </a:t>
            </a:r>
            <a:r>
              <a:rPr lang="en-US" sz="2300" dirty="0" err="1">
                <a:solidFill>
                  <a:schemeClr val="tx1"/>
                </a:solidFill>
              </a:rPr>
              <a:t>có</a:t>
            </a:r>
            <a:r>
              <a:rPr lang="en-US" sz="2300" dirty="0">
                <a:solidFill>
                  <a:schemeClr val="tx1"/>
                </a:solidFill>
              </a:rPr>
              <a:t> </a:t>
            </a:r>
            <a:r>
              <a:rPr lang="en-US" sz="2300" dirty="0" err="1">
                <a:solidFill>
                  <a:schemeClr val="tx1"/>
                </a:solidFill>
              </a:rPr>
              <a:t>quan</a:t>
            </a:r>
            <a:r>
              <a:rPr lang="en-US" sz="2300" dirty="0">
                <a:solidFill>
                  <a:schemeClr val="tx1"/>
                </a:solidFill>
              </a:rPr>
              <a:t> </a:t>
            </a:r>
            <a:r>
              <a:rPr lang="en-US" sz="2300" dirty="0" err="1">
                <a:solidFill>
                  <a:schemeClr val="tx1"/>
                </a:solidFill>
              </a:rPr>
              <a:t>hệ</a:t>
            </a:r>
            <a:r>
              <a:rPr lang="en-US" sz="2300" dirty="0">
                <a:solidFill>
                  <a:schemeClr val="tx1"/>
                </a:solidFill>
              </a:rPr>
              <a:t> </a:t>
            </a:r>
            <a:r>
              <a:rPr lang="en-US" sz="2300" dirty="0" err="1">
                <a:solidFill>
                  <a:schemeClr val="tx1"/>
                </a:solidFill>
              </a:rPr>
              <a:t>huyết</a:t>
            </a:r>
            <a:r>
              <a:rPr lang="en-US" sz="2300" dirty="0">
                <a:solidFill>
                  <a:schemeClr val="tx1"/>
                </a:solidFill>
              </a:rPr>
              <a:t> </a:t>
            </a:r>
            <a:r>
              <a:rPr lang="en-US" sz="2300" dirty="0" err="1">
                <a:solidFill>
                  <a:schemeClr val="tx1"/>
                </a:solidFill>
              </a:rPr>
              <a:t>thống</a:t>
            </a:r>
            <a:endParaRPr lang="en-US" sz="2300" dirty="0">
              <a:solidFill>
                <a:schemeClr val="tx1"/>
              </a:solidFill>
            </a:endParaRPr>
          </a:p>
          <a:p>
            <a:pPr marL="285750" indent="-285750">
              <a:buFont typeface="Arial" panose="020B0604020202020204" pitchFamily="34" charset="0"/>
              <a:buChar char="•"/>
            </a:pPr>
            <a:r>
              <a:rPr lang="en-US" sz="2300" dirty="0" err="1">
                <a:solidFill>
                  <a:schemeClr val="tx1"/>
                </a:solidFill>
              </a:rPr>
              <a:t>Đứng</a:t>
            </a:r>
            <a:r>
              <a:rPr lang="en-US" sz="2300" dirty="0">
                <a:solidFill>
                  <a:schemeClr val="tx1"/>
                </a:solidFill>
              </a:rPr>
              <a:t> </a:t>
            </a:r>
            <a:r>
              <a:rPr lang="en-US" sz="2300" dirty="0" err="1">
                <a:solidFill>
                  <a:schemeClr val="tx1"/>
                </a:solidFill>
              </a:rPr>
              <a:t>đầu</a:t>
            </a:r>
            <a:r>
              <a:rPr lang="en-US" sz="2300" dirty="0">
                <a:solidFill>
                  <a:schemeClr val="tx1"/>
                </a:solidFill>
              </a:rPr>
              <a:t> </a:t>
            </a:r>
            <a:r>
              <a:rPr lang="en-US" sz="2300" dirty="0" err="1">
                <a:solidFill>
                  <a:schemeClr val="tx1"/>
                </a:solidFill>
              </a:rPr>
              <a:t>là</a:t>
            </a:r>
            <a:r>
              <a:rPr lang="en-US" sz="2300" dirty="0">
                <a:solidFill>
                  <a:schemeClr val="tx1"/>
                </a:solidFill>
              </a:rPr>
              <a:t> </a:t>
            </a:r>
            <a:r>
              <a:rPr lang="en-US" sz="2300" dirty="0" err="1">
                <a:solidFill>
                  <a:schemeClr val="tx1"/>
                </a:solidFill>
              </a:rPr>
              <a:t>Tộc</a:t>
            </a:r>
            <a:r>
              <a:rPr lang="en-US" sz="2300" dirty="0">
                <a:solidFill>
                  <a:schemeClr val="tx1"/>
                </a:solidFill>
              </a:rPr>
              <a:t> </a:t>
            </a:r>
            <a:r>
              <a:rPr lang="en-US" sz="2300" dirty="0" err="1">
                <a:solidFill>
                  <a:schemeClr val="tx1"/>
                </a:solidFill>
              </a:rPr>
              <a:t>trưởng</a:t>
            </a:r>
            <a:endParaRPr lang="en-US" sz="2300" dirty="0">
              <a:solidFill>
                <a:schemeClr val="tx1"/>
              </a:solidFill>
            </a:endParaRPr>
          </a:p>
        </p:txBody>
      </p:sp>
      <p:sp>
        <p:nvSpPr>
          <p:cNvPr id="35" name="Rounded Rectangle 34">
            <a:extLst>
              <a:ext uri="{FF2B5EF4-FFF2-40B4-BE49-F238E27FC236}">
                <a16:creationId xmlns:a16="http://schemas.microsoft.com/office/drawing/2014/main" id="{3816E5BD-17A8-F848-9C7D-D43239E356F5}"/>
              </a:ext>
            </a:extLst>
          </p:cNvPr>
          <p:cNvSpPr/>
          <p:nvPr/>
        </p:nvSpPr>
        <p:spPr>
          <a:xfrm>
            <a:off x="8656824" y="4237850"/>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300" dirty="0" err="1">
                <a:solidFill>
                  <a:schemeClr val="tx1"/>
                </a:solidFill>
              </a:rPr>
              <a:t>Nhiều</a:t>
            </a:r>
            <a:r>
              <a:rPr lang="en-US" sz="2300" dirty="0">
                <a:solidFill>
                  <a:schemeClr val="tx1"/>
                </a:solidFill>
              </a:rPr>
              <a:t> </a:t>
            </a:r>
            <a:r>
              <a:rPr lang="en-US" sz="2300" dirty="0" err="1">
                <a:solidFill>
                  <a:schemeClr val="tx1"/>
                </a:solidFill>
              </a:rPr>
              <a:t>thị</a:t>
            </a:r>
            <a:r>
              <a:rPr lang="en-US" sz="2300" dirty="0">
                <a:solidFill>
                  <a:schemeClr val="tx1"/>
                </a:solidFill>
              </a:rPr>
              <a:t> </a:t>
            </a:r>
            <a:r>
              <a:rPr lang="en-US" sz="2300" dirty="0" err="1">
                <a:solidFill>
                  <a:schemeClr val="tx1"/>
                </a:solidFill>
              </a:rPr>
              <a:t>tộc</a:t>
            </a:r>
            <a:r>
              <a:rPr lang="en-US" sz="2300" dirty="0">
                <a:solidFill>
                  <a:schemeClr val="tx1"/>
                </a:solidFill>
              </a:rPr>
              <a:t> </a:t>
            </a:r>
            <a:r>
              <a:rPr lang="en-US" sz="2300" dirty="0" err="1">
                <a:solidFill>
                  <a:schemeClr val="tx1"/>
                </a:solidFill>
              </a:rPr>
              <a:t>cư</a:t>
            </a:r>
            <a:r>
              <a:rPr lang="en-US" sz="2300" dirty="0">
                <a:solidFill>
                  <a:schemeClr val="tx1"/>
                </a:solidFill>
              </a:rPr>
              <a:t> </a:t>
            </a:r>
            <a:r>
              <a:rPr lang="en-US" sz="2300" dirty="0" err="1">
                <a:solidFill>
                  <a:schemeClr val="tx1"/>
                </a:solidFill>
              </a:rPr>
              <a:t>trú</a:t>
            </a:r>
            <a:r>
              <a:rPr lang="en-US" sz="2300" dirty="0">
                <a:solidFill>
                  <a:schemeClr val="tx1"/>
                </a:solidFill>
              </a:rPr>
              <a:t> </a:t>
            </a:r>
            <a:r>
              <a:rPr lang="en-US" sz="2300" dirty="0" err="1">
                <a:solidFill>
                  <a:schemeClr val="tx1"/>
                </a:solidFill>
              </a:rPr>
              <a:t>trên</a:t>
            </a:r>
            <a:r>
              <a:rPr lang="en-US" sz="2300" dirty="0">
                <a:solidFill>
                  <a:schemeClr val="tx1"/>
                </a:solidFill>
              </a:rPr>
              <a:t> </a:t>
            </a:r>
            <a:r>
              <a:rPr lang="en-US" sz="2300" dirty="0" err="1">
                <a:solidFill>
                  <a:schemeClr val="tx1"/>
                </a:solidFill>
              </a:rPr>
              <a:t>cùng</a:t>
            </a:r>
            <a:r>
              <a:rPr lang="en-US" sz="2300" dirty="0">
                <a:solidFill>
                  <a:schemeClr val="tx1"/>
                </a:solidFill>
              </a:rPr>
              <a:t> </a:t>
            </a:r>
            <a:r>
              <a:rPr lang="en-US" sz="2300" dirty="0" err="1">
                <a:solidFill>
                  <a:schemeClr val="tx1"/>
                </a:solidFill>
              </a:rPr>
              <a:t>một</a:t>
            </a:r>
            <a:r>
              <a:rPr lang="en-US" sz="2300" dirty="0">
                <a:solidFill>
                  <a:schemeClr val="tx1"/>
                </a:solidFill>
              </a:rPr>
              <a:t> </a:t>
            </a:r>
            <a:r>
              <a:rPr lang="en-US" sz="2300" dirty="0" err="1">
                <a:solidFill>
                  <a:schemeClr val="tx1"/>
                </a:solidFill>
              </a:rPr>
              <a:t>địa</a:t>
            </a:r>
            <a:r>
              <a:rPr lang="en-US" sz="2300" dirty="0">
                <a:solidFill>
                  <a:schemeClr val="tx1"/>
                </a:solidFill>
              </a:rPr>
              <a:t> </a:t>
            </a:r>
            <a:r>
              <a:rPr lang="en-US" sz="2300" dirty="0" err="1">
                <a:solidFill>
                  <a:schemeClr val="tx1"/>
                </a:solidFill>
              </a:rPr>
              <a:t>bàn</a:t>
            </a:r>
            <a:endParaRPr lang="en-US" sz="2300" dirty="0">
              <a:solidFill>
                <a:schemeClr val="tx1"/>
              </a:solidFill>
            </a:endParaRPr>
          </a:p>
          <a:p>
            <a:pPr marL="285750" indent="-285750">
              <a:buFont typeface="Arial" panose="020B0604020202020204" pitchFamily="34" charset="0"/>
              <a:buChar char="•"/>
            </a:pPr>
            <a:r>
              <a:rPr lang="en-US" sz="2300" dirty="0" err="1">
                <a:solidFill>
                  <a:schemeClr val="tx1"/>
                </a:solidFill>
              </a:rPr>
              <a:t>Đứng</a:t>
            </a:r>
            <a:r>
              <a:rPr lang="en-US" sz="2300" dirty="0">
                <a:solidFill>
                  <a:schemeClr val="tx1"/>
                </a:solidFill>
              </a:rPr>
              <a:t> </a:t>
            </a:r>
            <a:r>
              <a:rPr lang="en-US" sz="2300" dirty="0" err="1">
                <a:solidFill>
                  <a:schemeClr val="tx1"/>
                </a:solidFill>
              </a:rPr>
              <a:t>đầu</a:t>
            </a:r>
            <a:r>
              <a:rPr lang="en-US" sz="2300" dirty="0">
                <a:solidFill>
                  <a:schemeClr val="tx1"/>
                </a:solidFill>
              </a:rPr>
              <a:t> </a:t>
            </a:r>
            <a:r>
              <a:rPr lang="en-US" sz="2300" dirty="0" err="1">
                <a:solidFill>
                  <a:schemeClr val="tx1"/>
                </a:solidFill>
              </a:rPr>
              <a:t>là</a:t>
            </a:r>
            <a:r>
              <a:rPr lang="en-US" sz="2300" dirty="0">
                <a:solidFill>
                  <a:schemeClr val="tx1"/>
                </a:solidFill>
              </a:rPr>
              <a:t> </a:t>
            </a:r>
            <a:r>
              <a:rPr lang="en-US" sz="2300" dirty="0" err="1">
                <a:solidFill>
                  <a:schemeClr val="tx1"/>
                </a:solidFill>
              </a:rPr>
              <a:t>một</a:t>
            </a:r>
            <a:r>
              <a:rPr lang="en-US" sz="2300" dirty="0">
                <a:solidFill>
                  <a:schemeClr val="tx1"/>
                </a:solidFill>
              </a:rPr>
              <a:t> </a:t>
            </a:r>
            <a:r>
              <a:rPr lang="en-US" sz="2300" dirty="0" err="1">
                <a:solidFill>
                  <a:schemeClr val="tx1"/>
                </a:solidFill>
              </a:rPr>
              <a:t>tù</a:t>
            </a:r>
            <a:r>
              <a:rPr lang="en-US" sz="2300" dirty="0">
                <a:solidFill>
                  <a:schemeClr val="tx1"/>
                </a:solidFill>
              </a:rPr>
              <a:t> </a:t>
            </a:r>
            <a:r>
              <a:rPr lang="en-US" sz="2300" dirty="0" err="1">
                <a:solidFill>
                  <a:schemeClr val="tx1"/>
                </a:solidFill>
              </a:rPr>
              <a:t>trưởng</a:t>
            </a:r>
            <a:endParaRPr lang="en-US" sz="2300" dirty="0">
              <a:solidFill>
                <a:schemeClr val="tx1"/>
              </a:solidFill>
            </a:endParaRPr>
          </a:p>
        </p:txBody>
      </p:sp>
    </p:spTree>
    <p:extLst>
      <p:ext uri="{BB962C8B-B14F-4D97-AF65-F5344CB8AC3E}">
        <p14:creationId xmlns:p14="http://schemas.microsoft.com/office/powerpoint/2010/main" val="97651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heckerboard(across)">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linds(horizontal)">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P spid="31" grpId="0" animBg="1"/>
      <p:bldP spid="33"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đơn giản đẹp">
            <a:extLst>
              <a:ext uri="{FF2B5EF4-FFF2-40B4-BE49-F238E27FC236}">
                <a16:creationId xmlns:a16="http://schemas.microsoft.com/office/drawing/2014/main" id="{2201BBCC-EB35-C64E-928C-8ACC14AD6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180"/>
            <a:ext cx="12191999" cy="75218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A9DEF7B-68AB-D94F-8C0A-53FDB2410094}"/>
              </a:ext>
            </a:extLst>
          </p:cNvPr>
          <p:cNvSpPr/>
          <p:nvPr/>
        </p:nvSpPr>
        <p:spPr>
          <a:xfrm>
            <a:off x="3713226" y="0"/>
            <a:ext cx="5344668" cy="523220"/>
          </a:xfrm>
          <a:prstGeom prst="rect">
            <a:avLst/>
          </a:prstGeom>
        </p:spPr>
        <p:txBody>
          <a:bodyPr wrap="none">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5. XÃ HỘI NGUYÊN THUỶ</a:t>
            </a:r>
          </a:p>
        </p:txBody>
      </p:sp>
      <p:sp>
        <p:nvSpPr>
          <p:cNvPr id="4" name="Rectangle 3">
            <a:extLst>
              <a:ext uri="{FF2B5EF4-FFF2-40B4-BE49-F238E27FC236}">
                <a16:creationId xmlns:a16="http://schemas.microsoft.com/office/drawing/2014/main" id="{A36044A8-0A70-A843-82BF-1A2E94FEF696}"/>
              </a:ext>
            </a:extLst>
          </p:cNvPr>
          <p:cNvSpPr/>
          <p:nvPr/>
        </p:nvSpPr>
        <p:spPr>
          <a:xfrm>
            <a:off x="2118360" y="623232"/>
            <a:ext cx="8534400" cy="417871"/>
          </a:xfrm>
          <a:prstGeom prst="rect">
            <a:avLst/>
          </a:prstGeom>
        </p:spPr>
        <p:txBody>
          <a:bodyPr wrap="square">
            <a:spAutoFit/>
          </a:bodyPr>
          <a:lstStyle/>
          <a:p>
            <a:pPr algn="just">
              <a:lnSpc>
                <a:spcPct val="115000"/>
              </a:lnSpc>
            </a:pPr>
            <a:r>
              <a:rPr lang="en-VN" b="1" dirty="0">
                <a:solidFill>
                  <a:srgbClr val="FF0000"/>
                </a:solidFill>
                <a:latin typeface="Times New Roman" panose="02020603050405020304" pitchFamily="18" charset="0"/>
                <a:ea typeface="Times New Roman" panose="02020603050405020304" pitchFamily="18" charset="0"/>
              </a:rPr>
              <a:t>I</a:t>
            </a:r>
            <a:r>
              <a:rPr lang="en-VN" sz="2000" b="1" dirty="0">
                <a:solidFill>
                  <a:srgbClr val="FF0000"/>
                </a:solidFill>
                <a:latin typeface="Times New Roman" panose="02020603050405020304" pitchFamily="18" charset="0"/>
                <a:ea typeface="Times New Roman" panose="02020603050405020304" pitchFamily="18" charset="0"/>
              </a:rPr>
              <a:t>. CÁC GIAI ĐOẠN TIẾN TRIỂN CỦA XÃ HỘI NGUYÊN THUỶ </a:t>
            </a:r>
            <a:endParaRPr lang="en-VN" sz="2000" dirty="0">
              <a:effectLst/>
              <a:latin typeface="Times New Roman" panose="02020603050405020304" pitchFamily="18" charset="0"/>
              <a:ea typeface="Times New Roman" panose="02020603050405020304" pitchFamily="18" charset="0"/>
            </a:endParaRPr>
          </a:p>
        </p:txBody>
      </p:sp>
      <p:pic>
        <p:nvPicPr>
          <p:cNvPr id="8"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198DD175-2B3F-DB4C-897F-C70BF174B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492" y="6659824"/>
            <a:ext cx="1813560" cy="1234440"/>
          </a:xfrm>
          <a:prstGeom prst="rect">
            <a:avLst/>
          </a:prstGeom>
          <a:noFill/>
          <a:extLst>
            <a:ext uri="{909E8E84-426E-40DD-AFC4-6F175D3DCCD1}">
              <a14:hiddenFill xmlns:a14="http://schemas.microsoft.com/office/drawing/2010/main">
                <a:solidFill>
                  <a:srgbClr val="FFFFFF"/>
                </a:solidFill>
              </a14:hiddenFill>
            </a:ext>
          </a:extLst>
        </p:spPr>
      </p:pic>
      <p:sp>
        <p:nvSpPr>
          <p:cNvPr id="16" name="Cloud Callout 15">
            <a:extLst>
              <a:ext uri="{FF2B5EF4-FFF2-40B4-BE49-F238E27FC236}">
                <a16:creationId xmlns:a16="http://schemas.microsoft.com/office/drawing/2014/main" id="{073323AF-1DB4-544A-8DF5-66F51236CF99}"/>
              </a:ext>
            </a:extLst>
          </p:cNvPr>
          <p:cNvSpPr/>
          <p:nvPr/>
        </p:nvSpPr>
        <p:spPr>
          <a:xfrm>
            <a:off x="6529628" y="1099666"/>
            <a:ext cx="6851277" cy="3458911"/>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457200" indent="-457200" algn="just">
              <a:buFont typeface="+mj-lt"/>
              <a:buAutoNum type="arabicPeriod"/>
            </a:pPr>
            <a:r>
              <a:rPr lang="en-AU" sz="2400" dirty="0" err="1">
                <a:latin typeface="Times New Roman" panose="02020603050405020304" pitchFamily="18" charset="0"/>
                <a:ea typeface="Calibri" panose="020F0502020204030204" pitchFamily="34" charset="0"/>
                <a:cs typeface="Times New Roman" panose="02020603050405020304" pitchFamily="18" charset="0"/>
              </a:rPr>
              <a:t>Dựa</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vào</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sơ</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vừa</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vẽ</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minh</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họa</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hãy</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đưa</a:t>
            </a:r>
            <a:r>
              <a:rPr lang="en-AU" sz="2400" dirty="0">
                <a:latin typeface="Times New Roman" panose="02020603050405020304" pitchFamily="18" charset="0"/>
                <a:ea typeface="Calibri" panose="020F0502020204030204" pitchFamily="34" charset="0"/>
                <a:cs typeface="Times New Roman" panose="02020603050405020304" pitchFamily="18" charset="0"/>
              </a:rPr>
              <a:t> ra </a:t>
            </a:r>
            <a:r>
              <a:rPr lang="en-AU"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nghĩa</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em</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AU"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AU" sz="2400" dirty="0">
                <a:latin typeface="Times New Roman" panose="02020603050405020304" pitchFamily="18" charset="0"/>
                <a:ea typeface="Calibri" panose="020F0502020204030204" pitchFamily="34" charset="0"/>
                <a:cs typeface="Times New Roman" panose="02020603050405020304" pitchFamily="18" charset="0"/>
              </a:rPr>
              <a:t>               - </a:t>
            </a:r>
            <a:r>
              <a:rPr lang="en-AU" sz="2400" dirty="0" err="1">
                <a:latin typeface="Times New Roman" panose="02020603050405020304" pitchFamily="18" charset="0"/>
                <a:ea typeface="Calibri" panose="020F0502020204030204" pitchFamily="34" charset="0"/>
                <a:cs typeface="Times New Roman" panose="02020603050405020304" pitchFamily="18" charset="0"/>
              </a:rPr>
              <a:t>Bầy</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nguyên</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thủy</a:t>
            </a:r>
            <a:endParaRPr lang="en-AU"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en-AU" sz="2400" dirty="0">
                <a:latin typeface="Times New Roman" panose="02020603050405020304" pitchFamily="18" charset="0"/>
                <a:ea typeface="Calibri" panose="020F0502020204030204" pitchFamily="34" charset="0"/>
                <a:cs typeface="Times New Roman" panose="02020603050405020304" pitchFamily="18" charset="0"/>
              </a:rPr>
              <a:t>           - </a:t>
            </a:r>
            <a:r>
              <a:rPr lang="en-AU" sz="2400" dirty="0" err="1">
                <a:latin typeface="Times New Roman" panose="02020603050405020304" pitchFamily="18" charset="0"/>
                <a:ea typeface="Calibri" panose="020F0502020204030204" pitchFamily="34" charset="0"/>
                <a:cs typeface="Times New Roman" panose="02020603050405020304" pitchFamily="18" charset="0"/>
              </a:rPr>
              <a:t>Thị</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tộc</a:t>
            </a:r>
            <a:endParaRPr lang="en-AU"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en-AU" sz="2400" dirty="0">
                <a:latin typeface="Times New Roman" panose="02020603050405020304" pitchFamily="18" charset="0"/>
                <a:ea typeface="Calibri" panose="020F0502020204030204" pitchFamily="34" charset="0"/>
                <a:cs typeface="Times New Roman" panose="02020603050405020304" pitchFamily="18" charset="0"/>
              </a:rPr>
              <a:t>            - </a:t>
            </a:r>
            <a:r>
              <a:rPr lang="en-AU" sz="2400" dirty="0" err="1">
                <a:latin typeface="Times New Roman" panose="02020603050405020304" pitchFamily="18" charset="0"/>
                <a:ea typeface="Calibri" panose="020F0502020204030204" pitchFamily="34" charset="0"/>
                <a:cs typeface="Times New Roman" panose="02020603050405020304" pitchFamily="18" charset="0"/>
              </a:rPr>
              <a:t>Bộ</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r>
              <a:rPr lang="en-AU" sz="2400" dirty="0" err="1">
                <a:latin typeface="Times New Roman" panose="02020603050405020304" pitchFamily="18" charset="0"/>
                <a:ea typeface="Calibri" panose="020F0502020204030204" pitchFamily="34" charset="0"/>
                <a:cs typeface="Times New Roman" panose="02020603050405020304" pitchFamily="18" charset="0"/>
              </a:rPr>
              <a:t>lạc</a:t>
            </a:r>
            <a:endParaRPr lang="en-VN" sz="2400" dirty="0">
              <a:latin typeface="Times New Roman" panose="02020603050405020304" pitchFamily="18" charset="0"/>
              <a:cs typeface="Times New Roman" panose="02020603050405020304" pitchFamily="18" charset="0"/>
            </a:endParaRPr>
          </a:p>
        </p:txBody>
      </p:sp>
      <p:sp>
        <p:nvSpPr>
          <p:cNvPr id="19" name="Cloud Callout 18">
            <a:extLst>
              <a:ext uri="{FF2B5EF4-FFF2-40B4-BE49-F238E27FC236}">
                <a16:creationId xmlns:a16="http://schemas.microsoft.com/office/drawing/2014/main" id="{FF7BE46C-A246-4848-881B-143A6D655E6A}"/>
              </a:ext>
            </a:extLst>
          </p:cNvPr>
          <p:cNvSpPr/>
          <p:nvPr/>
        </p:nvSpPr>
        <p:spPr>
          <a:xfrm>
            <a:off x="6801091" y="1099665"/>
            <a:ext cx="6851277" cy="3458911"/>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lnSpc>
                <a:spcPct val="114000"/>
              </a:lnSpc>
            </a:pPr>
            <a:r>
              <a:rPr lang="en-AU" sz="2400" dirty="0" err="1">
                <a:solidFill>
                  <a:srgbClr val="002060"/>
                </a:solidFill>
                <a:latin typeface="Times New Roman" panose="02020603050405020304" pitchFamily="18" charset="0"/>
                <a:cs typeface="Times New Roman" panose="02020603050405020304" pitchFamily="18" charset="0"/>
              </a:rPr>
              <a:t>Vì</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sao</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trong</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bầy</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người</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nguyên</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thủy</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thị</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tộc</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bộ</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lạc</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đều</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phải</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có</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người</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đứng</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đầu</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phân</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công</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công</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việc</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mọi</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thành</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viên</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bắt</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buộc</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phải</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hợp</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tác</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với</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err="1">
                <a:solidFill>
                  <a:srgbClr val="002060"/>
                </a:solidFill>
                <a:latin typeface="Times New Roman" panose="02020603050405020304" pitchFamily="18" charset="0"/>
                <a:cs typeface="Times New Roman" panose="02020603050405020304" pitchFamily="18" charset="0"/>
              </a:rPr>
              <a:t>nhau</a:t>
            </a:r>
            <a:r>
              <a:rPr lang="en-AU" sz="2400" dirty="0">
                <a:solidFill>
                  <a:srgbClr val="002060"/>
                </a:solidFill>
                <a:latin typeface="Times New Roman" panose="02020603050405020304" pitchFamily="18" charset="0"/>
                <a:cs typeface="Times New Roman" panose="02020603050405020304" pitchFamily="18" charset="0"/>
              </a:rPr>
              <a:t>? </a:t>
            </a:r>
            <a:endParaRPr lang="en-US" sz="2400" dirty="0">
              <a:solidFill>
                <a:srgbClr val="00206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n-VN" sz="2400" dirty="0">
              <a:latin typeface="Times New Roman" panose="02020603050405020304" pitchFamily="18" charset="0"/>
              <a:cs typeface="Times New Roman" panose="02020603050405020304" pitchFamily="18" charset="0"/>
            </a:endParaRPr>
          </a:p>
        </p:txBody>
      </p:sp>
      <p:pic>
        <p:nvPicPr>
          <p:cNvPr id="20"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7BA840DA-3F17-F24C-8458-E3E4F800B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5317880"/>
            <a:ext cx="181356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6E4792B-8C70-D24C-831B-1B0B96BC2DC7}"/>
              </a:ext>
            </a:extLst>
          </p:cNvPr>
          <p:cNvPicPr>
            <a:picLocks noChangeAspect="1"/>
          </p:cNvPicPr>
          <p:nvPr/>
        </p:nvPicPr>
        <p:blipFill>
          <a:blip r:embed="rId4"/>
          <a:stretch>
            <a:fillRect/>
          </a:stretch>
        </p:blipFill>
        <p:spPr>
          <a:xfrm>
            <a:off x="326264" y="1398404"/>
            <a:ext cx="7475275" cy="5232400"/>
          </a:xfrm>
          <a:prstGeom prst="rect">
            <a:avLst/>
          </a:prstGeom>
        </p:spPr>
      </p:pic>
    </p:spTree>
    <p:extLst>
      <p:ext uri="{BB962C8B-B14F-4D97-AF65-F5344CB8AC3E}">
        <p14:creationId xmlns:p14="http://schemas.microsoft.com/office/powerpoint/2010/main" val="301275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a16="http://schemas.microsoft.com/office/drawing/2014/main" id="{5D4C0509-10E2-904C-B214-03BF1F5D7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A0DAFC7-8C69-014A-81A9-3AE489411795}"/>
              </a:ext>
            </a:extLst>
          </p:cNvPr>
          <p:cNvSpPr/>
          <p:nvPr/>
        </p:nvSpPr>
        <p:spPr>
          <a:xfrm>
            <a:off x="3560826" y="112991"/>
            <a:ext cx="5344668" cy="523220"/>
          </a:xfrm>
          <a:prstGeom prst="rect">
            <a:avLst/>
          </a:prstGeom>
        </p:spPr>
        <p:txBody>
          <a:bodyPr wrap="none">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5. XÃ HỘI NGUYÊN THUỶ</a:t>
            </a:r>
          </a:p>
        </p:txBody>
      </p:sp>
      <p:sp>
        <p:nvSpPr>
          <p:cNvPr id="6" name="Rectangle 5">
            <a:extLst>
              <a:ext uri="{FF2B5EF4-FFF2-40B4-BE49-F238E27FC236}">
                <a16:creationId xmlns:a16="http://schemas.microsoft.com/office/drawing/2014/main" id="{B324725D-EAF6-6244-B7AE-9454C16F88A1}"/>
              </a:ext>
            </a:extLst>
          </p:cNvPr>
          <p:cNvSpPr/>
          <p:nvPr/>
        </p:nvSpPr>
        <p:spPr>
          <a:xfrm>
            <a:off x="1626988" y="625737"/>
            <a:ext cx="9040936" cy="369332"/>
          </a:xfrm>
          <a:prstGeom prst="rect">
            <a:avLst/>
          </a:prstGeom>
        </p:spPr>
        <p:txBody>
          <a:bodyPr wrap="square">
            <a:spAutoFit/>
          </a:bodyPr>
          <a:lstStyle/>
          <a:p>
            <a:r>
              <a:rPr lang="en-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a:t>
            </a:r>
            <a:r>
              <a:rPr lang="en-VN" b="1" dirty="0">
                <a:solidFill>
                  <a:srgbClr val="FF0000"/>
                </a:solidFill>
                <a:latin typeface="Times New Roman" panose="02020603050405020304" pitchFamily="18" charset="0"/>
                <a:cs typeface="Times New Roman" panose="02020603050405020304" pitchFamily="18" charset="0"/>
              </a:rPr>
              <a:t>I ĐỜI SỐNG </a:t>
            </a:r>
            <a:r>
              <a:rPr lang="vi-VN" b="1" dirty="0">
                <a:solidFill>
                  <a:srgbClr val="FF0000"/>
                </a:solidFill>
                <a:latin typeface="Times New Roman" panose="02020603050405020304" pitchFamily="18" charset="0"/>
                <a:cs typeface="Times New Roman" panose="02020603050405020304" pitchFamily="18" charset="0"/>
              </a:rPr>
              <a:t> VẬT CHẤT  </a:t>
            </a:r>
            <a:r>
              <a:rPr lang="en-VN" b="1" dirty="0">
                <a:solidFill>
                  <a:srgbClr val="FF0000"/>
                </a:solidFill>
                <a:latin typeface="Times New Roman" panose="02020603050405020304" pitchFamily="18" charset="0"/>
                <a:cs typeface="Times New Roman" panose="02020603050405020304" pitchFamily="18" charset="0"/>
              </a:rPr>
              <a:t>CỦA NGƯỜI NGUYÊN THỦY</a:t>
            </a:r>
            <a:endParaRPr lang="en-VN" dirty="0">
              <a:solidFill>
                <a:srgbClr val="FF0000"/>
              </a:solidFill>
              <a:latin typeface="Times New Roman" panose="02020603050405020304" pitchFamily="18" charset="0"/>
              <a:cs typeface="Times New Roman" panose="02020603050405020304" pitchFamily="18" charset="0"/>
            </a:endParaRPr>
          </a:p>
        </p:txBody>
      </p:sp>
      <p:pic>
        <p:nvPicPr>
          <p:cNvPr id="8" name="irc_mi">
            <a:hlinkClick r:id="rId3"/>
            <a:extLst>
              <a:ext uri="{FF2B5EF4-FFF2-40B4-BE49-F238E27FC236}">
                <a16:creationId xmlns:a16="http://schemas.microsoft.com/office/drawing/2014/main" id="{5E950B69-7948-F04D-B974-75EB814F6250}"/>
              </a:ext>
            </a:extLst>
          </p:cNvPr>
          <p:cNvPicPr/>
          <p:nvPr/>
        </p:nvPicPr>
        <p:blipFill rotWithShape="1">
          <a:blip r:embed="rId4" cstate="print">
            <a:extLst>
              <a:ext uri="{28A0092B-C50C-407E-A947-70E740481C1C}">
                <a14:useLocalDpi xmlns:a14="http://schemas.microsoft.com/office/drawing/2010/main" val="0"/>
              </a:ext>
            </a:extLst>
          </a:blip>
          <a:srcRect l="3875" r="4376"/>
          <a:stretch/>
        </p:blipFill>
        <p:spPr bwMode="auto">
          <a:xfrm>
            <a:off x="575215" y="2043578"/>
            <a:ext cx="1955988" cy="1915696"/>
          </a:xfrm>
          <a:prstGeom prst="rect">
            <a:avLst/>
          </a:prstGeom>
          <a:noFill/>
          <a:ln>
            <a:noFill/>
          </a:ln>
        </p:spPr>
      </p:pic>
      <p:pic>
        <p:nvPicPr>
          <p:cNvPr id="9" name="Picture 8">
            <a:hlinkClick r:id="rId5"/>
            <a:extLst>
              <a:ext uri="{FF2B5EF4-FFF2-40B4-BE49-F238E27FC236}">
                <a16:creationId xmlns:a16="http://schemas.microsoft.com/office/drawing/2014/main" id="{74C62A5D-0B05-0448-AD99-AEFDDC2F8CD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043117" y="2087250"/>
            <a:ext cx="2247086" cy="1915696"/>
          </a:xfrm>
          <a:prstGeom prst="rect">
            <a:avLst/>
          </a:prstGeom>
          <a:noFill/>
          <a:ln>
            <a:noFill/>
          </a:ln>
        </p:spPr>
      </p:pic>
      <p:pic>
        <p:nvPicPr>
          <p:cNvPr id="10" name="Picture 9" descr="Mammoth hunter hut">
            <a:extLst>
              <a:ext uri="{FF2B5EF4-FFF2-40B4-BE49-F238E27FC236}">
                <a16:creationId xmlns:a16="http://schemas.microsoft.com/office/drawing/2014/main" id="{F9E0EF6D-EB8C-6C46-A85F-C5B883DEB151}"/>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407793" y="2131087"/>
            <a:ext cx="3272293" cy="1763530"/>
          </a:xfrm>
          <a:prstGeom prst="rect">
            <a:avLst/>
          </a:prstGeom>
          <a:noFill/>
          <a:ln>
            <a:noFill/>
          </a:ln>
        </p:spPr>
      </p:pic>
      <p:pic>
        <p:nvPicPr>
          <p:cNvPr id="11" name="irc_mi">
            <a:hlinkClick r:id="rId8"/>
            <a:extLst>
              <a:ext uri="{FF2B5EF4-FFF2-40B4-BE49-F238E27FC236}">
                <a16:creationId xmlns:a16="http://schemas.microsoft.com/office/drawing/2014/main" id="{B0C9416F-D494-1B4E-9721-FC633F86E49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1386" y="2113681"/>
            <a:ext cx="2575224" cy="1828300"/>
          </a:xfrm>
          <a:prstGeom prst="rect">
            <a:avLst/>
          </a:prstGeom>
          <a:noFill/>
          <a:ln>
            <a:noFill/>
          </a:ln>
        </p:spPr>
      </p:pic>
      <p:sp>
        <p:nvSpPr>
          <p:cNvPr id="2" name="Rounded Rectangle 1">
            <a:extLst>
              <a:ext uri="{FF2B5EF4-FFF2-40B4-BE49-F238E27FC236}">
                <a16:creationId xmlns:a16="http://schemas.microsoft.com/office/drawing/2014/main" id="{082517D0-110E-D244-92EE-D4EAB5DE9D27}"/>
              </a:ext>
            </a:extLst>
          </p:cNvPr>
          <p:cNvSpPr/>
          <p:nvPr/>
        </p:nvSpPr>
        <p:spPr>
          <a:xfrm>
            <a:off x="501197" y="4577072"/>
            <a:ext cx="2670705"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Mũi</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giáo</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mũi</a:t>
            </a:r>
            <a:r>
              <a:rPr lang="en-GB" dirty="0">
                <a:solidFill>
                  <a:srgbClr val="FF0000"/>
                </a:solidFill>
                <a:latin typeface="Times New Roman" panose="02020603050405020304" pitchFamily="18" charset="0"/>
                <a:cs typeface="Times New Roman" panose="02020603050405020304" pitchFamily="18" charset="0"/>
              </a:rPr>
              <a:t> lao </a:t>
            </a:r>
            <a:r>
              <a:rPr lang="en-GB" dirty="0" err="1">
                <a:solidFill>
                  <a:srgbClr val="FF0000"/>
                </a:solidFill>
                <a:latin typeface="Times New Roman" panose="02020603050405020304" pitchFamily="18" charset="0"/>
                <a:cs typeface="Times New Roman" panose="02020603050405020304" pitchFamily="18" charset="0"/>
              </a:rPr>
              <a:t>có</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móc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từ</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xương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sừng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của</a:t>
            </a:r>
            <a:r>
              <a:rPr lang="en-GB" dirty="0">
                <a:solidFill>
                  <a:srgbClr val="FF0000"/>
                </a:solidFill>
                <a:latin typeface="Times New Roman" panose="02020603050405020304" pitchFamily="18" charset="0"/>
                <a:cs typeface="Times New Roman" panose="02020603050405020304" pitchFamily="18" charset="0"/>
              </a:rPr>
              <a:t> con </a:t>
            </a:r>
            <a:r>
              <a:rPr lang="en-GB" dirty="0" err="1">
                <a:solidFill>
                  <a:srgbClr val="FF0000"/>
                </a:solidFill>
                <a:latin typeface="Times New Roman" panose="02020603050405020304" pitchFamily="18" charset="0"/>
                <a:cs typeface="Times New Roman" panose="02020603050405020304" pitchFamily="18" charset="0"/>
              </a:rPr>
              <a:t>nai</a:t>
            </a:r>
            <a:r>
              <a:rPr lang="en-GB" dirty="0">
                <a:solidFill>
                  <a:srgbClr val="FF0000"/>
                </a:solidFill>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a:t>
            </a:r>
          </a:p>
          <a:p>
            <a:pPr algn="just"/>
            <a:r>
              <a:rPr lang="en-GB" dirty="0">
                <a:latin typeface="Times New Roman" panose="02020603050405020304" pitchFamily="18" charset="0"/>
                <a:cs typeface="Times New Roman" panose="02020603050405020304" pitchFamily="18" charset="0"/>
              </a:rPr>
              <a:t>- Theo </a:t>
            </a:r>
            <a:r>
              <a:rPr lang="en-GB" dirty="0" err="1">
                <a:latin typeface="Times New Roman" panose="02020603050405020304" pitchFamily="18" charset="0"/>
                <a:cs typeface="Times New Roman" panose="02020603050405020304" pitchFamily="18" charset="0"/>
              </a:rPr>
              <a:t>em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mũi</a:t>
            </a:r>
            <a:r>
              <a:rPr lang="en-GB" dirty="0">
                <a:latin typeface="Times New Roman" panose="02020603050405020304" pitchFamily="18" charset="0"/>
                <a:cs typeface="Times New Roman" panose="02020603050405020304" pitchFamily="18" charset="0"/>
              </a:rPr>
              <a:t> lao </a:t>
            </a:r>
            <a:r>
              <a:rPr lang="en-GB" dirty="0" err="1">
                <a:latin typeface="Times New Roman" panose="02020603050405020304" pitchFamily="18" charset="0"/>
                <a:cs typeface="Times New Roman" panose="02020603050405020304" pitchFamily="18" charset="0"/>
              </a:rPr>
              <a:t>này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được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dùng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để</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làm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gì</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Vì</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sao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em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biết</a:t>
            </a:r>
            <a:r>
              <a:rPr lang="en-GB" dirty="0">
                <a:latin typeface="Times New Roman" panose="02020603050405020304" pitchFamily="18" charset="0"/>
                <a:cs typeface="Times New Roman" panose="02020603050405020304" pitchFamily="18" charset="0"/>
              </a:rPr>
              <a:t>?</a:t>
            </a:r>
            <a:endParaRPr lang="en-VN" dirty="0">
              <a:latin typeface="Times New Roman" panose="02020603050405020304" pitchFamily="18" charset="0"/>
              <a:cs typeface="Times New Roman" panose="02020603050405020304" pitchFamily="18" charset="0"/>
            </a:endParaRPr>
          </a:p>
        </p:txBody>
      </p:sp>
      <p:sp>
        <p:nvSpPr>
          <p:cNvPr id="13" name="Rounded Rectangle 12">
            <a:extLst>
              <a:ext uri="{FF2B5EF4-FFF2-40B4-BE49-F238E27FC236}">
                <a16:creationId xmlns:a16="http://schemas.microsoft.com/office/drawing/2014/main" id="{E1617797-1472-F747-9D2C-1DD2B2028715}"/>
              </a:ext>
            </a:extLst>
          </p:cNvPr>
          <p:cNvSpPr/>
          <p:nvPr/>
        </p:nvSpPr>
        <p:spPr>
          <a:xfrm>
            <a:off x="3560826" y="4505397"/>
            <a:ext cx="2425308" cy="20298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Hòn đá được ghè đẽo</a:t>
            </a:r>
            <a:r>
              <a:rPr lang="vi-VN" dirty="0">
                <a:latin typeface="Times New Roman" panose="02020603050405020304" pitchFamily="18" charset="0"/>
                <a:cs typeface="Times New Roman" panose="02020603050405020304" pitchFamily="18" charset="0"/>
              </a:rPr>
              <a:t>.</a:t>
            </a:r>
          </a:p>
          <a:p>
            <a:pPr marL="285750" indent="-285750" algn="just">
              <a:buFontTx/>
              <a:buChar char="-"/>
            </a:pPr>
            <a:r>
              <a:rPr lang="vi-VN" dirty="0">
                <a:latin typeface="Times New Roman" panose="02020603050405020304" pitchFamily="18" charset="0"/>
                <a:cs typeface="Times New Roman" panose="02020603050405020304" pitchFamily="18" charset="0"/>
              </a:rPr>
              <a:t>Theo em hòn đã được tạo ra  như thế nào?</a:t>
            </a:r>
          </a:p>
          <a:p>
            <a:pPr marL="285750" indent="-285750" algn="just">
              <a:buFontTx/>
              <a:buChar char="-"/>
            </a:pPr>
            <a:r>
              <a:rPr lang="vi-VN" dirty="0">
                <a:latin typeface="Times New Roman" panose="02020603050405020304" pitchFamily="18" charset="0"/>
                <a:cs typeface="Times New Roman" panose="02020603050405020304" pitchFamily="18" charset="0"/>
              </a:rPr>
              <a:t>Họ dùng hòn đá để làm gì?</a:t>
            </a:r>
            <a:endParaRPr lang="en-VN" dirty="0">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777BEB50-159D-F04A-A32F-E2C3B078C8B5}"/>
              </a:ext>
            </a:extLst>
          </p:cNvPr>
          <p:cNvSpPr/>
          <p:nvPr/>
        </p:nvSpPr>
        <p:spPr>
          <a:xfrm>
            <a:off x="6330270" y="4505397"/>
            <a:ext cx="2575224" cy="1828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Một  túp lều</a:t>
            </a:r>
            <a:r>
              <a:rPr lang="vi-VN" dirty="0">
                <a:latin typeface="Times New Roman" panose="02020603050405020304" pitchFamily="18" charset="0"/>
                <a:cs typeface="Times New Roman" panose="02020603050405020304" pitchFamily="18" charset="0"/>
              </a:rPr>
              <a:t>.</a:t>
            </a:r>
          </a:p>
          <a:p>
            <a:pPr marL="285750" indent="-285750" algn="just">
              <a:buFontTx/>
              <a:buChar char="-"/>
            </a:pPr>
            <a:r>
              <a:rPr lang="vi-VN" dirty="0">
                <a:latin typeface="Times New Roman" panose="02020603050405020304" pitchFamily="18" charset="0"/>
                <a:cs typeface="Times New Roman" panose="02020603050405020304" pitchFamily="18" charset="0"/>
              </a:rPr>
              <a:t>Theo em túp lều này được làm từ nguyên liệu gì?</a:t>
            </a:r>
          </a:p>
          <a:p>
            <a:pPr marL="285750" indent="-285750" algn="just">
              <a:buFontTx/>
              <a:buChar char="-"/>
            </a:pPr>
            <a:r>
              <a:rPr lang="vi-VN" dirty="0">
                <a:latin typeface="Times New Roman" panose="02020603050405020304" pitchFamily="18" charset="0"/>
                <a:cs typeface="Times New Roman" panose="02020603050405020304" pitchFamily="18" charset="0"/>
              </a:rPr>
              <a:t>Họ dùng để làm gì?</a:t>
            </a:r>
            <a:endParaRPr lang="en-VN" dirty="0">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id="{421E6973-F85E-0D46-A14F-FDCB264DE362}"/>
              </a:ext>
            </a:extLst>
          </p:cNvPr>
          <p:cNvSpPr/>
          <p:nvPr/>
        </p:nvSpPr>
        <p:spPr>
          <a:xfrm>
            <a:off x="9249630" y="4577072"/>
            <a:ext cx="2914944" cy="18389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Một  chiếc búa</a:t>
            </a:r>
            <a:endParaRPr lang="vi-VN" dirty="0">
              <a:latin typeface="Times New Roman" panose="02020603050405020304" pitchFamily="18" charset="0"/>
              <a:cs typeface="Times New Roman" panose="02020603050405020304" pitchFamily="18" charset="0"/>
            </a:endParaRPr>
          </a:p>
          <a:p>
            <a:pPr marL="285750" indent="-285750" algn="just">
              <a:buFontTx/>
              <a:buChar char="-"/>
            </a:pPr>
            <a:r>
              <a:rPr lang="vi-VN" dirty="0">
                <a:latin typeface="Times New Roman" panose="02020603050405020304" pitchFamily="18" charset="0"/>
                <a:cs typeface="Times New Roman" panose="02020603050405020304" pitchFamily="18" charset="0"/>
              </a:rPr>
              <a:t>Theo em chiếc búa này được làm từ nguyên liệu gì?</a:t>
            </a:r>
          </a:p>
          <a:p>
            <a:pPr marL="285750" indent="-285750" algn="just">
              <a:buFontTx/>
              <a:buChar char="-"/>
            </a:pPr>
            <a:r>
              <a:rPr lang="vi-VN" dirty="0">
                <a:latin typeface="Times New Roman" panose="02020603050405020304" pitchFamily="18" charset="0"/>
                <a:cs typeface="Times New Roman" panose="02020603050405020304" pitchFamily="18" charset="0"/>
              </a:rPr>
              <a:t>Họ dùng búa để làm gì?</a:t>
            </a:r>
            <a:endParaRPr lang="en-VN"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937477A-2E82-0A46-8360-548B7DAA4E4A}"/>
              </a:ext>
            </a:extLst>
          </p:cNvPr>
          <p:cNvSpPr txBox="1"/>
          <p:nvPr/>
        </p:nvSpPr>
        <p:spPr>
          <a:xfrm>
            <a:off x="415708" y="1272258"/>
            <a:ext cx="11463495"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Em hãy nối các bức tranh sau vào bảng thông tin và trả lời các câu hỏi trong bảng thông tin?</a:t>
            </a:r>
          </a:p>
        </p:txBody>
      </p:sp>
      <p:pic>
        <p:nvPicPr>
          <p:cNvPr id="19"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5650FBD9-9919-FA40-A149-B3147A8AF7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3640" y="1"/>
            <a:ext cx="1561811" cy="110179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9E66DB07-5EE2-6249-887E-217A51BD93AF}"/>
              </a:ext>
            </a:extLst>
          </p:cNvPr>
          <p:cNvCxnSpPr>
            <a:endCxn id="13" idx="0"/>
          </p:cNvCxnSpPr>
          <p:nvPr/>
        </p:nvCxnSpPr>
        <p:spPr>
          <a:xfrm>
            <a:off x="1611824" y="3959274"/>
            <a:ext cx="3161656" cy="5461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399D235A-54E9-6F40-9C2F-0EB6BFE62A18}"/>
              </a:ext>
            </a:extLst>
          </p:cNvPr>
          <p:cNvCxnSpPr>
            <a:cxnSpLocks/>
            <a:endCxn id="18" idx="0"/>
          </p:cNvCxnSpPr>
          <p:nvPr/>
        </p:nvCxnSpPr>
        <p:spPr>
          <a:xfrm>
            <a:off x="4221289" y="4006638"/>
            <a:ext cx="6485813" cy="5704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BDC81861-28C2-184D-BA57-957A5EAE55DB}"/>
              </a:ext>
            </a:extLst>
          </p:cNvPr>
          <p:cNvCxnSpPr>
            <a:cxnSpLocks/>
            <a:endCxn id="2" idx="0"/>
          </p:cNvCxnSpPr>
          <p:nvPr/>
        </p:nvCxnSpPr>
        <p:spPr>
          <a:xfrm flipH="1">
            <a:off x="1836550" y="3941981"/>
            <a:ext cx="5012448" cy="6350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6F0D1491-6B29-C841-85CF-8CA0B50A124A}"/>
              </a:ext>
            </a:extLst>
          </p:cNvPr>
          <p:cNvCxnSpPr>
            <a:cxnSpLocks/>
          </p:cNvCxnSpPr>
          <p:nvPr/>
        </p:nvCxnSpPr>
        <p:spPr>
          <a:xfrm flipH="1">
            <a:off x="7360912" y="3894617"/>
            <a:ext cx="2712728" cy="6019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Oval 11">
            <a:extLst>
              <a:ext uri="{FF2B5EF4-FFF2-40B4-BE49-F238E27FC236}">
                <a16:creationId xmlns:a16="http://schemas.microsoft.com/office/drawing/2014/main" id="{AD458FB9-3181-7F48-800C-66E9BF0EB4CA}"/>
              </a:ext>
            </a:extLst>
          </p:cNvPr>
          <p:cNvSpPr/>
          <p:nvPr/>
        </p:nvSpPr>
        <p:spPr>
          <a:xfrm>
            <a:off x="1480303" y="3816541"/>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1</a:t>
            </a:r>
          </a:p>
        </p:txBody>
      </p:sp>
      <p:sp>
        <p:nvSpPr>
          <p:cNvPr id="23" name="Oval 22">
            <a:extLst>
              <a:ext uri="{FF2B5EF4-FFF2-40B4-BE49-F238E27FC236}">
                <a16:creationId xmlns:a16="http://schemas.microsoft.com/office/drawing/2014/main" id="{A44FF99F-F5E3-FF4A-88B3-ABA96CECB8A0}"/>
              </a:ext>
            </a:extLst>
          </p:cNvPr>
          <p:cNvSpPr/>
          <p:nvPr/>
        </p:nvSpPr>
        <p:spPr>
          <a:xfrm>
            <a:off x="4314828" y="3746178"/>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2</a:t>
            </a:r>
          </a:p>
        </p:txBody>
      </p:sp>
      <p:sp>
        <p:nvSpPr>
          <p:cNvPr id="25" name="Oval 24">
            <a:extLst>
              <a:ext uri="{FF2B5EF4-FFF2-40B4-BE49-F238E27FC236}">
                <a16:creationId xmlns:a16="http://schemas.microsoft.com/office/drawing/2014/main" id="{8E98CB6B-FD9E-5048-8373-A6C3A96F8909}"/>
              </a:ext>
            </a:extLst>
          </p:cNvPr>
          <p:cNvSpPr/>
          <p:nvPr/>
        </p:nvSpPr>
        <p:spPr>
          <a:xfrm>
            <a:off x="4448613" y="430703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b</a:t>
            </a:r>
          </a:p>
        </p:txBody>
      </p:sp>
      <p:sp>
        <p:nvSpPr>
          <p:cNvPr id="26" name="Oval 25">
            <a:extLst>
              <a:ext uri="{FF2B5EF4-FFF2-40B4-BE49-F238E27FC236}">
                <a16:creationId xmlns:a16="http://schemas.microsoft.com/office/drawing/2014/main" id="{38576851-1FCD-7742-B3D6-E9C2353261B9}"/>
              </a:ext>
            </a:extLst>
          </p:cNvPr>
          <p:cNvSpPr/>
          <p:nvPr/>
        </p:nvSpPr>
        <p:spPr>
          <a:xfrm>
            <a:off x="10378926" y="4332083"/>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d</a:t>
            </a:r>
          </a:p>
        </p:txBody>
      </p:sp>
      <p:sp>
        <p:nvSpPr>
          <p:cNvPr id="28" name="Oval 27">
            <a:extLst>
              <a:ext uri="{FF2B5EF4-FFF2-40B4-BE49-F238E27FC236}">
                <a16:creationId xmlns:a16="http://schemas.microsoft.com/office/drawing/2014/main" id="{77605FDF-1567-4B49-BCF9-384959E61255}"/>
              </a:ext>
            </a:extLst>
          </p:cNvPr>
          <p:cNvSpPr/>
          <p:nvPr/>
        </p:nvSpPr>
        <p:spPr>
          <a:xfrm>
            <a:off x="6614099" y="3759097"/>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3</a:t>
            </a:r>
          </a:p>
        </p:txBody>
      </p:sp>
      <p:sp>
        <p:nvSpPr>
          <p:cNvPr id="29" name="Oval 28">
            <a:extLst>
              <a:ext uri="{FF2B5EF4-FFF2-40B4-BE49-F238E27FC236}">
                <a16:creationId xmlns:a16="http://schemas.microsoft.com/office/drawing/2014/main" id="{5F2F8FAD-91C8-B047-90AE-24188CE81919}"/>
              </a:ext>
            </a:extLst>
          </p:cNvPr>
          <p:cNvSpPr/>
          <p:nvPr/>
        </p:nvSpPr>
        <p:spPr>
          <a:xfrm>
            <a:off x="1626988" y="4304074"/>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a</a:t>
            </a:r>
          </a:p>
        </p:txBody>
      </p:sp>
      <p:sp>
        <p:nvSpPr>
          <p:cNvPr id="30" name="Oval 29">
            <a:extLst>
              <a:ext uri="{FF2B5EF4-FFF2-40B4-BE49-F238E27FC236}">
                <a16:creationId xmlns:a16="http://schemas.microsoft.com/office/drawing/2014/main" id="{390FFD93-4E89-6A40-8F09-FA8888155433}"/>
              </a:ext>
            </a:extLst>
          </p:cNvPr>
          <p:cNvSpPr/>
          <p:nvPr/>
        </p:nvSpPr>
        <p:spPr>
          <a:xfrm>
            <a:off x="9838225" y="365572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4</a:t>
            </a:r>
          </a:p>
        </p:txBody>
      </p:sp>
      <p:sp>
        <p:nvSpPr>
          <p:cNvPr id="31" name="Oval 30">
            <a:extLst>
              <a:ext uri="{FF2B5EF4-FFF2-40B4-BE49-F238E27FC236}">
                <a16:creationId xmlns:a16="http://schemas.microsoft.com/office/drawing/2014/main" id="{CB7CEB5A-84A6-2843-8B54-E6C18C3075A6}"/>
              </a:ext>
            </a:extLst>
          </p:cNvPr>
          <p:cNvSpPr/>
          <p:nvPr/>
        </p:nvSpPr>
        <p:spPr>
          <a:xfrm>
            <a:off x="7264163" y="4238881"/>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c</a:t>
            </a:r>
          </a:p>
        </p:txBody>
      </p:sp>
    </p:spTree>
    <p:extLst>
      <p:ext uri="{BB962C8B-B14F-4D97-AF65-F5344CB8AC3E}">
        <p14:creationId xmlns:p14="http://schemas.microsoft.com/office/powerpoint/2010/main" val="309702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1694</Words>
  <Application>Microsoft Macintosh PowerPoint</Application>
  <PresentationFormat>Widescreen</PresentationFormat>
  <Paragraphs>175</Paragraphs>
  <Slides>20</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APPLE CHANCERY</vt:lpstr>
      <vt:lpstr>Arial</vt:lpstr>
      <vt:lpstr>Calibri</vt:lpstr>
      <vt:lpstr>Calibri Light</vt:lpstr>
      <vt:lpstr>Times New Roman</vt:lpstr>
      <vt:lpstr>TimesNewRomanPS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48</cp:revision>
  <dcterms:created xsi:type="dcterms:W3CDTF">2021-07-11T08:49:18Z</dcterms:created>
  <dcterms:modified xsi:type="dcterms:W3CDTF">2021-07-24T04:42:48Z</dcterms:modified>
</cp:coreProperties>
</file>