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100" r:id="rId18"/>
    <p:sldId id="3099" r:id="rId19"/>
    <p:sldId id="3092" r:id="rId20"/>
    <p:sldId id="3093" r:id="rId21"/>
    <p:sldId id="3102" r:id="rId22"/>
    <p:sldId id="3103" r:id="rId23"/>
    <p:sldId id="3104" r:id="rId24"/>
    <p:sldId id="3105" r:id="rId25"/>
    <p:sldId id="3095" r:id="rId26"/>
    <p:sldId id="3096" r:id="rId27"/>
    <p:sldId id="3106" r:id="rId28"/>
    <p:sldId id="3120" r:id="rId29"/>
    <p:sldId id="3107" r:id="rId30"/>
    <p:sldId id="3121" r:id="rId31"/>
    <p:sldId id="3122" r:id="rId32"/>
    <p:sldId id="3118" r:id="rId33"/>
    <p:sldId id="3083" r:id="rId34"/>
    <p:sldId id="3123"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00" autoAdjust="0"/>
  </p:normalViewPr>
  <p:slideViewPr>
    <p:cSldViewPr snapToGrid="0">
      <p:cViewPr varScale="1">
        <p:scale>
          <a:sx n="58" d="100"/>
          <a:sy n="58" d="100"/>
        </p:scale>
        <p:origin x="68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701041" y="106016"/>
            <a:ext cx="2483622"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417009" y="261651"/>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a:t>
            </a:r>
            <a:r>
              <a:rPr lang="vi-VN" sz="4000" smtClean="0">
                <a:solidFill>
                  <a:schemeClr val="accent6">
                    <a:lumMod val="75000"/>
                  </a:schemeClr>
                </a:solidFill>
                <a:latin typeface="+mj-lt"/>
              </a:rPr>
              <a:t>Đ</a:t>
            </a:r>
            <a:r>
              <a:rPr lang="en-US" sz="4000" smtClean="0">
                <a:solidFill>
                  <a:schemeClr val="accent6">
                    <a:lumMod val="75000"/>
                  </a:schemeClr>
                </a:solidFill>
                <a:latin typeface="+mj-lt"/>
              </a:rPr>
              <a:t>Ồ</a:t>
            </a:r>
            <a:r>
              <a:rPr lang="vi-VN" sz="4000" smtClean="0">
                <a:solidFill>
                  <a:schemeClr val="accent6">
                    <a:lumMod val="75000"/>
                  </a:schemeClr>
                </a:solidFill>
                <a:latin typeface="+mj-lt"/>
              </a:rPr>
              <a:t>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427017" y="2191642"/>
            <a:ext cx="10848804" cy="2197525"/>
          </a:xfrm>
          <a:prstGeom prst="rect">
            <a:avLst/>
          </a:prstGeom>
          <a:noFill/>
          <a:ln>
            <a:noFill/>
          </a:ln>
        </p:spPr>
        <p:txBody>
          <a:bodyPr wrap="none" rtlCol="0">
            <a:spAutoFit/>
          </a:bodyPr>
          <a:lstStyle/>
          <a:p>
            <a:pPr algn="ctr">
              <a:lnSpc>
                <a:spcPct val="120000"/>
              </a:lnSpc>
            </a:pPr>
            <a:r>
              <a:rPr lang="vi-VN" sz="6000" dirty="0">
                <a:ln w="19050">
                  <a:solidFill>
                    <a:schemeClr val="bg1"/>
                  </a:solidFill>
                </a:ln>
                <a:solidFill>
                  <a:srgbClr val="E46C0A"/>
                </a:solidFill>
                <a:latin typeface="+mj-lt"/>
              </a:rPr>
              <a:t>BÀI </a:t>
            </a:r>
            <a:r>
              <a:rPr lang="en-US" sz="6000" dirty="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dirty="0" smtClean="0">
                <a:ln w="19050">
                  <a:solidFill>
                    <a:schemeClr val="bg1"/>
                  </a:solidFill>
                </a:ln>
                <a:solidFill>
                  <a:srgbClr val="E46C0A"/>
                </a:solidFill>
                <a:latin typeface="+mj-lt"/>
              </a:rPr>
              <a:t>L</a:t>
            </a:r>
            <a:r>
              <a:rPr lang="en-US" sz="5400" smtClean="0">
                <a:ln w="19050">
                  <a:solidFill>
                    <a:schemeClr val="bg1"/>
                  </a:solidFill>
                </a:ln>
                <a:solidFill>
                  <a:srgbClr val="E46C0A"/>
                </a:solidFill>
                <a:latin typeface="+mj-lt"/>
              </a:rPr>
              <a:t>ƯỢC</a:t>
            </a:r>
            <a:r>
              <a:rPr lang="vi-VN" sz="5400" smtClean="0">
                <a:ln w="19050">
                  <a:solidFill>
                    <a:schemeClr val="bg1"/>
                  </a:solidFill>
                </a:ln>
                <a:solidFill>
                  <a:srgbClr val="E46C0A"/>
                </a:solidFill>
                <a:latin typeface="+mj-lt"/>
              </a:rPr>
              <a:t> </a:t>
            </a:r>
            <a:r>
              <a:rPr lang="vi-VN" sz="5400" dirty="0">
                <a:ln w="19050">
                  <a:solidFill>
                    <a:schemeClr val="bg1"/>
                  </a:solidFill>
                </a:ln>
                <a:solidFill>
                  <a:srgbClr val="E46C0A"/>
                </a:solidFill>
                <a:latin typeface="+mj-lt"/>
              </a:rPr>
              <a:t>SỬ CÔNG CỤ TÍNH TOÁN</a:t>
            </a: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a:t>
            </a:r>
            <a:r>
              <a:rPr lang="vi-VN" sz="6600" smtClean="0">
                <a:solidFill>
                  <a:srgbClr val="C00000"/>
                </a:solidFill>
                <a:latin typeface="+mj-lt"/>
              </a:rPr>
              <a:t>Đ</a:t>
            </a:r>
            <a:r>
              <a:rPr lang="en-US" sz="6600" smtClean="0">
                <a:solidFill>
                  <a:srgbClr val="C00000"/>
                </a:solidFill>
                <a:latin typeface="+mj-lt"/>
              </a:rPr>
              <a:t>ỔI</a:t>
            </a:r>
            <a:endParaRPr lang="en-US" sz="6600">
              <a:solidFill>
                <a:srgbClr val="C00000"/>
              </a:solidFill>
              <a:latin typeface="+mj-lt"/>
            </a:endParaRP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a:t>
            </a:r>
            <a:r>
              <a:rPr lang="vi-VN" sz="6600" smtClean="0">
                <a:solidFill>
                  <a:srgbClr val="C00000"/>
                </a:solidFill>
                <a:latin typeface="+mj-lt"/>
              </a:rPr>
              <a:t>C</a:t>
            </a:r>
            <a:r>
              <a:rPr lang="en-US" sz="6600">
                <a:solidFill>
                  <a:srgbClr val="C00000"/>
                </a:solidFill>
                <a:latin typeface="+mj-lt"/>
              </a:rPr>
              <a:t>Ơ</a:t>
            </a:r>
            <a:r>
              <a:rPr lang="vi-VN" sz="6600" smtClean="0">
                <a:solidFill>
                  <a:srgbClr val="C00000"/>
                </a:solidFill>
                <a:latin typeface="+mj-lt"/>
              </a:rPr>
              <a:t> </a:t>
            </a:r>
            <a:r>
              <a:rPr lang="en-US" sz="6600" smtClean="0">
                <a:solidFill>
                  <a:srgbClr val="C00000"/>
                </a:solidFill>
                <a:latin typeface="+mj-lt"/>
              </a:rPr>
              <a:t>HỌC</a:t>
            </a:r>
            <a:endParaRPr lang="vi-VN" sz="6600">
              <a:solidFill>
                <a:srgbClr val="C00000"/>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88127"/>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a:t>
            </a:r>
            <a:r>
              <a:rPr lang="en-US" sz="2400" noProof="0" smtClean="0">
                <a:solidFill>
                  <a:srgbClr val="000000"/>
                </a:solidFill>
                <a:latin typeface="UTM Avo" panose="02040603050506020204" pitchFamily="18" charset="0"/>
                <a:cs typeface="Times New Roman" panose="02020603050405020304" pitchFamily="18" charset="0"/>
              </a:rPr>
              <a:t>học</a:t>
            </a:r>
            <a:r>
              <a:rPr kumimoji="0" lang="vi-VN" sz="2400" b="0" i="0" u="none" strike="noStrike" kern="1200" cap="none" spc="0" normalizeH="0" baseline="0" noProof="0" smtClean="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2429</TotalTime>
  <Words>1424</Words>
  <Application>Microsoft Office PowerPoint</Application>
  <PresentationFormat>Widescreen</PresentationFormat>
  <Paragraphs>129</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UTM Avo</vt:lpstr>
      <vt:lpstr>Times New Roman</vt:lpstr>
      <vt:lpstr>UTM Cookies</vt:lpstr>
      <vt:lpstr>字魂36号-正文宋楷</vt:lpstr>
      <vt:lpstr>Calibri</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DELL</cp:lastModifiedBy>
  <cp:revision>172</cp:revision>
  <dcterms:created xsi:type="dcterms:W3CDTF">2021-06-02T01:34:28Z</dcterms:created>
  <dcterms:modified xsi:type="dcterms:W3CDTF">2026-01-03T15:28:00Z</dcterms:modified>
</cp:coreProperties>
</file>